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8" r:id="rId2"/>
    <p:sldId id="269" r:id="rId3"/>
    <p:sldId id="270" r:id="rId4"/>
    <p:sldId id="273" r:id="rId5"/>
    <p:sldId id="276" r:id="rId6"/>
    <p:sldId id="277" r:id="rId7"/>
    <p:sldId id="274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9BD5"/>
    <a:srgbClr val="942093"/>
    <a:srgbClr val="521B93"/>
    <a:srgbClr val="73FEFF"/>
    <a:srgbClr val="00FA00"/>
    <a:srgbClr val="1F3864"/>
    <a:srgbClr val="EC44D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2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469" y="58"/>
      </p:cViewPr>
      <p:guideLst>
        <p:guide orient="horz" pos="431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1" d="100"/>
          <a:sy n="71" d="100"/>
        </p:scale>
        <p:origin x="3592" y="16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6AD763-4399-934B-B780-67BA37BAFD0A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CAEBE-3679-2248-A41F-368764E70D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197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5809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305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5780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708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669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15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674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877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671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5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1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A4159-BB9F-4061-B0DA-54438145662E}" type="datetimeFigureOut">
              <a:rPr lang="en-GB" smtClean="0"/>
              <a:t>02/02/2022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D199D-141F-4268-89A1-3C5240A6B66D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26136" y="621792"/>
            <a:ext cx="9253728" cy="5971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198" y="-23286"/>
            <a:ext cx="1172760" cy="11159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9453" y="24933"/>
            <a:ext cx="926547" cy="101952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2294" y="6043250"/>
            <a:ext cx="727882" cy="72788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8C2C4A4-002B-6D41-8978-2AC8A40A2391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4154583" y="-173012"/>
            <a:ext cx="57658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102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8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C44964ED-DA32-814B-86C0-50EE2F5EABDD}"/>
              </a:ext>
            </a:extLst>
          </p:cNvPr>
          <p:cNvGrpSpPr/>
          <p:nvPr/>
        </p:nvGrpSpPr>
        <p:grpSpPr>
          <a:xfrm>
            <a:off x="3346327" y="2505805"/>
            <a:ext cx="2020650" cy="1871078"/>
            <a:chOff x="4792787" y="1526117"/>
            <a:chExt cx="2020650" cy="1871078"/>
          </a:xfrm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6307977E-B116-7344-8299-59279BF2F9BE}"/>
                </a:ext>
              </a:extLst>
            </p:cNvPr>
            <p:cNvSpPr/>
            <p:nvPr/>
          </p:nvSpPr>
          <p:spPr>
            <a:xfrm>
              <a:off x="4792787" y="1526117"/>
              <a:ext cx="2020650" cy="1871078"/>
            </a:xfrm>
            <a:prstGeom prst="roundRect">
              <a:avLst/>
            </a:prstGeom>
            <a:solidFill>
              <a:srgbClr val="60B6DC"/>
            </a:solidFill>
            <a:ln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DA7324C2-C91B-A140-93A0-11CFA2EE5C68}"/>
                </a:ext>
              </a:extLst>
            </p:cNvPr>
            <p:cNvGrpSpPr/>
            <p:nvPr/>
          </p:nvGrpSpPr>
          <p:grpSpPr>
            <a:xfrm>
              <a:off x="4989403" y="1600171"/>
              <a:ext cx="1627418" cy="1730411"/>
              <a:chOff x="8708626" y="2284094"/>
              <a:chExt cx="1759358" cy="1913921"/>
            </a:xfrm>
          </p:grpSpPr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EED2ECB8-FD6B-854E-BC4A-10E34D69906A}"/>
                  </a:ext>
                </a:extLst>
              </p:cNvPr>
              <p:cNvGrpSpPr/>
              <p:nvPr/>
            </p:nvGrpSpPr>
            <p:grpSpPr>
              <a:xfrm>
                <a:off x="8708626" y="2284094"/>
                <a:ext cx="1759358" cy="1913921"/>
                <a:chOff x="6165442" y="1014436"/>
                <a:chExt cx="3010490" cy="3200725"/>
              </a:xfrm>
            </p:grpSpPr>
            <p:sp>
              <p:nvSpPr>
                <p:cNvPr id="22" name="Oval 21">
                  <a:extLst>
                    <a:ext uri="{FF2B5EF4-FFF2-40B4-BE49-F238E27FC236}">
                      <a16:creationId xmlns:a16="http://schemas.microsoft.com/office/drawing/2014/main" id="{DEC0962C-1A24-9A47-B06D-7C46F4F44413}"/>
                    </a:ext>
                  </a:extLst>
                </p:cNvPr>
                <p:cNvSpPr/>
                <p:nvPr/>
              </p:nvSpPr>
              <p:spPr>
                <a:xfrm>
                  <a:off x="6539345" y="1407392"/>
                  <a:ext cx="2262684" cy="2807769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23" name="Straight Connector 22">
                  <a:extLst>
                    <a:ext uri="{FF2B5EF4-FFF2-40B4-BE49-F238E27FC236}">
                      <a16:creationId xmlns:a16="http://schemas.microsoft.com/office/drawing/2014/main" id="{6C712554-6604-344B-8BD2-A2FA09A0BB6A}"/>
                    </a:ext>
                  </a:extLst>
                </p:cNvPr>
                <p:cNvCxnSpPr>
                  <a:cxnSpLocks/>
                  <a:stCxn id="22" idx="0"/>
                  <a:endCxn id="22" idx="4"/>
                </p:cNvCxnSpPr>
                <p:nvPr/>
              </p:nvCxnSpPr>
              <p:spPr>
                <a:xfrm>
                  <a:off x="7670687" y="1407392"/>
                  <a:ext cx="0" cy="2807769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24" name="Picture 23">
                  <a:extLst>
                    <a:ext uri="{FF2B5EF4-FFF2-40B4-BE49-F238E27FC236}">
                      <a16:creationId xmlns:a16="http://schemas.microsoft.com/office/drawing/2014/main" id="{9C01CBEA-271C-C149-8C21-D42D4C115E7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895987" y="1014436"/>
                  <a:ext cx="1549399" cy="843732"/>
                </a:xfrm>
                <a:prstGeom prst="rect">
                  <a:avLst/>
                </a:prstGeom>
              </p:spPr>
            </p:pic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12189C31-426A-8B40-8E07-53C8076E5A8C}"/>
                    </a:ext>
                  </a:extLst>
                </p:cNvPr>
                <p:cNvCxnSpPr/>
                <p:nvPr/>
              </p:nvCxnSpPr>
              <p:spPr>
                <a:xfrm flipV="1">
                  <a:off x="8753084" y="2292278"/>
                  <a:ext cx="364273" cy="10407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9CE4F39E-8AD9-2641-AD0B-B7FB84AA24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21954" y="2292278"/>
                  <a:ext cx="364273" cy="10407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03BE4C5B-9ECB-634F-B373-C9969570CCA6}"/>
                    </a:ext>
                  </a:extLst>
                </p:cNvPr>
                <p:cNvCxnSpPr>
                  <a:cxnSpLocks/>
                  <a:stCxn id="22" idx="6"/>
                </p:cNvCxnSpPr>
                <p:nvPr/>
              </p:nvCxnSpPr>
              <p:spPr>
                <a:xfrm flipV="1">
                  <a:off x="8802029" y="2809009"/>
                  <a:ext cx="373903" cy="226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Straight Connector 27">
                  <a:extLst>
                    <a:ext uri="{FF2B5EF4-FFF2-40B4-BE49-F238E27FC236}">
                      <a16:creationId xmlns:a16="http://schemas.microsoft.com/office/drawing/2014/main" id="{6ABBFCD0-0FA2-0040-9829-8F01927823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6165442" y="2806741"/>
                  <a:ext cx="373903" cy="2268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Straight Connector 28">
                  <a:extLst>
                    <a:ext uri="{FF2B5EF4-FFF2-40B4-BE49-F238E27FC236}">
                      <a16:creationId xmlns:a16="http://schemas.microsoft.com/office/drawing/2014/main" id="{E924FB14-B062-FA42-AE9E-9155BC06B9A4}"/>
                    </a:ext>
                  </a:extLst>
                </p:cNvPr>
                <p:cNvCxnSpPr/>
                <p:nvPr/>
              </p:nvCxnSpPr>
              <p:spPr>
                <a:xfrm flipH="1">
                  <a:off x="6227034" y="3249440"/>
                  <a:ext cx="364273" cy="8636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9F5444F7-4941-CE40-A38B-CF9E3BB0983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8745544" y="3249440"/>
                  <a:ext cx="364273" cy="86360"/>
                </a:xfrm>
                <a:prstGeom prst="line">
                  <a:avLst/>
                </a:prstGeom>
                <a:ln w="571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CBCCF401-B1FD-E446-8491-84ABD5DA1CBA}"/>
                  </a:ext>
                </a:extLst>
              </p:cNvPr>
              <p:cNvSpPr/>
              <p:nvPr/>
            </p:nvSpPr>
            <p:spPr>
              <a:xfrm>
                <a:off x="9193731" y="2921136"/>
                <a:ext cx="243585" cy="243585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>
                <a:extLst>
                  <a:ext uri="{FF2B5EF4-FFF2-40B4-BE49-F238E27FC236}">
                    <a16:creationId xmlns:a16="http://schemas.microsoft.com/office/drawing/2014/main" id="{FF93D574-EF45-DE46-A2AA-BE7918E29F10}"/>
                  </a:ext>
                </a:extLst>
              </p:cNvPr>
              <p:cNvSpPr/>
              <p:nvPr/>
            </p:nvSpPr>
            <p:spPr>
              <a:xfrm>
                <a:off x="9193731" y="3291938"/>
                <a:ext cx="243585" cy="243585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67E7F7F6-3F96-FB4A-91D8-7949C2E440BE}"/>
                  </a:ext>
                </a:extLst>
              </p:cNvPr>
              <p:cNvSpPr/>
              <p:nvPr/>
            </p:nvSpPr>
            <p:spPr>
              <a:xfrm>
                <a:off x="9193731" y="3662740"/>
                <a:ext cx="243585" cy="243585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1B068015-75AB-FE4B-BFFE-1C8D53640BB9}"/>
                  </a:ext>
                </a:extLst>
              </p:cNvPr>
              <p:cNvSpPr/>
              <p:nvPr/>
            </p:nvSpPr>
            <p:spPr>
              <a:xfrm>
                <a:off x="9750109" y="2921136"/>
                <a:ext cx="243585" cy="243585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C181F1D2-C225-6D4F-8FFC-397F099C4D02}"/>
                  </a:ext>
                </a:extLst>
              </p:cNvPr>
              <p:cNvSpPr/>
              <p:nvPr/>
            </p:nvSpPr>
            <p:spPr>
              <a:xfrm>
                <a:off x="9750109" y="3291938"/>
                <a:ext cx="243585" cy="243585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F483D536-80EC-7A4A-87F4-8055230AF8AC}"/>
                  </a:ext>
                </a:extLst>
              </p:cNvPr>
              <p:cNvSpPr/>
              <p:nvPr/>
            </p:nvSpPr>
            <p:spPr>
              <a:xfrm>
                <a:off x="9750109" y="3662740"/>
                <a:ext cx="243585" cy="243585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18BFB92-E83E-0945-989B-18A753BA2DBD}"/>
              </a:ext>
            </a:extLst>
          </p:cNvPr>
          <p:cNvGrpSpPr/>
          <p:nvPr/>
        </p:nvGrpSpPr>
        <p:grpSpPr>
          <a:xfrm>
            <a:off x="737388" y="2505321"/>
            <a:ext cx="1986590" cy="1847357"/>
            <a:chOff x="5709612" y="2800313"/>
            <a:chExt cx="1986590" cy="1847357"/>
          </a:xfrm>
        </p:grpSpPr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D4367FEB-A16B-044A-A1E1-9AB47B767A7B}"/>
                </a:ext>
              </a:extLst>
            </p:cNvPr>
            <p:cNvSpPr/>
            <p:nvPr/>
          </p:nvSpPr>
          <p:spPr>
            <a:xfrm>
              <a:off x="5709612" y="2800313"/>
              <a:ext cx="1986590" cy="1847357"/>
            </a:xfrm>
            <a:prstGeom prst="roundRect">
              <a:avLst/>
            </a:prstGeom>
            <a:solidFill>
              <a:srgbClr val="60B6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4" name="Picture 43" descr="Icon&#10;&#10;Description automatically generated">
              <a:extLst>
                <a:ext uri="{FF2B5EF4-FFF2-40B4-BE49-F238E27FC236}">
                  <a16:creationId xmlns:a16="http://schemas.microsoft.com/office/drawing/2014/main" id="{03AD283F-82C9-1D48-9E51-2014F1AAFD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8958" y="2895062"/>
              <a:ext cx="1382419" cy="1682549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1933473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2FC862E-4EBC-7A40-85EF-DAA202869934}"/>
              </a:ext>
            </a:extLst>
          </p:cNvPr>
          <p:cNvGrpSpPr/>
          <p:nvPr/>
        </p:nvGrpSpPr>
        <p:grpSpPr>
          <a:xfrm>
            <a:off x="625783" y="2412644"/>
            <a:ext cx="2209800" cy="2057400"/>
            <a:chOff x="610221" y="2257285"/>
            <a:chExt cx="2209800" cy="2057400"/>
          </a:xfrm>
        </p:grpSpPr>
        <p:sp>
          <p:nvSpPr>
            <p:cNvPr id="3" name="Rounded Rectangle 2">
              <a:extLst>
                <a:ext uri="{FF2B5EF4-FFF2-40B4-BE49-F238E27FC236}">
                  <a16:creationId xmlns:a16="http://schemas.microsoft.com/office/drawing/2014/main" id="{0EC903CE-FA0C-DB47-86F2-6C7637C152BD}"/>
                </a:ext>
              </a:extLst>
            </p:cNvPr>
            <p:cNvSpPr/>
            <p:nvPr/>
          </p:nvSpPr>
          <p:spPr>
            <a:xfrm>
              <a:off x="718843" y="2362308"/>
              <a:ext cx="1986590" cy="1847357"/>
            </a:xfrm>
            <a:prstGeom prst="roundRect">
              <a:avLst/>
            </a:prstGeom>
            <a:solidFill>
              <a:srgbClr val="60B6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4" name="Picture 3" descr="Icon&#10;&#10;Description automatically generated">
              <a:extLst>
                <a:ext uri="{FF2B5EF4-FFF2-40B4-BE49-F238E27FC236}">
                  <a16:creationId xmlns:a16="http://schemas.microsoft.com/office/drawing/2014/main" id="{18634F30-2CFB-FD41-BB34-A36B42863D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0221" y="2257285"/>
              <a:ext cx="2209800" cy="2057400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0C7B1A5C-145C-544F-9A03-D6F41E24E974}"/>
              </a:ext>
            </a:extLst>
          </p:cNvPr>
          <p:cNvGrpSpPr/>
          <p:nvPr/>
        </p:nvGrpSpPr>
        <p:grpSpPr>
          <a:xfrm>
            <a:off x="3370632" y="2505321"/>
            <a:ext cx="1986590" cy="1847357"/>
            <a:chOff x="871243" y="2514708"/>
            <a:chExt cx="1986590" cy="1847357"/>
          </a:xfrm>
        </p:grpSpPr>
        <p:sp>
          <p:nvSpPr>
            <p:cNvPr id="6" name="Rounded Rectangle 5">
              <a:extLst>
                <a:ext uri="{FF2B5EF4-FFF2-40B4-BE49-F238E27FC236}">
                  <a16:creationId xmlns:a16="http://schemas.microsoft.com/office/drawing/2014/main" id="{39842B8C-BD34-7143-A74B-135E7019B0C9}"/>
                </a:ext>
              </a:extLst>
            </p:cNvPr>
            <p:cNvSpPr/>
            <p:nvPr/>
          </p:nvSpPr>
          <p:spPr>
            <a:xfrm>
              <a:off x="871243" y="2514708"/>
              <a:ext cx="1986590" cy="1847357"/>
            </a:xfrm>
            <a:prstGeom prst="roundRect">
              <a:avLst/>
            </a:prstGeom>
            <a:solidFill>
              <a:srgbClr val="60B6D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FA186023-DC31-CC40-9920-7F2B338EE82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328" t="6425" r="2543" b="5880"/>
            <a:stretch/>
          </p:blipFill>
          <p:spPr>
            <a:xfrm>
              <a:off x="993887" y="3084815"/>
              <a:ext cx="1739617" cy="707139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405391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FAD090A0-D002-D547-BC3E-AEE19142B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6500" y="4800600"/>
            <a:ext cx="2209800" cy="2057400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8D11DCE2-3807-B641-BA0B-5798BC0AC7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1811" y="4121727"/>
            <a:ext cx="2209800" cy="2057400"/>
          </a:xfrm>
          <a:prstGeom prst="rect">
            <a:avLst/>
          </a:prstGeom>
        </p:spPr>
      </p:pic>
      <p:pic>
        <p:nvPicPr>
          <p:cNvPr id="12" name="Picture 11" descr="Shape&#10;&#10;Description automatically generated">
            <a:extLst>
              <a:ext uri="{FF2B5EF4-FFF2-40B4-BE49-F238E27FC236}">
                <a16:creationId xmlns:a16="http://schemas.microsoft.com/office/drawing/2014/main" id="{E77953F6-B7B4-2644-90A9-D25AF4ADC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122" y="3442854"/>
            <a:ext cx="2209800" cy="2057400"/>
          </a:xfrm>
          <a:prstGeom prst="rect">
            <a:avLst/>
          </a:prstGeom>
        </p:spPr>
      </p:pic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208D73B3-9EF6-654A-A97D-07ADEEE62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433" y="2763981"/>
            <a:ext cx="2209800" cy="2057400"/>
          </a:xfrm>
          <a:prstGeom prst="rect">
            <a:avLst/>
          </a:prstGeom>
        </p:spPr>
      </p:pic>
      <p:pic>
        <p:nvPicPr>
          <p:cNvPr id="14" name="Picture 13" descr="Shape&#10;&#10;Description automatically generated">
            <a:extLst>
              <a:ext uri="{FF2B5EF4-FFF2-40B4-BE49-F238E27FC236}">
                <a16:creationId xmlns:a16="http://schemas.microsoft.com/office/drawing/2014/main" id="{32B31743-6A77-9746-85F8-A2B5C0C4E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7744" y="2085108"/>
            <a:ext cx="2209800" cy="2057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503BF55-E363-4777-AB8A-F5ACDCB4E5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889" y="5097681"/>
            <a:ext cx="1571625" cy="146323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82524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FAD090A0-D002-D547-BC3E-AEE19142B4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59" y="4800600"/>
            <a:ext cx="2209800" cy="2057400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8D11DCE2-3807-B641-BA0B-5798BC0AC7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59" y="4121727"/>
            <a:ext cx="2209800" cy="2057400"/>
          </a:xfrm>
          <a:prstGeom prst="rect">
            <a:avLst/>
          </a:prstGeom>
        </p:spPr>
      </p:pic>
      <p:pic>
        <p:nvPicPr>
          <p:cNvPr id="12" name="Picture 11" descr="Shape&#10;&#10;Description automatically generated">
            <a:extLst>
              <a:ext uri="{FF2B5EF4-FFF2-40B4-BE49-F238E27FC236}">
                <a16:creationId xmlns:a16="http://schemas.microsoft.com/office/drawing/2014/main" id="{E77953F6-B7B4-2644-90A9-D25AF4ADCB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59" y="3442854"/>
            <a:ext cx="2209800" cy="2057400"/>
          </a:xfrm>
          <a:prstGeom prst="rect">
            <a:avLst/>
          </a:prstGeom>
        </p:spPr>
      </p:pic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208D73B3-9EF6-654A-A97D-07ADEEE62C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59" y="2763981"/>
            <a:ext cx="2209800" cy="2057400"/>
          </a:xfrm>
          <a:prstGeom prst="rect">
            <a:avLst/>
          </a:prstGeom>
        </p:spPr>
      </p:pic>
      <p:pic>
        <p:nvPicPr>
          <p:cNvPr id="14" name="Picture 13" descr="Shape&#10;&#10;Description automatically generated">
            <a:extLst>
              <a:ext uri="{FF2B5EF4-FFF2-40B4-BE49-F238E27FC236}">
                <a16:creationId xmlns:a16="http://schemas.microsoft.com/office/drawing/2014/main" id="{32B31743-6A77-9746-85F8-A2B5C0C4E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259" y="2085108"/>
            <a:ext cx="2209800" cy="2057400"/>
          </a:xfrm>
          <a:prstGeom prst="rect">
            <a:avLst/>
          </a:prstGeom>
        </p:spPr>
      </p:pic>
      <p:pic>
        <p:nvPicPr>
          <p:cNvPr id="7" name="Picture 6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FF50AE8-E78B-6741-99C0-096A5ED63B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66" y="4479471"/>
            <a:ext cx="1617700" cy="2008493"/>
          </a:xfrm>
          <a:prstGeom prst="rect">
            <a:avLst/>
          </a:prstGeom>
        </p:spPr>
      </p:pic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0F60D9CF-0E9D-8842-8EF6-BF8E8CA295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4800600"/>
            <a:ext cx="2209800" cy="2057400"/>
          </a:xfrm>
          <a:prstGeom prst="rect">
            <a:avLst/>
          </a:prstGeom>
        </p:spPr>
      </p:pic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531A148F-B5D6-874F-BD59-CB816428370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4121727"/>
            <a:ext cx="2209800" cy="2057400"/>
          </a:xfrm>
          <a:prstGeom prst="rect">
            <a:avLst/>
          </a:prstGeom>
        </p:spPr>
      </p:pic>
      <p:pic>
        <p:nvPicPr>
          <p:cNvPr id="15" name="Picture 14" descr="Shape&#10;&#10;Description automatically generated">
            <a:extLst>
              <a:ext uri="{FF2B5EF4-FFF2-40B4-BE49-F238E27FC236}">
                <a16:creationId xmlns:a16="http://schemas.microsoft.com/office/drawing/2014/main" id="{7FC754E1-F077-CB4F-A4BC-B33E4D905FE8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3442854"/>
            <a:ext cx="2209800" cy="2057400"/>
          </a:xfrm>
          <a:prstGeom prst="rect">
            <a:avLst/>
          </a:prstGeom>
        </p:spPr>
      </p:pic>
      <p:pic>
        <p:nvPicPr>
          <p:cNvPr id="16" name="Picture 15" descr="Shape&#10;&#10;Description automatically generated">
            <a:extLst>
              <a:ext uri="{FF2B5EF4-FFF2-40B4-BE49-F238E27FC236}">
                <a16:creationId xmlns:a16="http://schemas.microsoft.com/office/drawing/2014/main" id="{DEF68085-BCFD-3347-A6B1-42589F64E30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2763981"/>
            <a:ext cx="2209800" cy="2057400"/>
          </a:xfrm>
          <a:prstGeom prst="rect">
            <a:avLst/>
          </a:prstGeom>
        </p:spPr>
      </p:pic>
      <p:pic>
        <p:nvPicPr>
          <p:cNvPr id="17" name="Picture 16" descr="Shape&#10;&#10;Description automatically generated">
            <a:extLst>
              <a:ext uri="{FF2B5EF4-FFF2-40B4-BE49-F238E27FC236}">
                <a16:creationId xmlns:a16="http://schemas.microsoft.com/office/drawing/2014/main" id="{932C6DCD-A5E6-954F-8F46-D7390417AC5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2085108"/>
            <a:ext cx="2209800" cy="2057400"/>
          </a:xfrm>
          <a:prstGeom prst="rect">
            <a:avLst/>
          </a:prstGeom>
        </p:spPr>
      </p:pic>
      <p:pic>
        <p:nvPicPr>
          <p:cNvPr id="18" name="Picture 17" descr="Shape&#10;&#10;Description automatically generated">
            <a:extLst>
              <a:ext uri="{FF2B5EF4-FFF2-40B4-BE49-F238E27FC236}">
                <a16:creationId xmlns:a16="http://schemas.microsoft.com/office/drawing/2014/main" id="{BB826D5D-3CBE-0348-986E-07B96F7B8763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1406235"/>
            <a:ext cx="2209800" cy="2057400"/>
          </a:xfrm>
          <a:prstGeom prst="rect">
            <a:avLst/>
          </a:prstGeom>
        </p:spPr>
      </p:pic>
      <p:pic>
        <p:nvPicPr>
          <p:cNvPr id="19" name="Picture 18" descr="Shape&#10;&#10;Description automatically generated">
            <a:extLst>
              <a:ext uri="{FF2B5EF4-FFF2-40B4-BE49-F238E27FC236}">
                <a16:creationId xmlns:a16="http://schemas.microsoft.com/office/drawing/2014/main" id="{9236D2A6-CCAE-004C-83DF-C6B45AFF0381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570" y="727362"/>
            <a:ext cx="2209800" cy="2057400"/>
          </a:xfrm>
          <a:prstGeom prst="rect">
            <a:avLst/>
          </a:prstGeom>
        </p:spPr>
      </p:pic>
      <p:pic>
        <p:nvPicPr>
          <p:cNvPr id="20" name="Picture 19" descr="Shape&#10;&#10;Description automatically generated">
            <a:extLst>
              <a:ext uri="{FF2B5EF4-FFF2-40B4-BE49-F238E27FC236}">
                <a16:creationId xmlns:a16="http://schemas.microsoft.com/office/drawing/2014/main" id="{C749AFE7-3BCB-B740-993A-DEA281DE0C8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631" y="4800600"/>
            <a:ext cx="2209800" cy="2057400"/>
          </a:xfrm>
          <a:prstGeom prst="rect">
            <a:avLst/>
          </a:prstGeom>
        </p:spPr>
      </p:pic>
      <p:pic>
        <p:nvPicPr>
          <p:cNvPr id="21" name="Picture 20" descr="Shape&#10;&#10;Description automatically generated">
            <a:extLst>
              <a:ext uri="{FF2B5EF4-FFF2-40B4-BE49-F238E27FC236}">
                <a16:creationId xmlns:a16="http://schemas.microsoft.com/office/drawing/2014/main" id="{9CA1AAFA-B8A0-AF42-A514-3A66D8D49902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631" y="4121727"/>
            <a:ext cx="2209800" cy="2057400"/>
          </a:xfrm>
          <a:prstGeom prst="rect">
            <a:avLst/>
          </a:prstGeom>
        </p:spPr>
      </p:pic>
      <p:pic>
        <p:nvPicPr>
          <p:cNvPr id="22" name="Picture 21" descr="Shape&#10;&#10;Description automatically generated">
            <a:extLst>
              <a:ext uri="{FF2B5EF4-FFF2-40B4-BE49-F238E27FC236}">
                <a16:creationId xmlns:a16="http://schemas.microsoft.com/office/drawing/2014/main" id="{FA4167A9-B0DD-994B-8090-DA37460A13D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631" y="3442854"/>
            <a:ext cx="2209800" cy="2057400"/>
          </a:xfrm>
          <a:prstGeom prst="rect">
            <a:avLst/>
          </a:prstGeom>
        </p:spPr>
      </p:pic>
      <p:pic>
        <p:nvPicPr>
          <p:cNvPr id="23" name="Picture 22" descr="A cartoon of a fox&#10;&#10;Description automatically generated with low confidence">
            <a:extLst>
              <a:ext uri="{FF2B5EF4-FFF2-40B4-BE49-F238E27FC236}">
                <a16:creationId xmlns:a16="http://schemas.microsoft.com/office/drawing/2014/main" id="{7448E3F0-72F6-FD48-826A-5A3B23F22ED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852" y="4479471"/>
            <a:ext cx="1942127" cy="221566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3095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4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4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A91F3B52-0DEF-A349-AEAE-54294EEF9C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4991100"/>
            <a:ext cx="2209800" cy="2057400"/>
          </a:xfrm>
          <a:prstGeom prst="rect">
            <a:avLst/>
          </a:prstGeom>
        </p:spPr>
      </p:pic>
      <p:pic>
        <p:nvPicPr>
          <p:cNvPr id="5" name="Picture 4" descr="A picture containing text, pool ball, vector graphics&#10;&#10;Description automatically generated">
            <a:extLst>
              <a:ext uri="{FF2B5EF4-FFF2-40B4-BE49-F238E27FC236}">
                <a16:creationId xmlns:a16="http://schemas.microsoft.com/office/drawing/2014/main" id="{7EE77E34-D889-A844-A4F3-BB55BE2A9E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896" y="5013079"/>
            <a:ext cx="1575378" cy="1744773"/>
          </a:xfrm>
          <a:prstGeom prst="rect">
            <a:avLst/>
          </a:prstGeom>
        </p:spPr>
      </p:pic>
      <p:pic>
        <p:nvPicPr>
          <p:cNvPr id="7" name="Picture 6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410E4A78-F8C9-284E-8523-C940555B3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705" y="5009519"/>
            <a:ext cx="1742209" cy="1857715"/>
          </a:xfrm>
          <a:prstGeom prst="rect">
            <a:avLst/>
          </a:prstGeom>
        </p:spPr>
      </p:pic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D4B81704-9BAA-E44C-9019-E111488385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677" y="3847684"/>
            <a:ext cx="1575378" cy="1466731"/>
          </a:xfrm>
          <a:prstGeom prst="rect">
            <a:avLst/>
          </a:prstGeom>
        </p:spPr>
      </p:pic>
      <p:pic>
        <p:nvPicPr>
          <p:cNvPr id="12" name="Picture 11" descr="Shape&#10;&#10;Description automatically generated">
            <a:extLst>
              <a:ext uri="{FF2B5EF4-FFF2-40B4-BE49-F238E27FC236}">
                <a16:creationId xmlns:a16="http://schemas.microsoft.com/office/drawing/2014/main" id="{C3713A35-6608-9842-B709-5216EA18C7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572" y="3870591"/>
            <a:ext cx="1575378" cy="1466731"/>
          </a:xfrm>
          <a:prstGeom prst="rect">
            <a:avLst/>
          </a:prstGeom>
        </p:spPr>
      </p:pic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0D6A17B0-413A-4A40-B5E3-BA2A6D3669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908" y="3365195"/>
            <a:ext cx="1575378" cy="1466731"/>
          </a:xfrm>
          <a:prstGeom prst="rect">
            <a:avLst/>
          </a:prstGeom>
        </p:spPr>
      </p:pic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D15AAA6E-5FBE-5D45-906B-F26074FEEF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73" y="3884446"/>
            <a:ext cx="1575378" cy="1466731"/>
          </a:xfrm>
          <a:prstGeom prst="rect">
            <a:avLst/>
          </a:prstGeom>
        </p:spPr>
      </p:pic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53E4DBAA-07AE-A542-8603-5A2F702909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561" y="3391354"/>
            <a:ext cx="1575378" cy="1466731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7107FEC1-A33A-C946-9BC9-D321043029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125" y="3893498"/>
            <a:ext cx="1575378" cy="1466731"/>
          </a:xfrm>
          <a:prstGeom prst="rect">
            <a:avLst/>
          </a:prstGeom>
        </p:spPr>
      </p:pic>
      <p:pic>
        <p:nvPicPr>
          <p:cNvPr id="14" name="Picture 13" descr="Shape&#10;&#10;Description automatically generated">
            <a:extLst>
              <a:ext uri="{FF2B5EF4-FFF2-40B4-BE49-F238E27FC236}">
                <a16:creationId xmlns:a16="http://schemas.microsoft.com/office/drawing/2014/main" id="{7B918BB6-9A04-1F49-9047-0340CAECBD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568" y="3896262"/>
            <a:ext cx="1575378" cy="1466731"/>
          </a:xfrm>
          <a:prstGeom prst="rect">
            <a:avLst/>
          </a:prstGeom>
        </p:spPr>
      </p:pic>
      <p:pic>
        <p:nvPicPr>
          <p:cNvPr id="15" name="Picture 14" descr="Shape&#10;&#10;Description automatically generated">
            <a:extLst>
              <a:ext uri="{FF2B5EF4-FFF2-40B4-BE49-F238E27FC236}">
                <a16:creationId xmlns:a16="http://schemas.microsoft.com/office/drawing/2014/main" id="{F0BD8FD4-11B7-2F43-A01F-2D8ADF47ED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3861" y="3896262"/>
            <a:ext cx="1575378" cy="1466731"/>
          </a:xfrm>
          <a:prstGeom prst="rect">
            <a:avLst/>
          </a:prstGeom>
        </p:spPr>
      </p:pic>
      <p:pic>
        <p:nvPicPr>
          <p:cNvPr id="16" name="Picture 15" descr="Shape&#10;&#10;Description automatically generated">
            <a:extLst>
              <a:ext uri="{FF2B5EF4-FFF2-40B4-BE49-F238E27FC236}">
                <a16:creationId xmlns:a16="http://schemas.microsoft.com/office/drawing/2014/main" id="{C78E3F17-99B4-8841-B759-6E446884DA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215" y="3429000"/>
            <a:ext cx="1575378" cy="1466731"/>
          </a:xfrm>
          <a:prstGeom prst="rect">
            <a:avLst/>
          </a:prstGeom>
        </p:spPr>
      </p:pic>
      <p:pic>
        <p:nvPicPr>
          <p:cNvPr id="18" name="Picture 17" descr="Shape&#10;&#10;Description automatically generated">
            <a:extLst>
              <a:ext uri="{FF2B5EF4-FFF2-40B4-BE49-F238E27FC236}">
                <a16:creationId xmlns:a16="http://schemas.microsoft.com/office/drawing/2014/main" id="{C7607157-84CC-C947-BC7B-4A16B1291B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748" y="3838618"/>
            <a:ext cx="1575378" cy="1466731"/>
          </a:xfrm>
          <a:prstGeom prst="rect">
            <a:avLst/>
          </a:prstGeom>
        </p:spPr>
      </p:pic>
      <p:pic>
        <p:nvPicPr>
          <p:cNvPr id="19" name="Picture 18" descr="Shape&#10;&#10;Description automatically generated">
            <a:extLst>
              <a:ext uri="{FF2B5EF4-FFF2-40B4-BE49-F238E27FC236}">
                <a16:creationId xmlns:a16="http://schemas.microsoft.com/office/drawing/2014/main" id="{FA1D07A9-0874-BB49-BB2C-15DEB6E258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4997" y="3861525"/>
            <a:ext cx="1575378" cy="1466731"/>
          </a:xfrm>
          <a:prstGeom prst="rect">
            <a:avLst/>
          </a:prstGeom>
        </p:spPr>
      </p:pic>
      <p:pic>
        <p:nvPicPr>
          <p:cNvPr id="20" name="Picture 19" descr="Shape&#10;&#10;Description automatically generated">
            <a:extLst>
              <a:ext uri="{FF2B5EF4-FFF2-40B4-BE49-F238E27FC236}">
                <a16:creationId xmlns:a16="http://schemas.microsoft.com/office/drawing/2014/main" id="{A85018AA-045D-B444-A99D-C2E69801B2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455" y="3359418"/>
            <a:ext cx="1575378" cy="1466731"/>
          </a:xfrm>
          <a:prstGeom prst="rect">
            <a:avLst/>
          </a:prstGeom>
        </p:spPr>
      </p:pic>
      <p:pic>
        <p:nvPicPr>
          <p:cNvPr id="21" name="Picture 20" descr="Shape&#10;&#10;Description automatically generated">
            <a:extLst>
              <a:ext uri="{FF2B5EF4-FFF2-40B4-BE49-F238E27FC236}">
                <a16:creationId xmlns:a16="http://schemas.microsoft.com/office/drawing/2014/main" id="{AC8351E1-B92B-C048-AA77-8BD398D4B8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0298" y="3875380"/>
            <a:ext cx="1575378" cy="1466731"/>
          </a:xfrm>
          <a:prstGeom prst="rect">
            <a:avLst/>
          </a:prstGeom>
        </p:spPr>
      </p:pic>
      <p:pic>
        <p:nvPicPr>
          <p:cNvPr id="22" name="Picture 21" descr="Shape&#10;&#10;Description automatically generated">
            <a:extLst>
              <a:ext uri="{FF2B5EF4-FFF2-40B4-BE49-F238E27FC236}">
                <a16:creationId xmlns:a16="http://schemas.microsoft.com/office/drawing/2014/main" id="{157A985E-9B9D-4040-8DB3-6B522355F3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108" y="3385577"/>
            <a:ext cx="1575378" cy="1466731"/>
          </a:xfrm>
          <a:prstGeom prst="rect">
            <a:avLst/>
          </a:prstGeom>
        </p:spPr>
      </p:pic>
      <p:pic>
        <p:nvPicPr>
          <p:cNvPr id="24" name="Picture 23" descr="Shape&#10;&#10;Description automatically generated">
            <a:extLst>
              <a:ext uri="{FF2B5EF4-FFF2-40B4-BE49-F238E27FC236}">
                <a16:creationId xmlns:a16="http://schemas.microsoft.com/office/drawing/2014/main" id="{AF87D103-8B0B-894D-9B30-858EC0B1A35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914" y="3446187"/>
            <a:ext cx="1575378" cy="1466731"/>
          </a:xfrm>
          <a:prstGeom prst="rect">
            <a:avLst/>
          </a:prstGeom>
        </p:spPr>
      </p:pic>
      <p:pic>
        <p:nvPicPr>
          <p:cNvPr id="25" name="Picture 24" descr="Shape&#10;&#10;Description automatically generated">
            <a:extLst>
              <a:ext uri="{FF2B5EF4-FFF2-40B4-BE49-F238E27FC236}">
                <a16:creationId xmlns:a16="http://schemas.microsoft.com/office/drawing/2014/main" id="{A502FA9B-A15F-684D-AB0A-6422CD906B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124" y="2881644"/>
            <a:ext cx="1575378" cy="1466731"/>
          </a:xfrm>
          <a:prstGeom prst="rect">
            <a:avLst/>
          </a:prstGeom>
        </p:spPr>
      </p:pic>
      <p:pic>
        <p:nvPicPr>
          <p:cNvPr id="26" name="Picture 25" descr="Shape&#10;&#10;Description automatically generated">
            <a:extLst>
              <a:ext uri="{FF2B5EF4-FFF2-40B4-BE49-F238E27FC236}">
                <a16:creationId xmlns:a16="http://schemas.microsoft.com/office/drawing/2014/main" id="{5AC4806E-783E-C14B-87A8-655F540B96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1375" y="2931951"/>
            <a:ext cx="1575378" cy="14667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2183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4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7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6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3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, vector graphics&#10;&#10;Description automatically generated">
            <a:extLst>
              <a:ext uri="{FF2B5EF4-FFF2-40B4-BE49-F238E27FC236}">
                <a16:creationId xmlns:a16="http://schemas.microsoft.com/office/drawing/2014/main" id="{A91F3B52-0DEF-A349-AEAE-54294EEF9C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4991100"/>
            <a:ext cx="2209800" cy="2057400"/>
          </a:xfrm>
          <a:prstGeom prst="rect">
            <a:avLst/>
          </a:prstGeom>
        </p:spPr>
      </p:pic>
      <p:pic>
        <p:nvPicPr>
          <p:cNvPr id="5" name="Picture 4" descr="A picture containing text, pool ball, vector graphics&#10;&#10;Description automatically generated">
            <a:extLst>
              <a:ext uri="{FF2B5EF4-FFF2-40B4-BE49-F238E27FC236}">
                <a16:creationId xmlns:a16="http://schemas.microsoft.com/office/drawing/2014/main" id="{7EE77E34-D889-A844-A4F3-BB55BE2A9E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1896" y="5013079"/>
            <a:ext cx="1575378" cy="1744773"/>
          </a:xfrm>
          <a:prstGeom prst="rect">
            <a:avLst/>
          </a:prstGeom>
        </p:spPr>
      </p:pic>
      <p:pic>
        <p:nvPicPr>
          <p:cNvPr id="7" name="Picture 6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410E4A78-F8C9-284E-8523-C940555B3E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2705" y="5009519"/>
            <a:ext cx="1742209" cy="1857715"/>
          </a:xfrm>
          <a:prstGeom prst="rect">
            <a:avLst/>
          </a:prstGeom>
        </p:spPr>
      </p:pic>
      <p:pic>
        <p:nvPicPr>
          <p:cNvPr id="8" name="Picture 7" descr="Shape&#10;&#10;Description automatically generated">
            <a:extLst>
              <a:ext uri="{FF2B5EF4-FFF2-40B4-BE49-F238E27FC236}">
                <a16:creationId xmlns:a16="http://schemas.microsoft.com/office/drawing/2014/main" id="{D4B81704-9BAA-E44C-9019-E111488385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4185027"/>
            <a:ext cx="1575378" cy="1466731"/>
          </a:xfrm>
          <a:prstGeom prst="rect">
            <a:avLst/>
          </a:prstGeom>
        </p:spPr>
      </p:pic>
      <p:pic>
        <p:nvPicPr>
          <p:cNvPr id="14" name="Picture 13" descr="Shape&#10;&#10;Description automatically generated">
            <a:extLst>
              <a:ext uri="{FF2B5EF4-FFF2-40B4-BE49-F238E27FC236}">
                <a16:creationId xmlns:a16="http://schemas.microsoft.com/office/drawing/2014/main" id="{7B918BB6-9A04-1F49-9047-0340CAECBD7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48" y="3921329"/>
            <a:ext cx="1575378" cy="1466731"/>
          </a:xfrm>
          <a:prstGeom prst="rect">
            <a:avLst/>
          </a:prstGeom>
        </p:spPr>
      </p:pic>
      <p:pic>
        <p:nvPicPr>
          <p:cNvPr id="16" name="Picture 15" descr="Shape&#10;&#10;Description automatically generated">
            <a:extLst>
              <a:ext uri="{FF2B5EF4-FFF2-40B4-BE49-F238E27FC236}">
                <a16:creationId xmlns:a16="http://schemas.microsoft.com/office/drawing/2014/main" id="{C78E3F17-99B4-8841-B759-6E446884DA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48" y="3429000"/>
            <a:ext cx="1575378" cy="1466731"/>
          </a:xfrm>
          <a:prstGeom prst="rect">
            <a:avLst/>
          </a:prstGeom>
        </p:spPr>
      </p:pic>
      <p:pic>
        <p:nvPicPr>
          <p:cNvPr id="18" name="Picture 17" descr="Shape&#10;&#10;Description automatically generated">
            <a:extLst>
              <a:ext uri="{FF2B5EF4-FFF2-40B4-BE49-F238E27FC236}">
                <a16:creationId xmlns:a16="http://schemas.microsoft.com/office/drawing/2014/main" id="{C7607157-84CC-C947-BC7B-4A16B1291B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041" y="3928245"/>
            <a:ext cx="1575378" cy="1466731"/>
          </a:xfrm>
          <a:prstGeom prst="rect">
            <a:avLst/>
          </a:prstGeom>
        </p:spPr>
      </p:pic>
      <p:pic>
        <p:nvPicPr>
          <p:cNvPr id="20" name="Picture 19" descr="Shape&#10;&#10;Description automatically generated">
            <a:extLst>
              <a:ext uri="{FF2B5EF4-FFF2-40B4-BE49-F238E27FC236}">
                <a16:creationId xmlns:a16="http://schemas.microsoft.com/office/drawing/2014/main" id="{A85018AA-045D-B444-A99D-C2E69801B2B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041" y="3438686"/>
            <a:ext cx="1575378" cy="1466731"/>
          </a:xfrm>
          <a:prstGeom prst="rect">
            <a:avLst/>
          </a:prstGeom>
        </p:spPr>
      </p:pic>
      <p:pic>
        <p:nvPicPr>
          <p:cNvPr id="11" name="Picture 10" descr="Shape&#10;&#10;Description automatically generated">
            <a:extLst>
              <a:ext uri="{FF2B5EF4-FFF2-40B4-BE49-F238E27FC236}">
                <a16:creationId xmlns:a16="http://schemas.microsoft.com/office/drawing/2014/main" id="{7107FEC1-A33A-C946-9BC9-D321043029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3686774"/>
            <a:ext cx="1575378" cy="1466731"/>
          </a:xfrm>
          <a:prstGeom prst="rect">
            <a:avLst/>
          </a:prstGeom>
        </p:spPr>
      </p:pic>
      <p:pic>
        <p:nvPicPr>
          <p:cNvPr id="13" name="Picture 12" descr="Shape&#10;&#10;Description automatically generated">
            <a:extLst>
              <a:ext uri="{FF2B5EF4-FFF2-40B4-BE49-F238E27FC236}">
                <a16:creationId xmlns:a16="http://schemas.microsoft.com/office/drawing/2014/main" id="{0D6A17B0-413A-4A40-B5E3-BA2A6D3669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3194880"/>
            <a:ext cx="1575378" cy="1466731"/>
          </a:xfrm>
          <a:prstGeom prst="rect">
            <a:avLst/>
          </a:prstGeom>
        </p:spPr>
      </p:pic>
      <p:pic>
        <p:nvPicPr>
          <p:cNvPr id="12" name="Picture 11" descr="Shape&#10;&#10;Description automatically generated">
            <a:extLst>
              <a:ext uri="{FF2B5EF4-FFF2-40B4-BE49-F238E27FC236}">
                <a16:creationId xmlns:a16="http://schemas.microsoft.com/office/drawing/2014/main" id="{C3713A35-6608-9842-B709-5216EA18C72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2698612"/>
            <a:ext cx="1575378" cy="1466731"/>
          </a:xfrm>
          <a:prstGeom prst="rect">
            <a:avLst/>
          </a:prstGeom>
        </p:spPr>
      </p:pic>
      <p:pic>
        <p:nvPicPr>
          <p:cNvPr id="10" name="Picture 9" descr="Shape&#10;&#10;Description automatically generated">
            <a:extLst>
              <a:ext uri="{FF2B5EF4-FFF2-40B4-BE49-F238E27FC236}">
                <a16:creationId xmlns:a16="http://schemas.microsoft.com/office/drawing/2014/main" id="{D15AAA6E-5FBE-5D45-906B-F26074FEEF3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2199035"/>
            <a:ext cx="1575378" cy="1466731"/>
          </a:xfrm>
          <a:prstGeom prst="rect">
            <a:avLst/>
          </a:prstGeom>
        </p:spPr>
      </p:pic>
      <p:pic>
        <p:nvPicPr>
          <p:cNvPr id="27" name="Picture 26" descr="Shape&#10;&#10;Description automatically generated">
            <a:extLst>
              <a:ext uri="{FF2B5EF4-FFF2-40B4-BE49-F238E27FC236}">
                <a16:creationId xmlns:a16="http://schemas.microsoft.com/office/drawing/2014/main" id="{98A23979-1274-6940-88BE-3C8FCC50A2B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1699458"/>
            <a:ext cx="1575378" cy="1466731"/>
          </a:xfrm>
          <a:prstGeom prst="rect">
            <a:avLst/>
          </a:prstGeom>
        </p:spPr>
      </p:pic>
      <p:pic>
        <p:nvPicPr>
          <p:cNvPr id="9" name="Picture 8" descr="Shape&#10;&#10;Description automatically generated">
            <a:extLst>
              <a:ext uri="{FF2B5EF4-FFF2-40B4-BE49-F238E27FC236}">
                <a16:creationId xmlns:a16="http://schemas.microsoft.com/office/drawing/2014/main" id="{53E4DBAA-07AE-A542-8603-5A2F702909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1201399"/>
            <a:ext cx="1575378" cy="1466731"/>
          </a:xfrm>
          <a:prstGeom prst="rect">
            <a:avLst/>
          </a:prstGeom>
        </p:spPr>
      </p:pic>
      <p:pic>
        <p:nvPicPr>
          <p:cNvPr id="26" name="Picture 25" descr="Shape&#10;&#10;Description automatically generated">
            <a:extLst>
              <a:ext uri="{FF2B5EF4-FFF2-40B4-BE49-F238E27FC236}">
                <a16:creationId xmlns:a16="http://schemas.microsoft.com/office/drawing/2014/main" id="{5AC4806E-783E-C14B-87A8-655F540B96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700941"/>
            <a:ext cx="1575378" cy="1466731"/>
          </a:xfrm>
          <a:prstGeom prst="rect">
            <a:avLst/>
          </a:prstGeom>
        </p:spPr>
      </p:pic>
      <p:pic>
        <p:nvPicPr>
          <p:cNvPr id="25" name="Picture 24" descr="Shape&#10;&#10;Description automatically generated">
            <a:extLst>
              <a:ext uri="{FF2B5EF4-FFF2-40B4-BE49-F238E27FC236}">
                <a16:creationId xmlns:a16="http://schemas.microsoft.com/office/drawing/2014/main" id="{A502FA9B-A15F-684D-AB0A-6422CD906B1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89" y="211719"/>
            <a:ext cx="1575378" cy="1466731"/>
          </a:xfrm>
          <a:prstGeom prst="rect">
            <a:avLst/>
          </a:prstGeom>
        </p:spPr>
      </p:pic>
      <p:pic>
        <p:nvPicPr>
          <p:cNvPr id="15" name="Picture 14" descr="Shape&#10;&#10;Description automatically generated">
            <a:extLst>
              <a:ext uri="{FF2B5EF4-FFF2-40B4-BE49-F238E27FC236}">
                <a16:creationId xmlns:a16="http://schemas.microsoft.com/office/drawing/2014/main" id="{F0BD8FD4-11B7-2F43-A01F-2D8ADF47ED1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48" y="2941799"/>
            <a:ext cx="1575378" cy="1466731"/>
          </a:xfrm>
          <a:prstGeom prst="rect">
            <a:avLst/>
          </a:prstGeom>
        </p:spPr>
      </p:pic>
      <p:pic>
        <p:nvPicPr>
          <p:cNvPr id="22" name="Picture 21" descr="Shape&#10;&#10;Description automatically generated">
            <a:extLst>
              <a:ext uri="{FF2B5EF4-FFF2-40B4-BE49-F238E27FC236}">
                <a16:creationId xmlns:a16="http://schemas.microsoft.com/office/drawing/2014/main" id="{157A985E-9B9D-4040-8DB3-6B522355F3E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48" y="2449470"/>
            <a:ext cx="1575378" cy="1466731"/>
          </a:xfrm>
          <a:prstGeom prst="rect">
            <a:avLst/>
          </a:prstGeom>
        </p:spPr>
      </p:pic>
      <p:pic>
        <p:nvPicPr>
          <p:cNvPr id="21" name="Picture 20" descr="Shape&#10;&#10;Description automatically generated">
            <a:extLst>
              <a:ext uri="{FF2B5EF4-FFF2-40B4-BE49-F238E27FC236}">
                <a16:creationId xmlns:a16="http://schemas.microsoft.com/office/drawing/2014/main" id="{AC8351E1-B92B-C048-AA77-8BD398D4B8E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1548" y="1971955"/>
            <a:ext cx="1575378" cy="1466731"/>
          </a:xfrm>
          <a:prstGeom prst="rect">
            <a:avLst/>
          </a:prstGeom>
        </p:spPr>
      </p:pic>
      <p:pic>
        <p:nvPicPr>
          <p:cNvPr id="19" name="Picture 18" descr="Shape&#10;&#10;Description automatically generated">
            <a:extLst>
              <a:ext uri="{FF2B5EF4-FFF2-40B4-BE49-F238E27FC236}">
                <a16:creationId xmlns:a16="http://schemas.microsoft.com/office/drawing/2014/main" id="{FA1D07A9-0874-BB49-BB2C-15DEB6E258D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0041" y="2953408"/>
            <a:ext cx="1575378" cy="146673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158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5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1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4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 tmFilter="0, 0; .2, .5; .8, .5; 1, 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250" autoRev="1" fill="hold"/>
                                        <p:tgtEl>
                                          <p:spTgt spid="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5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1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6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2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indoor, wood&#10;&#10;Description automatically generated">
            <a:extLst>
              <a:ext uri="{FF2B5EF4-FFF2-40B4-BE49-F238E27FC236}">
                <a16:creationId xmlns:a16="http://schemas.microsoft.com/office/drawing/2014/main" id="{F2816042-8CFB-A540-8C6B-DD33B8CDA5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487" y="1648691"/>
            <a:ext cx="2836718" cy="3782290"/>
          </a:xfrm>
          <a:prstGeom prst="rect">
            <a:avLst/>
          </a:prstGeom>
        </p:spPr>
      </p:pic>
      <p:pic>
        <p:nvPicPr>
          <p:cNvPr id="7" name="Picture 6" descr="A picture containing indoor, music, pipe, game&#10;&#10;Description automatically generated">
            <a:extLst>
              <a:ext uri="{FF2B5EF4-FFF2-40B4-BE49-F238E27FC236}">
                <a16:creationId xmlns:a16="http://schemas.microsoft.com/office/drawing/2014/main" id="{5ADB2067-6FF0-ED4F-8BB2-DD01F6CE5B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3533">
            <a:off x="1120487" y="1648691"/>
            <a:ext cx="2836718" cy="378229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0868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1|11|1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7.5|1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5|12.7|1.6|1.6|1.5|1.4|1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21.3|0.8|0.9|0.8|0.7|0.7|0.8|0.9|23.1|19.3|0.8|0.9|0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8.5|29.3|14.9|8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4.7|3.6|4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13.9|4.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1096</TotalTime>
  <Words>0</Words>
  <Application>Microsoft Office PowerPoint</Application>
  <PresentationFormat>A4 Paper (210x297 mm)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Trinity Academy Halifax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Hamilton</dc:creator>
  <cp:lastModifiedBy>Gemma Bleakley</cp:lastModifiedBy>
  <cp:revision>139</cp:revision>
  <dcterms:created xsi:type="dcterms:W3CDTF">2020-04-02T20:19:37Z</dcterms:created>
  <dcterms:modified xsi:type="dcterms:W3CDTF">2022-02-02T08:53:49Z</dcterms:modified>
</cp:coreProperties>
</file>