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5" r:id="rId3"/>
    <p:sldId id="266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84E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2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973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9065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3558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791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3138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935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0684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49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161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999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0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46BAB9-648E-E642-8A38-7770B4AF6B9E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40200" y="-186266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9457F4C-6E77-4F69-9BBC-9D4D43DE3CA4}"/>
              </a:ext>
            </a:extLst>
          </p:cNvPr>
          <p:cNvSpPr/>
          <p:nvPr userDrawn="1"/>
        </p:nvSpPr>
        <p:spPr>
          <a:xfrm>
            <a:off x="0" y="0"/>
            <a:ext cx="9906000" cy="6217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59BEBB6-945C-4044-9B77-44CDF3656EAA}"/>
              </a:ext>
            </a:extLst>
          </p:cNvPr>
          <p:cNvSpPr/>
          <p:nvPr userDrawn="1"/>
        </p:nvSpPr>
        <p:spPr>
          <a:xfrm>
            <a:off x="0" y="0"/>
            <a:ext cx="309563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BFA0B1-7334-4389-B254-7453131E5272}"/>
              </a:ext>
            </a:extLst>
          </p:cNvPr>
          <p:cNvSpPr/>
          <p:nvPr userDrawn="1"/>
        </p:nvSpPr>
        <p:spPr>
          <a:xfrm>
            <a:off x="9596437" y="0"/>
            <a:ext cx="309563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3113B7-841F-4C25-8331-B380A26DDBE9}"/>
              </a:ext>
            </a:extLst>
          </p:cNvPr>
          <p:cNvSpPr/>
          <p:nvPr userDrawn="1"/>
        </p:nvSpPr>
        <p:spPr>
          <a:xfrm>
            <a:off x="1" y="6592824"/>
            <a:ext cx="9906000" cy="2651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4169206" y="-35009"/>
            <a:ext cx="5761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</a:rPr>
              <a:t>#</a:t>
            </a:r>
            <a:r>
              <a:rPr lang="en-GB" sz="2800" dirty="0">
                <a:solidFill>
                  <a:schemeClr val="bg1"/>
                </a:solidFill>
                <a:latin typeface="KG Blank Space Solid" panose="02000000000000000000" pitchFamily="2" charset="0"/>
              </a:rPr>
              <a:t>MathsEveryoneCan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6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C6B784-F341-E347-A215-9D97BC4AC2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04" y="222309"/>
            <a:ext cx="2328874" cy="22861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CA9F9BF-FF86-A641-BE51-27E27A6FF5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578" y="1627731"/>
            <a:ext cx="2328874" cy="22861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963D77-49C4-8145-8EC9-C19DDEC39C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578" y="4679027"/>
            <a:ext cx="2328874" cy="22861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547F575-DCB9-8E4A-A75A-8A065F3A42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04" y="3230095"/>
            <a:ext cx="2328874" cy="22861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1247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>
            <a:extLst>
              <a:ext uri="{FF2B5EF4-FFF2-40B4-BE49-F238E27FC236}">
                <a16:creationId xmlns:a16="http://schemas.microsoft.com/office/drawing/2014/main" id="{97D147A7-174A-4842-8804-4881544518D0}"/>
              </a:ext>
            </a:extLst>
          </p:cNvPr>
          <p:cNvGrpSpPr/>
          <p:nvPr/>
        </p:nvGrpSpPr>
        <p:grpSpPr>
          <a:xfrm>
            <a:off x="2577182" y="1526117"/>
            <a:ext cx="2184149" cy="1871078"/>
            <a:chOff x="2577182" y="1526117"/>
            <a:chExt cx="2184149" cy="1871078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3C3D604A-1876-0D45-993C-910D03A3712E}"/>
                </a:ext>
              </a:extLst>
            </p:cNvPr>
            <p:cNvSpPr/>
            <p:nvPr/>
          </p:nvSpPr>
          <p:spPr>
            <a:xfrm>
              <a:off x="2640367" y="1526117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Picture 40" descr="A picture containing writing implement, pencil, stationary&#10;&#10;Description automatically generated">
              <a:extLst>
                <a:ext uri="{FF2B5EF4-FFF2-40B4-BE49-F238E27FC236}">
                  <a16:creationId xmlns:a16="http://schemas.microsoft.com/office/drawing/2014/main" id="{C6408496-D0C1-0B4A-A759-CE405584D7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7182" y="1728757"/>
              <a:ext cx="1206544" cy="1310894"/>
            </a:xfrm>
            <a:prstGeom prst="rect">
              <a:avLst/>
            </a:prstGeom>
          </p:spPr>
        </p:pic>
        <p:pic>
          <p:nvPicPr>
            <p:cNvPr id="43" name="Picture 42" descr="Icon&#10;&#10;Description automatically generated">
              <a:extLst>
                <a:ext uri="{FF2B5EF4-FFF2-40B4-BE49-F238E27FC236}">
                  <a16:creationId xmlns:a16="http://schemas.microsoft.com/office/drawing/2014/main" id="{FEB31B03-900C-ED49-BD84-E64F45C08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4787" y="1728757"/>
              <a:ext cx="1206544" cy="1310894"/>
            </a:xfrm>
            <a:prstGeom prst="rect">
              <a:avLst/>
            </a:prstGeom>
          </p:spPr>
        </p:pic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ED2B9102-D202-F246-8BDD-64450E8471B8}"/>
              </a:ext>
            </a:extLst>
          </p:cNvPr>
          <p:cNvGrpSpPr/>
          <p:nvPr/>
        </p:nvGrpSpPr>
        <p:grpSpPr>
          <a:xfrm>
            <a:off x="2640367" y="3460806"/>
            <a:ext cx="2020650" cy="2020146"/>
            <a:chOff x="2640367" y="3460806"/>
            <a:chExt cx="2020650" cy="2020146"/>
          </a:xfrm>
        </p:grpSpPr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A20DF45A-7FFA-064A-876E-5406883EBB10}"/>
                </a:ext>
              </a:extLst>
            </p:cNvPr>
            <p:cNvSpPr/>
            <p:nvPr/>
          </p:nvSpPr>
          <p:spPr>
            <a:xfrm>
              <a:off x="2640367" y="3466784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5" name="Picture 44" descr="Icon&#10;&#10;Description automatically generated">
              <a:extLst>
                <a:ext uri="{FF2B5EF4-FFF2-40B4-BE49-F238E27FC236}">
                  <a16:creationId xmlns:a16="http://schemas.microsoft.com/office/drawing/2014/main" id="{5E2DF7AA-42B3-D74E-9B70-F8403C2D3D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6239" y="3460806"/>
              <a:ext cx="1128905" cy="2020146"/>
            </a:xfrm>
            <a:prstGeom prst="rect">
              <a:avLst/>
            </a:prstGeom>
          </p:spPr>
        </p:pic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4FB72DB-D8C1-3343-B519-9A4CEA0D2385}"/>
              </a:ext>
            </a:extLst>
          </p:cNvPr>
          <p:cNvGrpSpPr/>
          <p:nvPr/>
        </p:nvGrpSpPr>
        <p:grpSpPr>
          <a:xfrm>
            <a:off x="4554440" y="3275431"/>
            <a:ext cx="2470134" cy="2299780"/>
            <a:chOff x="4554440" y="3275431"/>
            <a:chExt cx="2470134" cy="2299780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178359DE-9C56-B744-AE75-9CEF53DBE5CF}"/>
                </a:ext>
              </a:extLst>
            </p:cNvPr>
            <p:cNvSpPr/>
            <p:nvPr/>
          </p:nvSpPr>
          <p:spPr>
            <a:xfrm>
              <a:off x="4792787" y="3466784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id="{1580C3BC-9F36-9849-8E69-083F6A58088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54440" y="3275431"/>
              <a:ext cx="2470134" cy="2299780"/>
            </a:xfrm>
            <a:prstGeom prst="rect">
              <a:avLst/>
            </a:prstGeom>
          </p:spPr>
        </p:pic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3EC915D-B86D-F340-A9FE-33B10A29A812}"/>
              </a:ext>
            </a:extLst>
          </p:cNvPr>
          <p:cNvGrpSpPr/>
          <p:nvPr/>
        </p:nvGrpSpPr>
        <p:grpSpPr>
          <a:xfrm>
            <a:off x="154438" y="1102881"/>
            <a:ext cx="2610481" cy="2562645"/>
            <a:chOff x="154438" y="1102881"/>
            <a:chExt cx="2610481" cy="2562645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6B93F621-3430-9943-827D-68A380B0380A}"/>
                </a:ext>
              </a:extLst>
            </p:cNvPr>
            <p:cNvSpPr/>
            <p:nvPr/>
          </p:nvSpPr>
          <p:spPr>
            <a:xfrm>
              <a:off x="466486" y="1526117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601D8E84-2728-8746-82FD-2E0B639D7A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438" y="1102881"/>
              <a:ext cx="2610481" cy="2562645"/>
            </a:xfrm>
            <a:prstGeom prst="rect">
              <a:avLst/>
            </a:prstGeom>
          </p:spPr>
        </p:pic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722BAD27-249F-A84F-98D4-57B20259C2AD}"/>
              </a:ext>
            </a:extLst>
          </p:cNvPr>
          <p:cNvGrpSpPr/>
          <p:nvPr/>
        </p:nvGrpSpPr>
        <p:grpSpPr>
          <a:xfrm>
            <a:off x="466486" y="3490065"/>
            <a:ext cx="2020650" cy="1871078"/>
            <a:chOff x="466486" y="3490065"/>
            <a:chExt cx="2020650" cy="1871078"/>
          </a:xfrm>
        </p:grpSpPr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5D018F55-028F-3F41-94B4-3656D2A3DB3C}"/>
                </a:ext>
              </a:extLst>
            </p:cNvPr>
            <p:cNvSpPr/>
            <p:nvPr/>
          </p:nvSpPr>
          <p:spPr>
            <a:xfrm>
              <a:off x="466486" y="3490065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749B3B58-C88C-D54B-A129-ADA83131230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73832" y="4088762"/>
              <a:ext cx="1801597" cy="795577"/>
            </a:xfrm>
            <a:prstGeom prst="rect">
              <a:avLst/>
            </a:prstGeom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76DDD45-1A3A-FE4E-B4EF-3AA5788D4FD2}"/>
              </a:ext>
            </a:extLst>
          </p:cNvPr>
          <p:cNvGrpSpPr/>
          <p:nvPr/>
        </p:nvGrpSpPr>
        <p:grpSpPr>
          <a:xfrm>
            <a:off x="4766647" y="1526117"/>
            <a:ext cx="2098909" cy="1871078"/>
            <a:chOff x="4766647" y="1526117"/>
            <a:chExt cx="2098909" cy="1871078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9E69F6E6-F3B1-4742-A5C5-E5E380BBA62A}"/>
                </a:ext>
              </a:extLst>
            </p:cNvPr>
            <p:cNvSpPr/>
            <p:nvPr/>
          </p:nvSpPr>
          <p:spPr>
            <a:xfrm>
              <a:off x="4792787" y="1526117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2" name="Picture 71" descr="Icon&#10;&#10;Description automatically generated">
              <a:extLst>
                <a:ext uri="{FF2B5EF4-FFF2-40B4-BE49-F238E27FC236}">
                  <a16:creationId xmlns:a16="http://schemas.microsoft.com/office/drawing/2014/main" id="{3C15541E-2636-F749-9F4A-9643C8C75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6647" y="1704311"/>
              <a:ext cx="1216808" cy="1480983"/>
            </a:xfrm>
            <a:prstGeom prst="rect">
              <a:avLst/>
            </a:prstGeom>
          </p:spPr>
        </p:pic>
        <p:pic>
          <p:nvPicPr>
            <p:cNvPr id="74" name="Picture 73" descr="Icon&#10;&#10;Description automatically generated">
              <a:extLst>
                <a:ext uri="{FF2B5EF4-FFF2-40B4-BE49-F238E27FC236}">
                  <a16:creationId xmlns:a16="http://schemas.microsoft.com/office/drawing/2014/main" id="{B1060D33-D0D0-7241-9B10-1CF767B80A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8748" y="1704311"/>
              <a:ext cx="1216808" cy="1480983"/>
            </a:xfrm>
            <a:prstGeom prst="rect">
              <a:avLst/>
            </a:prstGeom>
          </p:spPr>
        </p:pic>
      </p:grp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C84DC6B2-AA5F-C243-BBB4-0A9CE85F6607}"/>
              </a:ext>
            </a:extLst>
          </p:cNvPr>
          <p:cNvSpPr/>
          <p:nvPr/>
        </p:nvSpPr>
        <p:spPr>
          <a:xfrm>
            <a:off x="4812766" y="1553193"/>
            <a:ext cx="1986590" cy="1703666"/>
          </a:xfrm>
          <a:prstGeom prst="roundRect">
            <a:avLst/>
          </a:prstGeom>
          <a:solidFill>
            <a:srgbClr val="60B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9F8E693E-7D49-144D-B93D-A526E3012E9A}"/>
              </a:ext>
            </a:extLst>
          </p:cNvPr>
          <p:cNvSpPr/>
          <p:nvPr/>
        </p:nvSpPr>
        <p:spPr>
          <a:xfrm>
            <a:off x="2695128" y="1596887"/>
            <a:ext cx="1986590" cy="1703666"/>
          </a:xfrm>
          <a:prstGeom prst="roundRect">
            <a:avLst/>
          </a:prstGeom>
          <a:solidFill>
            <a:srgbClr val="60B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id="{0A8464B9-346D-574A-83E3-4E83F900DDFC}"/>
              </a:ext>
            </a:extLst>
          </p:cNvPr>
          <p:cNvSpPr/>
          <p:nvPr/>
        </p:nvSpPr>
        <p:spPr>
          <a:xfrm>
            <a:off x="484640" y="1553193"/>
            <a:ext cx="1986590" cy="1703666"/>
          </a:xfrm>
          <a:prstGeom prst="roundRect">
            <a:avLst/>
          </a:prstGeom>
          <a:solidFill>
            <a:srgbClr val="60B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1BBAB8F5-DF0C-8249-BED8-3BEC6412DA58}"/>
              </a:ext>
            </a:extLst>
          </p:cNvPr>
          <p:cNvSpPr/>
          <p:nvPr/>
        </p:nvSpPr>
        <p:spPr>
          <a:xfrm>
            <a:off x="4821581" y="3508537"/>
            <a:ext cx="1986590" cy="1703666"/>
          </a:xfrm>
          <a:prstGeom prst="roundRect">
            <a:avLst/>
          </a:prstGeom>
          <a:solidFill>
            <a:srgbClr val="60B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314AE23F-AC6E-2948-BF54-C7963DBE0254}"/>
              </a:ext>
            </a:extLst>
          </p:cNvPr>
          <p:cNvSpPr/>
          <p:nvPr/>
        </p:nvSpPr>
        <p:spPr>
          <a:xfrm>
            <a:off x="466383" y="3628217"/>
            <a:ext cx="1986590" cy="1703666"/>
          </a:xfrm>
          <a:prstGeom prst="roundRect">
            <a:avLst/>
          </a:prstGeom>
          <a:solidFill>
            <a:srgbClr val="60B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01C373D9-23C9-E547-9E5D-AB8C679F1F10}"/>
              </a:ext>
            </a:extLst>
          </p:cNvPr>
          <p:cNvSpPr/>
          <p:nvPr/>
        </p:nvSpPr>
        <p:spPr>
          <a:xfrm>
            <a:off x="2657396" y="3507210"/>
            <a:ext cx="1986590" cy="1794964"/>
          </a:xfrm>
          <a:prstGeom prst="roundRect">
            <a:avLst/>
          </a:prstGeom>
          <a:solidFill>
            <a:srgbClr val="60B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006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7" grpId="2" animBg="1"/>
      <p:bldP spid="81" grpId="0" animBg="1"/>
      <p:bldP spid="82" grpId="0" animBg="1"/>
      <p:bldP spid="82" grpId="1" animBg="1"/>
      <p:bldP spid="82" grpId="2" animBg="1"/>
      <p:bldP spid="83" grpId="0" animBg="1"/>
      <p:bldP spid="83" grpId="1" animBg="1"/>
      <p:bldP spid="83" grpId="2" animBg="1"/>
      <p:bldP spid="84" grpId="0" animBg="1"/>
      <p:bldP spid="84" grpId="1" animBg="1"/>
      <p:bldP spid="84" grpId="2" animBg="1"/>
      <p:bldP spid="8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9|19.9|3|19|2.9|16.8|1.8|19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|14.3|3.6|24.8|3.2|15.2|3.5|30.5|2.8|29.8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807</TotalTime>
  <Words>0</Words>
  <Application>Microsoft Office PowerPoint</Application>
  <PresentationFormat>A4 Paper (210x297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KG Blank Space Solid</vt:lpstr>
      <vt:lpstr>Office Theme</vt:lpstr>
      <vt:lpstr>1_Office Theme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101</cp:revision>
  <dcterms:created xsi:type="dcterms:W3CDTF">2020-04-02T20:19:37Z</dcterms:created>
  <dcterms:modified xsi:type="dcterms:W3CDTF">2022-01-28T11:12:46Z</dcterms:modified>
</cp:coreProperties>
</file>