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5" r:id="rId3"/>
    <p:sldId id="268" r:id="rId4"/>
    <p:sldId id="269" r:id="rId5"/>
    <p:sldId id="270" r:id="rId6"/>
    <p:sldId id="271" r:id="rId7"/>
    <p:sldId id="272" r:id="rId8"/>
    <p:sldId id="275" r:id="rId9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9BD5"/>
    <a:srgbClr val="942093"/>
    <a:srgbClr val="521B93"/>
    <a:srgbClr val="73FEFF"/>
    <a:srgbClr val="00FA00"/>
    <a:srgbClr val="1F3864"/>
    <a:srgbClr val="EC44D0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2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46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5809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3305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5780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3708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6690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831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6749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8777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6717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4549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5177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26136" y="621792"/>
            <a:ext cx="9253728" cy="5971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198" y="-23286"/>
            <a:ext cx="1172760" cy="111596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453" y="24933"/>
            <a:ext cx="926547" cy="101952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2294" y="6043250"/>
            <a:ext cx="727882" cy="72788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A976C47-B43A-FD44-AB1A-A8F719442804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4154583" y="-188787"/>
            <a:ext cx="5765800" cy="107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102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10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6" Type="http://schemas.openxmlformats.org/officeDocument/2006/relationships/image" Target="../media/image10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6" Type="http://schemas.openxmlformats.org/officeDocument/2006/relationships/image" Target="../media/image11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6" Type="http://schemas.openxmlformats.org/officeDocument/2006/relationships/image" Target="../media/image12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6FE28FF-B6F4-2848-A00C-3A24CE0EF9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869232" y="1117259"/>
            <a:ext cx="2134452" cy="4840424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0A9A992F-DF50-D641-B2D0-2726F4D59BF9}"/>
              </a:ext>
            </a:extLst>
          </p:cNvPr>
          <p:cNvSpPr/>
          <p:nvPr/>
        </p:nvSpPr>
        <p:spPr>
          <a:xfrm>
            <a:off x="780148" y="274319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ABDE7F1-E5E8-B24B-AD2D-ABBE422BFCA2}"/>
              </a:ext>
            </a:extLst>
          </p:cNvPr>
          <p:cNvSpPr/>
          <p:nvPr/>
        </p:nvSpPr>
        <p:spPr>
          <a:xfrm>
            <a:off x="1682083" y="274319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67EFA83-0268-B14F-A827-F21BFCC77C6F}"/>
              </a:ext>
            </a:extLst>
          </p:cNvPr>
          <p:cNvSpPr/>
          <p:nvPr/>
        </p:nvSpPr>
        <p:spPr>
          <a:xfrm>
            <a:off x="2587430" y="274319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FEBFA77-5B96-2E4A-86DD-ED15780D2A3D}"/>
              </a:ext>
            </a:extLst>
          </p:cNvPr>
          <p:cNvSpPr/>
          <p:nvPr/>
        </p:nvSpPr>
        <p:spPr>
          <a:xfrm>
            <a:off x="780148" y="363470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FA58D45-A1B5-B84E-A478-B29BC35B6288}"/>
              </a:ext>
            </a:extLst>
          </p:cNvPr>
          <p:cNvSpPr/>
          <p:nvPr/>
        </p:nvSpPr>
        <p:spPr>
          <a:xfrm>
            <a:off x="1682083" y="363470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B85E79D-6AB3-1A44-B40D-7261B4D06258}"/>
              </a:ext>
            </a:extLst>
          </p:cNvPr>
          <p:cNvSpPr/>
          <p:nvPr/>
        </p:nvSpPr>
        <p:spPr>
          <a:xfrm>
            <a:off x="2587430" y="363470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3265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4EF6E5D-D58F-454B-BDB0-D30629322C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869232" y="1117259"/>
            <a:ext cx="2134452" cy="4840424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08E42AEF-E8B6-7E4E-ADC3-05E88F09EFD3}"/>
              </a:ext>
            </a:extLst>
          </p:cNvPr>
          <p:cNvSpPr/>
          <p:nvPr/>
        </p:nvSpPr>
        <p:spPr>
          <a:xfrm>
            <a:off x="780148" y="274319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6D76BE4-FFC2-7140-909D-4DFFC966AB9E}"/>
              </a:ext>
            </a:extLst>
          </p:cNvPr>
          <p:cNvSpPr/>
          <p:nvPr/>
        </p:nvSpPr>
        <p:spPr>
          <a:xfrm>
            <a:off x="1682083" y="2743197"/>
            <a:ext cx="685801" cy="68580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66668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C68CEC6-6AC2-F54D-822F-5E3D061589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167" y="2118291"/>
            <a:ext cx="8737600" cy="4267200"/>
          </a:xfrm>
          <a:prstGeom prst="rect">
            <a:avLst/>
          </a:prstGeom>
        </p:spPr>
      </p:pic>
      <p:pic>
        <p:nvPicPr>
          <p:cNvPr id="5" name="Picture 4" descr="Shape&#10;&#10;Description automatically generated">
            <a:extLst>
              <a:ext uri="{FF2B5EF4-FFF2-40B4-BE49-F238E27FC236}">
                <a16:creationId xmlns:a16="http://schemas.microsoft.com/office/drawing/2014/main" id="{C4D60256-2B46-1A45-9379-2AAB5B5384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18" y="3358424"/>
            <a:ext cx="1900382" cy="1414489"/>
          </a:xfrm>
          <a:prstGeom prst="rect">
            <a:avLst/>
          </a:prstGeom>
        </p:spPr>
      </p:pic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440236AC-37FD-1E44-A93B-EF0786D24E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33218" y="581974"/>
            <a:ext cx="2105537" cy="1468477"/>
          </a:xfrm>
          <a:prstGeom prst="rect">
            <a:avLst/>
          </a:prstGeom>
        </p:spPr>
      </p:pic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CA2A8AE5-E32F-9149-B233-27D6A0F3567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305" y="4677754"/>
            <a:ext cx="1104900" cy="10287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EF7211C-74C0-8D44-9077-7E2FE734CED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2877" y="4958275"/>
            <a:ext cx="1104900" cy="1028700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A43AA007-5CEF-AD41-BEAA-10E0F6DEA2D6}"/>
              </a:ext>
            </a:extLst>
          </p:cNvPr>
          <p:cNvSpPr/>
          <p:nvPr/>
        </p:nvSpPr>
        <p:spPr>
          <a:xfrm>
            <a:off x="439109" y="2003214"/>
            <a:ext cx="602896" cy="60289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2661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12821E-7 -1.11111E-6 L 0.06506 0.0497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53" y="24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506 0.04977 L 0.13365 0.0921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29" y="2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365 0.09213 L 0.20385 0.13241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10" y="2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385 0.13241 L 0.2734 0.1703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78" y="18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3" grpId="2" animBg="1"/>
      <p:bldP spid="13" grpId="3" animBg="1"/>
      <p:bldP spid="13" grpId="4" animBg="1"/>
      <p:bldP spid="13" grpId="5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12C364A-9540-C442-B9A4-9C9E081F51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893" y="2109290"/>
            <a:ext cx="8737600" cy="4267200"/>
          </a:xfrm>
          <a:prstGeom prst="rect">
            <a:avLst/>
          </a:prstGeom>
        </p:spPr>
      </p:pic>
      <p:pic>
        <p:nvPicPr>
          <p:cNvPr id="5" name="Picture 4" descr="Shape&#10;&#10;Description automatically generated">
            <a:extLst>
              <a:ext uri="{FF2B5EF4-FFF2-40B4-BE49-F238E27FC236}">
                <a16:creationId xmlns:a16="http://schemas.microsoft.com/office/drawing/2014/main" id="{C4D60256-2B46-1A45-9379-2AAB5B5384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18" y="3358424"/>
            <a:ext cx="1900382" cy="1414489"/>
          </a:xfrm>
          <a:prstGeom prst="rect">
            <a:avLst/>
          </a:prstGeom>
        </p:spPr>
      </p:pic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440236AC-37FD-1E44-A93B-EF0786D24E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33218" y="581974"/>
            <a:ext cx="2105537" cy="1468477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A43AA007-5CEF-AD41-BEAA-10E0F6DEA2D6}"/>
              </a:ext>
            </a:extLst>
          </p:cNvPr>
          <p:cNvSpPr/>
          <p:nvPr/>
        </p:nvSpPr>
        <p:spPr>
          <a:xfrm>
            <a:off x="3150411" y="3127552"/>
            <a:ext cx="602896" cy="60289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9A1C20F-9D94-9644-8801-3608ED81CD1A}"/>
              </a:ext>
            </a:extLst>
          </p:cNvPr>
          <p:cNvSpPr/>
          <p:nvPr/>
        </p:nvSpPr>
        <p:spPr>
          <a:xfrm>
            <a:off x="428476" y="2012215"/>
            <a:ext cx="602896" cy="60289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D2CB023F-1439-F043-8BDB-7229223AA3E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594" y="1474349"/>
            <a:ext cx="1109733" cy="1033200"/>
          </a:xfrm>
          <a:prstGeom prst="rect">
            <a:avLst/>
          </a:prstGeom>
        </p:spPr>
      </p:pic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49C73FB9-24A9-A44B-92A3-4AC44589690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4056" y="934259"/>
            <a:ext cx="1109733" cy="10332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82119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5128E-6 1.48148E-6 L 0.06586 0.0439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85" y="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586 0.04398 L 0.13333 0.0858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65" y="2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333 0.08588 L 0.20609 0.1266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38" y="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  <p:bldP spid="8" grpId="3" animBg="1"/>
      <p:bldP spid="8" grpId="4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CD51AE4-9C95-7544-BD87-D1BBF9DB1A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893" y="2109290"/>
            <a:ext cx="8737600" cy="4267200"/>
          </a:xfrm>
          <a:prstGeom prst="rect">
            <a:avLst/>
          </a:prstGeom>
        </p:spPr>
      </p:pic>
      <p:pic>
        <p:nvPicPr>
          <p:cNvPr id="5" name="Picture 4" descr="Shape&#10;&#10;Description automatically generated">
            <a:extLst>
              <a:ext uri="{FF2B5EF4-FFF2-40B4-BE49-F238E27FC236}">
                <a16:creationId xmlns:a16="http://schemas.microsoft.com/office/drawing/2014/main" id="{C4D60256-2B46-1A45-9379-2AAB5B5384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18" y="3358424"/>
            <a:ext cx="1900382" cy="1414489"/>
          </a:xfrm>
          <a:prstGeom prst="rect">
            <a:avLst/>
          </a:prstGeom>
        </p:spPr>
      </p:pic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440236AC-37FD-1E44-A93B-EF0786D24E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33218" y="581974"/>
            <a:ext cx="2105537" cy="1468477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A43AA007-5CEF-AD41-BEAA-10E0F6DEA2D6}"/>
              </a:ext>
            </a:extLst>
          </p:cNvPr>
          <p:cNvSpPr/>
          <p:nvPr/>
        </p:nvSpPr>
        <p:spPr>
          <a:xfrm>
            <a:off x="3150411" y="3127552"/>
            <a:ext cx="602896" cy="60289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9A1C20F-9D94-9644-8801-3608ED81CD1A}"/>
              </a:ext>
            </a:extLst>
          </p:cNvPr>
          <p:cNvSpPr/>
          <p:nvPr/>
        </p:nvSpPr>
        <p:spPr>
          <a:xfrm>
            <a:off x="2456569" y="2873861"/>
            <a:ext cx="602896" cy="60289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D2CB023F-1439-F043-8BDB-7229223AA3E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9" y="4933918"/>
            <a:ext cx="1109733" cy="10332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9C73FB9-24A9-A44B-92A3-4AC44589690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82703" y="5242827"/>
            <a:ext cx="1109733" cy="103319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82496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0 L 0.07115 0.04398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58" y="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115 0.04398 L 0.13798 0.08194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33" y="18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3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713F296-0097-654E-9DC4-F817D0ACEA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893" y="2109290"/>
            <a:ext cx="8737600" cy="4267200"/>
          </a:xfrm>
          <a:prstGeom prst="rect">
            <a:avLst/>
          </a:prstGeom>
        </p:spPr>
      </p:pic>
      <p:pic>
        <p:nvPicPr>
          <p:cNvPr id="5" name="Picture 4" descr="Shape&#10;&#10;Description automatically generated">
            <a:extLst>
              <a:ext uri="{FF2B5EF4-FFF2-40B4-BE49-F238E27FC236}">
                <a16:creationId xmlns:a16="http://schemas.microsoft.com/office/drawing/2014/main" id="{C4D60256-2B46-1A45-9379-2AAB5B5384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18" y="3358424"/>
            <a:ext cx="1900382" cy="1414489"/>
          </a:xfrm>
          <a:prstGeom prst="rect">
            <a:avLst/>
          </a:prstGeom>
        </p:spPr>
      </p:pic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440236AC-37FD-1E44-A93B-EF0786D24E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33218" y="581974"/>
            <a:ext cx="2105537" cy="1468477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A43AA007-5CEF-AD41-BEAA-10E0F6DEA2D6}"/>
              </a:ext>
            </a:extLst>
          </p:cNvPr>
          <p:cNvSpPr/>
          <p:nvPr/>
        </p:nvSpPr>
        <p:spPr>
          <a:xfrm>
            <a:off x="4525394" y="3688505"/>
            <a:ext cx="602896" cy="60289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9A1C20F-9D94-9644-8801-3608ED81CD1A}"/>
              </a:ext>
            </a:extLst>
          </p:cNvPr>
          <p:cNvSpPr/>
          <p:nvPr/>
        </p:nvSpPr>
        <p:spPr>
          <a:xfrm>
            <a:off x="2456569" y="2873861"/>
            <a:ext cx="602896" cy="60289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2CB023F-1439-F043-8BDB-7229223AA3E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40678" y="1127011"/>
            <a:ext cx="1109733" cy="103319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9C73FB9-24A9-A44B-92A3-4AC44589690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96992" y="709782"/>
            <a:ext cx="1109732" cy="103319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63168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61538E-6 -2.96296E-6 L 0.07019 0.03704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10" y="1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019 0.03704 L 0.1399 0.08102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78" y="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99 0.08102 L 0.20865 0.12084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29" y="19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865 0.12084 L 0.279 0.16181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10" y="20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9 0.16181 L 0.34887 0.2011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4" y="19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887 0.20116 L 0.4181 0.24121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62" y="19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mph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  <p:bldP spid="8" grpId="3" animBg="1"/>
      <p:bldP spid="8" grpId="4" animBg="1"/>
      <p:bldP spid="8" grpId="5" animBg="1"/>
      <p:bldP spid="8" grpId="6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3D1B8F1-890D-2447-A351-0A18A5B625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893" y="2109290"/>
            <a:ext cx="8737600" cy="4267200"/>
          </a:xfrm>
          <a:prstGeom prst="rect">
            <a:avLst/>
          </a:prstGeom>
        </p:spPr>
      </p:pic>
      <p:pic>
        <p:nvPicPr>
          <p:cNvPr id="5" name="Picture 4" descr="Shape&#10;&#10;Description automatically generated">
            <a:extLst>
              <a:ext uri="{FF2B5EF4-FFF2-40B4-BE49-F238E27FC236}">
                <a16:creationId xmlns:a16="http://schemas.microsoft.com/office/drawing/2014/main" id="{C4D60256-2B46-1A45-9379-2AAB5B5384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18" y="3358424"/>
            <a:ext cx="1900382" cy="1414489"/>
          </a:xfrm>
          <a:prstGeom prst="rect">
            <a:avLst/>
          </a:prstGeom>
        </p:spPr>
      </p:pic>
      <p:pic>
        <p:nvPicPr>
          <p:cNvPr id="7" name="Picture 6" descr="A picture containing shape&#10;&#10;Description automatically generated">
            <a:extLst>
              <a:ext uri="{FF2B5EF4-FFF2-40B4-BE49-F238E27FC236}">
                <a16:creationId xmlns:a16="http://schemas.microsoft.com/office/drawing/2014/main" id="{440236AC-37FD-1E44-A93B-EF0786D24E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33218" y="581974"/>
            <a:ext cx="2105537" cy="1468477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D9A1C20F-9D94-9644-8801-3608ED81CD1A}"/>
              </a:ext>
            </a:extLst>
          </p:cNvPr>
          <p:cNvSpPr/>
          <p:nvPr/>
        </p:nvSpPr>
        <p:spPr>
          <a:xfrm>
            <a:off x="6592625" y="4519592"/>
            <a:ext cx="602896" cy="60289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2CB023F-1439-F043-8BDB-7229223AA3E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44995" y="5188835"/>
            <a:ext cx="1109732" cy="103319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9C73FB9-24A9-A44B-92A3-4AC44589690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01309" y="4771606"/>
            <a:ext cx="1109732" cy="1033198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A43AA007-5CEF-AD41-BEAA-10E0F6DEA2D6}"/>
              </a:ext>
            </a:extLst>
          </p:cNvPr>
          <p:cNvSpPr/>
          <p:nvPr/>
        </p:nvSpPr>
        <p:spPr>
          <a:xfrm>
            <a:off x="4530747" y="3680852"/>
            <a:ext cx="602896" cy="60289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6376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641E-6 0 L 0.06843 0.04398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3" y="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843 0.04398 L 0.14198 0.0835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70" y="19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198 0.08356 L 0.20849 0.1222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7" y="1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849 0.12222 L 0.27868 0.16667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10" y="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868 0.16667 L 0.34759 0.20417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46" y="1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759 0.20417 L 0.41811 0.23981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6" y="1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mph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3" grpId="2" animBg="1"/>
      <p:bldP spid="13" grpId="3" animBg="1"/>
      <p:bldP spid="13" grpId="4" animBg="1"/>
      <p:bldP spid="13" grpId="5" animBg="1"/>
      <p:bldP spid="13" grpId="6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6C306AE-AA8D-5D4F-8D1E-99B69212E4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57846">
            <a:off x="498288" y="2264004"/>
            <a:ext cx="5292328" cy="2528512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27DCAC40-A4AA-A748-B295-46FD11190CFA}"/>
              </a:ext>
            </a:extLst>
          </p:cNvPr>
          <p:cNvSpPr/>
          <p:nvPr/>
        </p:nvSpPr>
        <p:spPr>
          <a:xfrm>
            <a:off x="1897409" y="3694663"/>
            <a:ext cx="602896" cy="60289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FF514C4-BC1F-994D-9B11-89880CBF38DB}"/>
              </a:ext>
            </a:extLst>
          </p:cNvPr>
          <p:cNvSpPr/>
          <p:nvPr/>
        </p:nvSpPr>
        <p:spPr>
          <a:xfrm>
            <a:off x="885676" y="3343072"/>
            <a:ext cx="602896" cy="60289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754F6191-5E7F-1A48-A46C-A9E31D4FACA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0423" y="2395800"/>
            <a:ext cx="1109733" cy="1033200"/>
          </a:xfrm>
          <a:prstGeom prst="rect">
            <a:avLst/>
          </a:prstGeom>
        </p:spPr>
      </p:pic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374D3A33-13E7-1F49-A551-FF4FA0E8427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4436" y="2070331"/>
            <a:ext cx="1109733" cy="10332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8F6E35F-6B40-B64C-8833-3DCD33BE436B}"/>
              </a:ext>
            </a:extLst>
          </p:cNvPr>
          <p:cNvSpPr/>
          <p:nvPr/>
        </p:nvSpPr>
        <p:spPr>
          <a:xfrm>
            <a:off x="476839" y="2070331"/>
            <a:ext cx="5402808" cy="2805536"/>
          </a:xfrm>
          <a:prstGeom prst="rect">
            <a:avLst/>
          </a:prstGeom>
          <a:noFill/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704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.8|13.4|2.2|1.6|1.9|1.8|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14.3|1.9|1.9|1.9|1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24.1|1.7|2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31.3|1.8|1.6|1.5|1.4|1.5|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7.5|31.3|1.5|1.5|1.6|1.4|1.5|1.9|3.8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960</TotalTime>
  <Words>0</Words>
  <Application>Microsoft Office PowerPoint</Application>
  <PresentationFormat>A4 Paper (210x297 mm)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Trinity Academy Halifax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Caroline Hamilton</dc:creator>
  <cp:lastModifiedBy>Gemma Bleakley</cp:lastModifiedBy>
  <cp:revision>120</cp:revision>
  <dcterms:created xsi:type="dcterms:W3CDTF">2020-04-02T20:19:37Z</dcterms:created>
  <dcterms:modified xsi:type="dcterms:W3CDTF">2022-02-02T08:49:06Z</dcterms:modified>
</cp:coreProperties>
</file>