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87" userDrawn="1">
          <p15:clr>
            <a:srgbClr val="A4A3A4"/>
          </p15:clr>
        </p15:guide>
        <p15:guide id="2" orient="horz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72" y="58"/>
      </p:cViewPr>
      <p:guideLst>
        <p:guide pos="1487"/>
        <p:guide orient="horz" pos="2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051A791-3362-7644-9563-24E07DC4D16B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40200" y="-186266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400DD053-B104-9240-8057-6D578A8296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95035" y="2400300"/>
            <a:ext cx="2209800" cy="2057400"/>
          </a:xfrm>
          <a:prstGeom prst="rect">
            <a:avLst/>
          </a:prstGeom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0892A7BA-37A0-5447-996A-F3A8D557B2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023" y="2400300"/>
            <a:ext cx="2209800" cy="2057400"/>
          </a:xfrm>
          <a:prstGeom prst="rect">
            <a:avLst/>
          </a:prstGeom>
        </p:spPr>
      </p:pic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52C67606-A69E-A143-AC86-CE66E7F2CF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048" y="2400300"/>
            <a:ext cx="2209800" cy="2057400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62497D1-65FF-B94D-BF26-F9B4AFD0D2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4985">
            <a:off x="488861" y="2400300"/>
            <a:ext cx="2209800" cy="2057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21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53B427E-9FF2-8248-A28B-8F6E55436394}"/>
              </a:ext>
            </a:extLst>
          </p:cNvPr>
          <p:cNvGrpSpPr/>
          <p:nvPr/>
        </p:nvGrpSpPr>
        <p:grpSpPr>
          <a:xfrm>
            <a:off x="871998" y="1218519"/>
            <a:ext cx="4309602" cy="4420961"/>
            <a:chOff x="6165442" y="1014436"/>
            <a:chExt cx="3010490" cy="320072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00AC046-5924-2145-99A8-2509FCD53BCE}"/>
                </a:ext>
              </a:extLst>
            </p:cNvPr>
            <p:cNvSpPr/>
            <p:nvPr/>
          </p:nvSpPr>
          <p:spPr>
            <a:xfrm>
              <a:off x="6539345" y="1407392"/>
              <a:ext cx="2262684" cy="280776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C71296-66B9-CD48-916F-A7ED33E278F2}"/>
                </a:ext>
              </a:extLst>
            </p:cNvPr>
            <p:cNvCxnSpPr>
              <a:cxnSpLocks/>
              <a:stCxn id="8" idx="0"/>
              <a:endCxn id="8" idx="4"/>
            </p:cNvCxnSpPr>
            <p:nvPr/>
          </p:nvCxnSpPr>
          <p:spPr>
            <a:xfrm>
              <a:off x="7670687" y="1407392"/>
              <a:ext cx="0" cy="28077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2A28563-94BE-224C-80BE-9B7ECA903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5987" y="1014436"/>
              <a:ext cx="1549399" cy="843732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1B16C4B-F07F-334B-80B4-D4194005A825}"/>
                </a:ext>
              </a:extLst>
            </p:cNvPr>
            <p:cNvCxnSpPr/>
            <p:nvPr/>
          </p:nvCxnSpPr>
          <p:spPr>
            <a:xfrm flipV="1">
              <a:off x="8753084" y="2292278"/>
              <a:ext cx="364273" cy="1040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AB79C3-14EA-4D4F-8E92-0ED34A395F0B}"/>
                </a:ext>
              </a:extLst>
            </p:cNvPr>
            <p:cNvCxnSpPr>
              <a:cxnSpLocks/>
            </p:cNvCxnSpPr>
            <p:nvPr/>
          </p:nvCxnSpPr>
          <p:spPr>
            <a:xfrm>
              <a:off x="6221954" y="2292278"/>
              <a:ext cx="364273" cy="1040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A951773-2147-F64D-B797-FED413C5CAB3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 flipV="1">
              <a:off x="8802029" y="2809009"/>
              <a:ext cx="373903" cy="22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C927429-03CC-C14B-906E-A896A10F76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65442" y="2806741"/>
              <a:ext cx="373903" cy="22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8B4B070-D1C7-0A4F-84FF-E83329496A46}"/>
                </a:ext>
              </a:extLst>
            </p:cNvPr>
            <p:cNvCxnSpPr/>
            <p:nvPr/>
          </p:nvCxnSpPr>
          <p:spPr>
            <a:xfrm flipH="1">
              <a:off x="6227034" y="3249440"/>
              <a:ext cx="364273" cy="863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FE4D05E-BFE7-BB41-BAEE-3B365B93A4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45544" y="3249440"/>
              <a:ext cx="364273" cy="863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9EB6FE82-10A1-6045-958E-080AB2121A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92078" y="3388148"/>
            <a:ext cx="1635525" cy="3708977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22FE00A3-04CF-DC40-8ABE-7AB0476A43C2}"/>
              </a:ext>
            </a:extLst>
          </p:cNvPr>
          <p:cNvSpPr/>
          <p:nvPr/>
        </p:nvSpPr>
        <p:spPr>
          <a:xfrm>
            <a:off x="5998357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209A560-CD28-F445-BD48-7630BB85208B}"/>
              </a:ext>
            </a:extLst>
          </p:cNvPr>
          <p:cNvSpPr/>
          <p:nvPr/>
        </p:nvSpPr>
        <p:spPr>
          <a:xfrm>
            <a:off x="6697631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5A443DF-8EC7-1343-8879-083B94086A8F}"/>
              </a:ext>
            </a:extLst>
          </p:cNvPr>
          <p:cNvSpPr/>
          <p:nvPr/>
        </p:nvSpPr>
        <p:spPr>
          <a:xfrm>
            <a:off x="7396905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C0EFB51-CE17-484A-884A-EACCD3B59A32}"/>
              </a:ext>
            </a:extLst>
          </p:cNvPr>
          <p:cNvSpPr/>
          <p:nvPr/>
        </p:nvSpPr>
        <p:spPr>
          <a:xfrm>
            <a:off x="8096179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0A692C3-B13A-AF4A-B9D8-3C33544C4231}"/>
              </a:ext>
            </a:extLst>
          </p:cNvPr>
          <p:cNvSpPr/>
          <p:nvPr/>
        </p:nvSpPr>
        <p:spPr>
          <a:xfrm>
            <a:off x="8795453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966F386-7AC9-AB4B-8029-A81429A8A666}"/>
              </a:ext>
            </a:extLst>
          </p:cNvPr>
          <p:cNvSpPr/>
          <p:nvPr/>
        </p:nvSpPr>
        <p:spPr>
          <a:xfrm>
            <a:off x="5998357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88C7182-B5CC-CD4F-9DED-495DB0C15CB9}"/>
              </a:ext>
            </a:extLst>
          </p:cNvPr>
          <p:cNvSpPr/>
          <p:nvPr/>
        </p:nvSpPr>
        <p:spPr>
          <a:xfrm>
            <a:off x="6697631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F33598-2F79-E343-93FE-7D6C31D8726E}"/>
              </a:ext>
            </a:extLst>
          </p:cNvPr>
          <p:cNvSpPr/>
          <p:nvPr/>
        </p:nvSpPr>
        <p:spPr>
          <a:xfrm>
            <a:off x="7396905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B627B816-7FF4-A84D-B197-6D5DC74D44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605" y="2612046"/>
            <a:ext cx="2324100" cy="228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0870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5897E-6 -3.7037E-7 L -0.39023 -0.283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9" y="-1419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3.7037E-7 L -0.31442 -0.2872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21" y="-1437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1 -0.00833 L -0.35192 -0.1872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44" y="-8958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5897E-6 -3.7037E-7 L -0.48782 -0.069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1" y="-347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49343 -0.0666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79" y="-333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5897E-6 -3.7037E-7 L -0.39023 -0.2754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9" y="-1377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-3.7037E-7 L -0.46074 -0.1699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65" y="-849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3.7037E-7 L -0.41731 -0.2881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65" y="-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53B427E-9FF2-8248-A28B-8F6E55436394}"/>
              </a:ext>
            </a:extLst>
          </p:cNvPr>
          <p:cNvGrpSpPr/>
          <p:nvPr/>
        </p:nvGrpSpPr>
        <p:grpSpPr>
          <a:xfrm>
            <a:off x="871998" y="1218519"/>
            <a:ext cx="4309602" cy="4420961"/>
            <a:chOff x="6165442" y="1014436"/>
            <a:chExt cx="3010490" cy="320072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00AC046-5924-2145-99A8-2509FCD53BCE}"/>
                </a:ext>
              </a:extLst>
            </p:cNvPr>
            <p:cNvSpPr/>
            <p:nvPr/>
          </p:nvSpPr>
          <p:spPr>
            <a:xfrm>
              <a:off x="6539345" y="1407392"/>
              <a:ext cx="2262684" cy="280776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C71296-66B9-CD48-916F-A7ED33E278F2}"/>
                </a:ext>
              </a:extLst>
            </p:cNvPr>
            <p:cNvCxnSpPr>
              <a:cxnSpLocks/>
              <a:stCxn id="8" idx="0"/>
              <a:endCxn id="8" idx="4"/>
            </p:cNvCxnSpPr>
            <p:nvPr/>
          </p:nvCxnSpPr>
          <p:spPr>
            <a:xfrm>
              <a:off x="7670687" y="1407392"/>
              <a:ext cx="0" cy="28077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2A28563-94BE-224C-80BE-9B7ECA903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5987" y="1014436"/>
              <a:ext cx="1549399" cy="843732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1B16C4B-F07F-334B-80B4-D4194005A825}"/>
                </a:ext>
              </a:extLst>
            </p:cNvPr>
            <p:cNvCxnSpPr/>
            <p:nvPr/>
          </p:nvCxnSpPr>
          <p:spPr>
            <a:xfrm flipV="1">
              <a:off x="8753084" y="2292278"/>
              <a:ext cx="364273" cy="1040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AB79C3-14EA-4D4F-8E92-0ED34A395F0B}"/>
                </a:ext>
              </a:extLst>
            </p:cNvPr>
            <p:cNvCxnSpPr>
              <a:cxnSpLocks/>
            </p:cNvCxnSpPr>
            <p:nvPr/>
          </p:nvCxnSpPr>
          <p:spPr>
            <a:xfrm>
              <a:off x="6221954" y="2292278"/>
              <a:ext cx="364273" cy="1040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A951773-2147-F64D-B797-FED413C5CAB3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 flipV="1">
              <a:off x="8802029" y="2809009"/>
              <a:ext cx="373903" cy="22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C927429-03CC-C14B-906E-A896A10F76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65442" y="2806741"/>
              <a:ext cx="373903" cy="22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8B4B070-D1C7-0A4F-84FF-E83329496A46}"/>
                </a:ext>
              </a:extLst>
            </p:cNvPr>
            <p:cNvCxnSpPr/>
            <p:nvPr/>
          </p:nvCxnSpPr>
          <p:spPr>
            <a:xfrm flipH="1">
              <a:off x="6227034" y="3249440"/>
              <a:ext cx="364273" cy="863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FE4D05E-BFE7-BB41-BAEE-3B365B93A4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45544" y="3249440"/>
              <a:ext cx="364273" cy="863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9EB6FE82-10A1-6045-958E-080AB2121A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92078" y="3388148"/>
            <a:ext cx="1635525" cy="3708977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22FE00A3-04CF-DC40-8ABE-7AB0476A43C2}"/>
              </a:ext>
            </a:extLst>
          </p:cNvPr>
          <p:cNvSpPr/>
          <p:nvPr/>
        </p:nvSpPr>
        <p:spPr>
          <a:xfrm>
            <a:off x="5998357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209A560-CD28-F445-BD48-7630BB85208B}"/>
              </a:ext>
            </a:extLst>
          </p:cNvPr>
          <p:cNvSpPr/>
          <p:nvPr/>
        </p:nvSpPr>
        <p:spPr>
          <a:xfrm>
            <a:off x="6697631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5A443DF-8EC7-1343-8879-083B94086A8F}"/>
              </a:ext>
            </a:extLst>
          </p:cNvPr>
          <p:cNvSpPr/>
          <p:nvPr/>
        </p:nvSpPr>
        <p:spPr>
          <a:xfrm>
            <a:off x="7396905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C0EFB51-CE17-484A-884A-EACCD3B59A32}"/>
              </a:ext>
            </a:extLst>
          </p:cNvPr>
          <p:cNvSpPr/>
          <p:nvPr/>
        </p:nvSpPr>
        <p:spPr>
          <a:xfrm>
            <a:off x="8096179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0A692C3-B13A-AF4A-B9D8-3C33544C4231}"/>
              </a:ext>
            </a:extLst>
          </p:cNvPr>
          <p:cNvSpPr/>
          <p:nvPr/>
        </p:nvSpPr>
        <p:spPr>
          <a:xfrm>
            <a:off x="8795453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966F386-7AC9-AB4B-8029-A81429A8A666}"/>
              </a:ext>
            </a:extLst>
          </p:cNvPr>
          <p:cNvSpPr/>
          <p:nvPr/>
        </p:nvSpPr>
        <p:spPr>
          <a:xfrm>
            <a:off x="5998357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88C7182-B5CC-CD4F-9DED-495DB0C15CB9}"/>
              </a:ext>
            </a:extLst>
          </p:cNvPr>
          <p:cNvSpPr/>
          <p:nvPr/>
        </p:nvSpPr>
        <p:spPr>
          <a:xfrm>
            <a:off x="6697631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F33598-2F79-E343-93FE-7D6C31D8726E}"/>
              </a:ext>
            </a:extLst>
          </p:cNvPr>
          <p:cNvSpPr/>
          <p:nvPr/>
        </p:nvSpPr>
        <p:spPr>
          <a:xfrm>
            <a:off x="7396905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3DBF0814-298C-EE41-94C9-F88288A9EA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605" y="2612046"/>
            <a:ext cx="2324100" cy="228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082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5897E-6 -3.7037E-7 L -0.28157 -0.238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87" y="-1192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3.7037E-7 L -0.27997 -0.2384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6" y="-1192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2 -3.7037E-7 L -0.58878 -0.2384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5" y="-1192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5897E-6 -3.7037E-7 L -0.58621 -0.2384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11" y="-1192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49343 -0.091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79" y="-458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5897E-6 0.00185 L -0.44279 -0.1935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47" y="-976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3.7037E-7 L -0.44567 -0.191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92" y="-958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3.7037E-7 L -0.42131 -0.1914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74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53B427E-9FF2-8248-A28B-8F6E55436394}"/>
              </a:ext>
            </a:extLst>
          </p:cNvPr>
          <p:cNvGrpSpPr/>
          <p:nvPr/>
        </p:nvGrpSpPr>
        <p:grpSpPr>
          <a:xfrm>
            <a:off x="871998" y="1218519"/>
            <a:ext cx="4309602" cy="4420961"/>
            <a:chOff x="6165442" y="1014436"/>
            <a:chExt cx="3010490" cy="320072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00AC046-5924-2145-99A8-2509FCD53BCE}"/>
                </a:ext>
              </a:extLst>
            </p:cNvPr>
            <p:cNvSpPr/>
            <p:nvPr/>
          </p:nvSpPr>
          <p:spPr>
            <a:xfrm>
              <a:off x="6539345" y="1407392"/>
              <a:ext cx="2262684" cy="280776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C71296-66B9-CD48-916F-A7ED33E278F2}"/>
                </a:ext>
              </a:extLst>
            </p:cNvPr>
            <p:cNvCxnSpPr>
              <a:cxnSpLocks/>
              <a:stCxn id="8" idx="0"/>
              <a:endCxn id="8" idx="4"/>
            </p:cNvCxnSpPr>
            <p:nvPr/>
          </p:nvCxnSpPr>
          <p:spPr>
            <a:xfrm>
              <a:off x="7670687" y="1407392"/>
              <a:ext cx="0" cy="28077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2A28563-94BE-224C-80BE-9B7ECA903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5987" y="1014436"/>
              <a:ext cx="1549399" cy="843732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1B16C4B-F07F-334B-80B4-D4194005A825}"/>
                </a:ext>
              </a:extLst>
            </p:cNvPr>
            <p:cNvCxnSpPr/>
            <p:nvPr/>
          </p:nvCxnSpPr>
          <p:spPr>
            <a:xfrm flipV="1">
              <a:off x="8753084" y="2292278"/>
              <a:ext cx="364273" cy="1040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1AB79C3-14EA-4D4F-8E92-0ED34A395F0B}"/>
                </a:ext>
              </a:extLst>
            </p:cNvPr>
            <p:cNvCxnSpPr>
              <a:cxnSpLocks/>
            </p:cNvCxnSpPr>
            <p:nvPr/>
          </p:nvCxnSpPr>
          <p:spPr>
            <a:xfrm>
              <a:off x="6221954" y="2292278"/>
              <a:ext cx="364273" cy="1040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A951773-2147-F64D-B797-FED413C5CAB3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 flipV="1">
              <a:off x="8802029" y="2809009"/>
              <a:ext cx="373903" cy="22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C927429-03CC-C14B-906E-A896A10F76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65442" y="2806741"/>
              <a:ext cx="373903" cy="22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8B4B070-D1C7-0A4F-84FF-E83329496A46}"/>
                </a:ext>
              </a:extLst>
            </p:cNvPr>
            <p:cNvCxnSpPr/>
            <p:nvPr/>
          </p:nvCxnSpPr>
          <p:spPr>
            <a:xfrm flipH="1">
              <a:off x="6227034" y="3249440"/>
              <a:ext cx="364273" cy="863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FE4D05E-BFE7-BB41-BAEE-3B365B93A4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45544" y="3249440"/>
              <a:ext cx="364273" cy="863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9EB6FE82-10A1-6045-958E-080AB2121A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92078" y="3388148"/>
            <a:ext cx="1635525" cy="3708977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22FE00A3-04CF-DC40-8ABE-7AB0476A43C2}"/>
              </a:ext>
            </a:extLst>
          </p:cNvPr>
          <p:cNvSpPr/>
          <p:nvPr/>
        </p:nvSpPr>
        <p:spPr>
          <a:xfrm>
            <a:off x="5998357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209A560-CD28-F445-BD48-7630BB85208B}"/>
              </a:ext>
            </a:extLst>
          </p:cNvPr>
          <p:cNvSpPr/>
          <p:nvPr/>
        </p:nvSpPr>
        <p:spPr>
          <a:xfrm>
            <a:off x="6697631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5A443DF-8EC7-1343-8879-083B94086A8F}"/>
              </a:ext>
            </a:extLst>
          </p:cNvPr>
          <p:cNvSpPr/>
          <p:nvPr/>
        </p:nvSpPr>
        <p:spPr>
          <a:xfrm>
            <a:off x="7396905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C0EFB51-CE17-484A-884A-EACCD3B59A32}"/>
              </a:ext>
            </a:extLst>
          </p:cNvPr>
          <p:cNvSpPr/>
          <p:nvPr/>
        </p:nvSpPr>
        <p:spPr>
          <a:xfrm>
            <a:off x="8096179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0A692C3-B13A-AF4A-B9D8-3C33544C4231}"/>
              </a:ext>
            </a:extLst>
          </p:cNvPr>
          <p:cNvSpPr/>
          <p:nvPr/>
        </p:nvSpPr>
        <p:spPr>
          <a:xfrm>
            <a:off x="8795453" y="46699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966F386-7AC9-AB4B-8029-A81429A8A666}"/>
              </a:ext>
            </a:extLst>
          </p:cNvPr>
          <p:cNvSpPr/>
          <p:nvPr/>
        </p:nvSpPr>
        <p:spPr>
          <a:xfrm>
            <a:off x="5998357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88C7182-B5CC-CD4F-9DED-495DB0C15CB9}"/>
              </a:ext>
            </a:extLst>
          </p:cNvPr>
          <p:cNvSpPr/>
          <p:nvPr/>
        </p:nvSpPr>
        <p:spPr>
          <a:xfrm>
            <a:off x="6697631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F33598-2F79-E343-93FE-7D6C31D8726E}"/>
              </a:ext>
            </a:extLst>
          </p:cNvPr>
          <p:cNvSpPr/>
          <p:nvPr/>
        </p:nvSpPr>
        <p:spPr>
          <a:xfrm>
            <a:off x="7396905" y="5356006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3DBF0814-298C-EE41-94C9-F88288A9EA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605" y="2612046"/>
            <a:ext cx="2324100" cy="228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844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5897E-6 -3.7037E-7 L -0.28157 -0.277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87" y="-138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3.7037E-7 L -0.28269 -0.2770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35" y="-138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3.7037E-7 L -0.58173 -0.2384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87" y="-1192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5897E-6 -3.7037E-7 L -0.58621 -0.2384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11" y="-1192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49455 -0.066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28" y="-333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7 -0.00556 L -0.28125 -0.2701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2" y="-1324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3.7037E-7 L -0.28269 -0.266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35" y="-1335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3.7037E-7 L -0.42227 -0.1671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22" y="-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6.1|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3.7|4.8|16.7|11|2.1|5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10.6|1.5|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5|10.2|2.2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839</TotalTime>
  <Words>0</Words>
  <Application>Microsoft Office PowerPoint</Application>
  <PresentationFormat>A4 Paper (210x297 mm)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101</cp:revision>
  <dcterms:created xsi:type="dcterms:W3CDTF">2020-04-02T20:19:37Z</dcterms:created>
  <dcterms:modified xsi:type="dcterms:W3CDTF">2022-01-28T11:11:04Z</dcterms:modified>
</cp:coreProperties>
</file>