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F2CA01E-613B-4CDD-806B-D536D90FE836}" v="1" dt="2021-11-21T10:49:14.37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emma Bleakley" userId="d76da8eb-9b1c-4628-b118-63327dcb5b86" providerId="ADAL" clId="{BF2CA01E-613B-4CDD-806B-D536D90FE836}"/>
    <pc:docChg chg="custSel addSld delSld modSld">
      <pc:chgData name="Gemma Bleakley" userId="d76da8eb-9b1c-4628-b118-63327dcb5b86" providerId="ADAL" clId="{BF2CA01E-613B-4CDD-806B-D536D90FE836}" dt="2021-11-21T10:49:30.381" v="64" actId="47"/>
      <pc:docMkLst>
        <pc:docMk/>
      </pc:docMkLst>
      <pc:sldChg chg="modSp mod">
        <pc:chgData name="Gemma Bleakley" userId="d76da8eb-9b1c-4628-b118-63327dcb5b86" providerId="ADAL" clId="{BF2CA01E-613B-4CDD-806B-D536D90FE836}" dt="2021-11-21T10:48:47.315" v="26" actId="20577"/>
        <pc:sldMkLst>
          <pc:docMk/>
          <pc:sldMk cId="469491899" sldId="256"/>
        </pc:sldMkLst>
        <pc:spChg chg="mod">
          <ac:chgData name="Gemma Bleakley" userId="d76da8eb-9b1c-4628-b118-63327dcb5b86" providerId="ADAL" clId="{BF2CA01E-613B-4CDD-806B-D536D90FE836}" dt="2021-11-21T10:48:47.315" v="26" actId="20577"/>
          <ac:spMkLst>
            <pc:docMk/>
            <pc:sldMk cId="469491899" sldId="256"/>
            <ac:spMk id="3" creationId="{1B0282C0-EF6C-41B7-836D-5C678119C16D}"/>
          </ac:spMkLst>
        </pc:spChg>
      </pc:sldChg>
      <pc:sldChg chg="modSp mod">
        <pc:chgData name="Gemma Bleakley" userId="d76da8eb-9b1c-4628-b118-63327dcb5b86" providerId="ADAL" clId="{BF2CA01E-613B-4CDD-806B-D536D90FE836}" dt="2021-11-21T10:49:02.109" v="60" actId="404"/>
        <pc:sldMkLst>
          <pc:docMk/>
          <pc:sldMk cId="2629595955" sldId="257"/>
        </pc:sldMkLst>
        <pc:spChg chg="mod">
          <ac:chgData name="Gemma Bleakley" userId="d76da8eb-9b1c-4628-b118-63327dcb5b86" providerId="ADAL" clId="{BF2CA01E-613B-4CDD-806B-D536D90FE836}" dt="2021-11-21T10:49:02.109" v="60" actId="404"/>
          <ac:spMkLst>
            <pc:docMk/>
            <pc:sldMk cId="2629595955" sldId="257"/>
            <ac:spMk id="2" creationId="{2E8887F0-029A-43F0-8193-962FD187BAA6}"/>
          </ac:spMkLst>
        </pc:spChg>
      </pc:sldChg>
      <pc:sldChg chg="del">
        <pc:chgData name="Gemma Bleakley" userId="d76da8eb-9b1c-4628-b118-63327dcb5b86" providerId="ADAL" clId="{BF2CA01E-613B-4CDD-806B-D536D90FE836}" dt="2021-11-21T10:49:30.381" v="64" actId="47"/>
        <pc:sldMkLst>
          <pc:docMk/>
          <pc:sldMk cId="980809507" sldId="258"/>
        </pc:sldMkLst>
      </pc:sldChg>
      <pc:sldChg chg="addSp delSp modSp new mod setBg">
        <pc:chgData name="Gemma Bleakley" userId="d76da8eb-9b1c-4628-b118-63327dcb5b86" providerId="ADAL" clId="{BF2CA01E-613B-4CDD-806B-D536D90FE836}" dt="2021-11-21T10:49:21.294" v="63" actId="26606"/>
        <pc:sldMkLst>
          <pc:docMk/>
          <pc:sldMk cId="3170218736" sldId="259"/>
        </pc:sldMkLst>
        <pc:spChg chg="del">
          <ac:chgData name="Gemma Bleakley" userId="d76da8eb-9b1c-4628-b118-63327dcb5b86" providerId="ADAL" clId="{BF2CA01E-613B-4CDD-806B-D536D90FE836}" dt="2021-11-21T10:49:21.294" v="63" actId="26606"/>
          <ac:spMkLst>
            <pc:docMk/>
            <pc:sldMk cId="3170218736" sldId="259"/>
            <ac:spMk id="2" creationId="{E8F4FC15-A135-4CB2-A052-8F1F8399FFE5}"/>
          </ac:spMkLst>
        </pc:spChg>
        <pc:spChg chg="del">
          <ac:chgData name="Gemma Bleakley" userId="d76da8eb-9b1c-4628-b118-63327dcb5b86" providerId="ADAL" clId="{BF2CA01E-613B-4CDD-806B-D536D90FE836}" dt="2021-11-21T10:49:14.371" v="62"/>
          <ac:spMkLst>
            <pc:docMk/>
            <pc:sldMk cId="3170218736" sldId="259"/>
            <ac:spMk id="3" creationId="{45D83EBA-D186-4BAC-9552-B84485478DE5}"/>
          </ac:spMkLst>
        </pc:spChg>
        <pc:spChg chg="add">
          <ac:chgData name="Gemma Bleakley" userId="d76da8eb-9b1c-4628-b118-63327dcb5b86" providerId="ADAL" clId="{BF2CA01E-613B-4CDD-806B-D536D90FE836}" dt="2021-11-21T10:49:21.294" v="63" actId="26606"/>
          <ac:spMkLst>
            <pc:docMk/>
            <pc:sldMk cId="3170218736" sldId="259"/>
            <ac:spMk id="9" creationId="{AB8C311F-7253-4AED-9701-7FC0708C41C7}"/>
          </ac:spMkLst>
        </pc:spChg>
        <pc:spChg chg="add">
          <ac:chgData name="Gemma Bleakley" userId="d76da8eb-9b1c-4628-b118-63327dcb5b86" providerId="ADAL" clId="{BF2CA01E-613B-4CDD-806B-D536D90FE836}" dt="2021-11-21T10:49:21.294" v="63" actId="26606"/>
          <ac:spMkLst>
            <pc:docMk/>
            <pc:sldMk cId="3170218736" sldId="259"/>
            <ac:spMk id="11" creationId="{E2384209-CB15-4CDF-9D31-C44FD9A3F20D}"/>
          </ac:spMkLst>
        </pc:spChg>
        <pc:spChg chg="add">
          <ac:chgData name="Gemma Bleakley" userId="d76da8eb-9b1c-4628-b118-63327dcb5b86" providerId="ADAL" clId="{BF2CA01E-613B-4CDD-806B-D536D90FE836}" dt="2021-11-21T10:49:21.294" v="63" actId="26606"/>
          <ac:spMkLst>
            <pc:docMk/>
            <pc:sldMk cId="3170218736" sldId="259"/>
            <ac:spMk id="13" creationId="{2633B3B5-CC90-43F0-8714-D31D1F3F0209}"/>
          </ac:spMkLst>
        </pc:spChg>
        <pc:spChg chg="add">
          <ac:chgData name="Gemma Bleakley" userId="d76da8eb-9b1c-4628-b118-63327dcb5b86" providerId="ADAL" clId="{BF2CA01E-613B-4CDD-806B-D536D90FE836}" dt="2021-11-21T10:49:21.294" v="63" actId="26606"/>
          <ac:spMkLst>
            <pc:docMk/>
            <pc:sldMk cId="3170218736" sldId="259"/>
            <ac:spMk id="15" creationId="{A8D57A06-A426-446D-B02C-A2DC6B62E45E}"/>
          </ac:spMkLst>
        </pc:spChg>
        <pc:picChg chg="add mod">
          <ac:chgData name="Gemma Bleakley" userId="d76da8eb-9b1c-4628-b118-63327dcb5b86" providerId="ADAL" clId="{BF2CA01E-613B-4CDD-806B-D536D90FE836}" dt="2021-11-21T10:49:21.294" v="63" actId="26606"/>
          <ac:picMkLst>
            <pc:docMk/>
            <pc:sldMk cId="3170218736" sldId="259"/>
            <ac:picMk id="4" creationId="{FA9D1CBE-0D11-4046-9F27-2F81E059E4CA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445F8C-BA4B-45FD-80E9-234F9AE607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0AFDF5C-ED09-41B9-97F7-A925BB8026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427FE1-36D4-413F-8BCE-CF0038A89C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B0E35-F707-43E9-9815-20565B8F744B}" type="datetimeFigureOut">
              <a:rPr lang="en-GB" smtClean="0"/>
              <a:t>21/11/2021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D72364-A575-476C-9EC0-20AA6A12F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20A1C8-CDBD-4A03-B169-5240332FA4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8B703-2E1A-4EB3-97C0-C858361096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92000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E9C875-A346-4005-9135-27E92E31F1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1E91159-7C4D-49FF-BFAC-1B9C7EB900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9E9BBB-8ED3-4E36-8268-32CCCBB4EC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B0E35-F707-43E9-9815-20565B8F744B}" type="datetimeFigureOut">
              <a:rPr lang="en-GB" smtClean="0"/>
              <a:t>21/11/2021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2460DC-4D21-4D3D-8EC9-ED89641F30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736C43-2038-4679-9829-4B4438E3C4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8B703-2E1A-4EB3-97C0-C858361096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99306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DAF846E-6557-46F7-9BFF-6E1ACD3DFF2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23E95A-2FE2-49B8-919F-66454DAC43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A08A3E-A335-4B3A-9441-BE87638141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B0E35-F707-43E9-9815-20565B8F744B}" type="datetimeFigureOut">
              <a:rPr lang="en-GB" smtClean="0"/>
              <a:t>21/11/2021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BB8B7E-D7AD-47FC-B4C3-B0C764DB38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6A3E4D-F6D8-45EA-99CB-1D26D3FBA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8B703-2E1A-4EB3-97C0-C858361096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49427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B7ACBB-F573-42F4-85D8-4BA50A4FF7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F53DD4-6C93-454F-8780-361C42E689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0D58C2-3919-45BC-8EDE-556FEC6121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B0E35-F707-43E9-9815-20565B8F744B}" type="datetimeFigureOut">
              <a:rPr lang="en-GB" smtClean="0"/>
              <a:t>21/11/2021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E1E290-E5D9-4F22-AF98-9C85441E1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78C172-4D48-4EEF-A8A5-6661C9DF65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8B703-2E1A-4EB3-97C0-C858361096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10842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C151F1-D4B7-42AA-A6FB-9229369DE8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7179CF-E797-486C-81CE-FA6A9D11CE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524391-7FDE-42C9-A289-62DE50D5B7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B0E35-F707-43E9-9815-20565B8F744B}" type="datetimeFigureOut">
              <a:rPr lang="en-GB" smtClean="0"/>
              <a:t>21/11/2021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2537C0-1973-45A8-872F-FF3BE5C81A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3C2463-E585-4702-AB38-0B5D1782D0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8B703-2E1A-4EB3-97C0-C858361096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0115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BF4DAA-AFC7-4B14-8C7E-CCEFE645E7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8D34A0-65CE-4C93-B780-E3336A5AFD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64AEF8-AC55-46FC-868B-5E216FBBC1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96FBC3-EE50-4040-BD43-08C5767ACB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B0E35-F707-43E9-9815-20565B8F744B}" type="datetimeFigureOut">
              <a:rPr lang="en-GB" smtClean="0"/>
              <a:t>21/11/2021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E702A3-4EBB-4D95-81A2-8A5852F94A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407689-C7A5-40C1-A594-076F6CD81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8B703-2E1A-4EB3-97C0-C858361096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2267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96935A-73E2-46CD-8B8A-F5F288386C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987B01-AC02-47EE-9442-F8270D3291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A24041-BE4F-4724-B10D-DF558259BC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9C4F2DA-9B48-4B3E-AC4F-24338E040F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8C897FD-82E9-402F-A355-FB1CCBFBAEF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BB94D79-E802-47E8-A1BC-A4ECC95139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B0E35-F707-43E9-9815-20565B8F744B}" type="datetimeFigureOut">
              <a:rPr lang="en-GB" smtClean="0"/>
              <a:t>21/11/2021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7E7AD2B-D17F-4C22-A9E3-DEE876AD60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E16D87C-FED9-417B-86C6-70359E94F4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8B703-2E1A-4EB3-97C0-C858361096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6958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7E32CA-7041-40AB-B0CE-58F91C769D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D539313-2ADD-446B-8EB3-C883FA0607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B0E35-F707-43E9-9815-20565B8F744B}" type="datetimeFigureOut">
              <a:rPr lang="en-GB" smtClean="0"/>
              <a:t>21/11/2021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BAA61B7-37A7-4EBF-BC54-912A1FAB75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F1AA707-4C74-4A12-8706-32696D2DDA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8B703-2E1A-4EB3-97C0-C858361096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91620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3B4B316-062A-497E-9968-6A0988961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B0E35-F707-43E9-9815-20565B8F744B}" type="datetimeFigureOut">
              <a:rPr lang="en-GB" smtClean="0"/>
              <a:t>21/11/2021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A0BFEB0-74CD-4786-BA2F-C3BC325D67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3FF4BC-831A-4F63-953B-E49A0E07EA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8B703-2E1A-4EB3-97C0-C858361096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4253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020062-F27B-49F4-B4F6-6C0CB7832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9A6694-F560-4F6E-8EAD-D4EAE45D1C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6E0C73-6274-41A8-8C24-3E45E6DBF2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04C0BC-38A4-4998-8C9E-A7BA1D06A0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B0E35-F707-43E9-9815-20565B8F744B}" type="datetimeFigureOut">
              <a:rPr lang="en-GB" smtClean="0"/>
              <a:t>21/11/2021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F41478-E97E-43A0-BF90-D11FCDAAD3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8EB839-88D5-4C01-9E40-485DF1F56D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8B703-2E1A-4EB3-97C0-C858361096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500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879774-38EA-4FE2-9CD6-CEBF60F5F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4CA3805-E892-4C21-B093-0A36F5B118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8262BD-42CF-4527-A008-518FBE2EB4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C38683-DC30-4984-ABC0-C6FAEA5C5A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B0E35-F707-43E9-9815-20565B8F744B}" type="datetimeFigureOut">
              <a:rPr lang="en-GB" smtClean="0"/>
              <a:t>21/11/2021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FD7301-6786-45CD-B2ED-CA441E34A5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E36DEC-CFC0-4A49-834F-718BD00971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8B703-2E1A-4EB3-97C0-C858361096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07006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665AD4B-A881-45DC-A370-0162B5BF90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A5FE65-9268-4798-A933-530C2D7CC9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5F0528-5676-4129-813A-644BF8EA090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8B0E35-F707-43E9-9815-20565B8F744B}" type="datetimeFigureOut">
              <a:rPr lang="en-GB" smtClean="0"/>
              <a:t>21/11/2021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45AEAF-EEDA-4279-A0D7-3E9BFC0802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D93573-4F25-4FCE-9950-CD9F42C3F0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08B703-2E1A-4EB3-97C0-C858361096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4327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ADB91-604D-462A-AA18-DB1E41758BB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Comprehension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B0282C0-EF6C-41B7-836D-5C678119C16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Tuesday 23</a:t>
            </a:r>
            <a:r>
              <a:rPr lang="en-US" baseline="30000" dirty="0"/>
              <a:t>rd</a:t>
            </a:r>
            <a:r>
              <a:rPr lang="en-US" dirty="0"/>
              <a:t> November 2021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694918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B8C311F-7253-4AED-9701-7FC0708C4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2384209-CB15-4CDF-9D31-C44FD9A3F2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2666617" y="-2666188"/>
            <a:ext cx="6858000" cy="12191233"/>
          </a:xfrm>
          <a:prstGeom prst="rect">
            <a:avLst/>
          </a:prstGeom>
          <a:gradFill>
            <a:gsLst>
              <a:gs pos="8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633B3B5-CC90-43F0-8714-D31D1F3F0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311" y="0"/>
            <a:ext cx="9070846" cy="6857572"/>
          </a:xfrm>
          <a:prstGeom prst="rect">
            <a:avLst/>
          </a:prstGeom>
          <a:gradFill>
            <a:gsLst>
              <a:gs pos="8000">
                <a:srgbClr val="000000">
                  <a:alpha val="52000"/>
                </a:srgbClr>
              </a:gs>
              <a:gs pos="100000">
                <a:schemeClr val="accent1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8D57A06-A426-446D-B02C-A2DC6B62E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649491" y="-1685840"/>
            <a:ext cx="4894564" cy="12193546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100000">
                <a:srgbClr val="000000">
                  <a:alpha val="46000"/>
                </a:srgbClr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Content Placeholder 4" descr="A group of polar bears in the water&#10;&#10;Description automatically generated with low confidence">
            <a:extLst>
              <a:ext uri="{FF2B5EF4-FFF2-40B4-BE49-F238E27FC236}">
                <a16:creationId xmlns:a16="http://schemas.microsoft.com/office/drawing/2014/main" id="{FA9D1CBE-0D11-4046-9F27-2F81E059E4C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2088" b="2089"/>
          <a:stretch/>
        </p:blipFill>
        <p:spPr>
          <a:xfrm>
            <a:off x="457200" y="457200"/>
            <a:ext cx="11277600" cy="594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02187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4" descr="A group of polar bears in the water&#10;&#10;Description automatically generated with low confidence">
            <a:extLst>
              <a:ext uri="{FF2B5EF4-FFF2-40B4-BE49-F238E27FC236}">
                <a16:creationId xmlns:a16="http://schemas.microsoft.com/office/drawing/2014/main" id="{4F050B86-4851-418F-8BF2-8D8C73D592D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222" r="1" b="1"/>
          <a:stretch/>
        </p:blipFill>
        <p:spPr>
          <a:xfrm>
            <a:off x="-1" y="10"/>
            <a:ext cx="12192000" cy="6857990"/>
          </a:xfrm>
          <a:prstGeom prst="rect">
            <a:avLst/>
          </a:prstGeom>
        </p:spPr>
      </p:pic>
      <p:sp>
        <p:nvSpPr>
          <p:cNvPr id="9" name="Freeform 5">
            <a:extLst>
              <a:ext uri="{FF2B5EF4-FFF2-40B4-BE49-F238E27FC236}">
                <a16:creationId xmlns:a16="http://schemas.microsoft.com/office/drawing/2014/main" id="{3CD9DF72-87A3-404E-A828-84CBF11A8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 flipH="1">
            <a:off x="0" y="998175"/>
            <a:ext cx="6017172" cy="5859825"/>
          </a:xfrm>
          <a:custGeom>
            <a:avLst/>
            <a:gdLst>
              <a:gd name="T0" fmla="*/ 1333 w 1333"/>
              <a:gd name="T1" fmla="*/ 1031 h 1298"/>
              <a:gd name="T2" fmla="*/ 1333 w 1333"/>
              <a:gd name="T3" fmla="*/ 380 h 1298"/>
              <a:gd name="T4" fmla="*/ 706 w 1333"/>
              <a:gd name="T5" fmla="*/ 0 h 1298"/>
              <a:gd name="T6" fmla="*/ 0 w 1333"/>
              <a:gd name="T7" fmla="*/ 706 h 1298"/>
              <a:gd name="T8" fmla="*/ 323 w 1333"/>
              <a:gd name="T9" fmla="*/ 1298 h 1298"/>
              <a:gd name="T10" fmla="*/ 1090 w 1333"/>
              <a:gd name="T11" fmla="*/ 1298 h 1298"/>
              <a:gd name="T12" fmla="*/ 1333 w 1333"/>
              <a:gd name="T13" fmla="*/ 1031 h 12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333" h="1298">
                <a:moveTo>
                  <a:pt x="1333" y="1031"/>
                </a:moveTo>
                <a:cubicBezTo>
                  <a:pt x="1333" y="380"/>
                  <a:pt x="1333" y="380"/>
                  <a:pt x="1333" y="380"/>
                </a:cubicBezTo>
                <a:cubicBezTo>
                  <a:pt x="1215" y="154"/>
                  <a:pt x="979" y="0"/>
                  <a:pt x="706" y="0"/>
                </a:cubicBezTo>
                <a:cubicBezTo>
                  <a:pt x="317" y="0"/>
                  <a:pt x="0" y="316"/>
                  <a:pt x="0" y="706"/>
                </a:cubicBezTo>
                <a:cubicBezTo>
                  <a:pt x="0" y="954"/>
                  <a:pt x="129" y="1172"/>
                  <a:pt x="323" y="1298"/>
                </a:cubicBezTo>
                <a:cubicBezTo>
                  <a:pt x="1090" y="1298"/>
                  <a:pt x="1090" y="1298"/>
                  <a:pt x="1090" y="1298"/>
                </a:cubicBezTo>
                <a:cubicBezTo>
                  <a:pt x="1193" y="1232"/>
                  <a:pt x="1276" y="1140"/>
                  <a:pt x="1333" y="1031"/>
                </a:cubicBezTo>
                <a:close/>
              </a:path>
            </a:pathLst>
          </a:custGeom>
          <a:solidFill>
            <a:schemeClr val="bg1">
              <a:alpha val="75000"/>
            </a:schemeClr>
          </a:solidFill>
          <a:ln w="50800" cap="sq" cmpd="dbl">
            <a:noFill/>
            <a:miter lim="800000"/>
          </a:ln>
          <a:effectLst/>
        </p:spPr>
        <p:txBody>
          <a:bodyPr vert="horz" lIns="91440" tIns="45720" rIns="91440" bIns="45720" rtlCol="0" anchor="t">
            <a:normAutofit/>
          </a:bodyPr>
          <a:lstStyle/>
          <a:p>
            <a:pPr algn="ctr"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</a:pPr>
            <a:endParaRPr lang="en-US" sz="1600" cap="all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E8887F0-029A-43F0-8193-962FD187BA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9448" y="1913950"/>
            <a:ext cx="4204137" cy="1342754"/>
          </a:xfrm>
        </p:spPr>
        <p:txBody>
          <a:bodyPr>
            <a:normAutofit/>
          </a:bodyPr>
          <a:lstStyle/>
          <a:p>
            <a:pPr algn="ctr"/>
            <a:r>
              <a:rPr lang="en-US" sz="3600" b="1" i="0" dirty="0">
                <a:effectLst/>
                <a:latin typeface="proxima-nova-alt"/>
              </a:rPr>
              <a:t>Question time</a:t>
            </a:r>
            <a:br>
              <a:rPr lang="en-US" sz="3600" b="1" i="0" dirty="0">
                <a:effectLst/>
                <a:latin typeface="proxima-nova-alt"/>
              </a:rPr>
            </a:br>
            <a:r>
              <a:rPr lang="en-US" sz="1800" b="1" i="0" dirty="0">
                <a:effectLst/>
                <a:latin typeface="proxima-nova-alt"/>
              </a:rPr>
              <a:t>Discuss the questions</a:t>
            </a:r>
            <a:endParaRPr lang="en-GB" sz="3600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20E3A342-4D61-4E3F-AF90-1AB42AEB96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287051" y="3337139"/>
            <a:ext cx="935420" cy="0"/>
          </a:xfrm>
          <a:prstGeom prst="line">
            <a:avLst/>
          </a:prstGeom>
          <a:ln w="25400" cap="sq">
            <a:solidFill>
              <a:schemeClr val="tx1">
                <a:lumMod val="85000"/>
                <a:lumOff val="15000"/>
              </a:schemeClr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D7977A-889F-49B4-B66B-024E5348FB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516" y="3417573"/>
            <a:ext cx="4593021" cy="2619839"/>
          </a:xfrm>
        </p:spPr>
        <p:txBody>
          <a:bodyPr anchor="ctr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1300" b="0" i="0">
                <a:effectLst/>
                <a:latin typeface="proxima-nova-alt"/>
              </a:rPr>
              <a:t>Will they encounter any dangers along the way? What qualities will they have to show in order to survive?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300" b="0" i="0">
                <a:effectLst/>
                <a:latin typeface="proxima-nova-alt"/>
              </a:rPr>
              <a:t>Where is the mother leading her cubs do you think?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300" b="0" i="0">
                <a:effectLst/>
                <a:latin typeface="proxima-nova-alt"/>
              </a:rPr>
              <a:t>If the polar bears could speak, what would they be saying to each other?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300" b="0" i="0">
                <a:effectLst/>
                <a:latin typeface="proxima-nova-alt"/>
              </a:rPr>
              <a:t>If polar bears ruled the world, what changes would we see?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300" b="0" i="0">
                <a:effectLst/>
                <a:latin typeface="proxima-nova-alt"/>
              </a:rPr>
              <a:t>Is it harder to survive in a really cold place or a really hot place?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300" b="0" i="0">
                <a:effectLst/>
                <a:latin typeface="proxima-nova-alt"/>
              </a:rPr>
              <a:t>Do polar bears have conversations with each other?</a:t>
            </a:r>
          </a:p>
          <a:p>
            <a:pPr marL="0" indent="0">
              <a:buNone/>
            </a:pPr>
            <a:endParaRPr lang="en-GB" sz="1300"/>
          </a:p>
        </p:txBody>
      </p:sp>
    </p:spTree>
    <p:extLst>
      <p:ext uri="{BB962C8B-B14F-4D97-AF65-F5344CB8AC3E}">
        <p14:creationId xmlns:p14="http://schemas.microsoft.com/office/powerpoint/2010/main" val="26295959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97</Words>
  <Application>Microsoft Office PowerPoint</Application>
  <PresentationFormat>Widescreen</PresentationFormat>
  <Paragraphs>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proxima-nova-alt</vt:lpstr>
      <vt:lpstr>Office Theme</vt:lpstr>
      <vt:lpstr>Comprehension</vt:lpstr>
      <vt:lpstr>PowerPoint Presentation</vt:lpstr>
      <vt:lpstr>Question time Discuss the questions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Comprehension</dc:title>
  <dc:creator>Gemma Bleakley</dc:creator>
  <cp:lastModifiedBy>Gemma Bleakley</cp:lastModifiedBy>
  <cp:revision>1</cp:revision>
  <dcterms:created xsi:type="dcterms:W3CDTF">2021-11-21T10:40:10Z</dcterms:created>
  <dcterms:modified xsi:type="dcterms:W3CDTF">2021-11-21T10:49:32Z</dcterms:modified>
</cp:coreProperties>
</file>