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6" r:id="rId2"/>
    <p:sldId id="265" r:id="rId3"/>
    <p:sldId id="267" r:id="rId4"/>
    <p:sldId id="269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864"/>
    <a:srgbClr val="70AE47"/>
    <a:srgbClr val="F19E1C"/>
    <a:srgbClr val="28C2E5"/>
    <a:srgbClr val="F59BD5"/>
    <a:srgbClr val="942093"/>
    <a:srgbClr val="521B93"/>
    <a:srgbClr val="73FEFF"/>
    <a:srgbClr val="00FA00"/>
    <a:srgbClr val="EC4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6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5D1AF-41D4-A14C-94C0-8C4580EAAF58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40A44-91F6-CB4A-8A89-F5849C423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71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40A44-91F6-CB4A-8A89-F5849C4234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42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40A44-91F6-CB4A-8A89-F5849C4234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02/02/2022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80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02/02/2022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30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02/02/2022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78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02/02/2022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70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02/02/2022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69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02/02/2022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31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02/02/2022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74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02/02/2022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7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02/02/2022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71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02/02/2022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54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02/02/2022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17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A4159-BB9F-4061-B0DA-54438145662E}" type="datetimeFigureOut">
              <a:rPr lang="en-GB" smtClean="0"/>
              <a:t>02/02/2022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26136" y="621792"/>
            <a:ext cx="9253728" cy="5971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98" y="-23286"/>
            <a:ext cx="1172760" cy="1115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453" y="24933"/>
            <a:ext cx="926547" cy="10195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94" y="6043250"/>
            <a:ext cx="727882" cy="7278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E87CBB-FCE5-6044-80A3-183CB806CEF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154583" y="-188787"/>
            <a:ext cx="57658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0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png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C417B1-415C-1149-88C6-EE23B59B8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69232" y="1117259"/>
            <a:ext cx="2134452" cy="484042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C845372-20C4-4A4A-9EC9-BB1ADC4742AE}"/>
              </a:ext>
            </a:extLst>
          </p:cNvPr>
          <p:cNvSpPr/>
          <p:nvPr/>
        </p:nvSpPr>
        <p:spPr>
          <a:xfrm>
            <a:off x="780148" y="2743197"/>
            <a:ext cx="685801" cy="685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512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C417B1-415C-1149-88C6-EE23B59B8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69232" y="1117259"/>
            <a:ext cx="2134452" cy="484042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C845372-20C4-4A4A-9EC9-BB1ADC4742AE}"/>
              </a:ext>
            </a:extLst>
          </p:cNvPr>
          <p:cNvSpPr/>
          <p:nvPr/>
        </p:nvSpPr>
        <p:spPr>
          <a:xfrm>
            <a:off x="780148" y="2743197"/>
            <a:ext cx="685801" cy="685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C4BC37-7B52-0A44-BEA2-91DCA4680014}"/>
              </a:ext>
            </a:extLst>
          </p:cNvPr>
          <p:cNvSpPr/>
          <p:nvPr/>
        </p:nvSpPr>
        <p:spPr>
          <a:xfrm>
            <a:off x="1682083" y="2743197"/>
            <a:ext cx="685801" cy="685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861879-F662-E94B-89AF-8FEED1958E57}"/>
              </a:ext>
            </a:extLst>
          </p:cNvPr>
          <p:cNvSpPr/>
          <p:nvPr/>
        </p:nvSpPr>
        <p:spPr>
          <a:xfrm>
            <a:off x="2587430" y="2743197"/>
            <a:ext cx="685801" cy="685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F93929-8A06-BA41-9AE4-F8980DBD23A4}"/>
              </a:ext>
            </a:extLst>
          </p:cNvPr>
          <p:cNvSpPr/>
          <p:nvPr/>
        </p:nvSpPr>
        <p:spPr>
          <a:xfrm>
            <a:off x="3492777" y="2743197"/>
            <a:ext cx="685801" cy="685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E3CF6EF-6E8B-8F4F-A0C7-9302586BD74B}"/>
              </a:ext>
            </a:extLst>
          </p:cNvPr>
          <p:cNvSpPr/>
          <p:nvPr/>
        </p:nvSpPr>
        <p:spPr>
          <a:xfrm>
            <a:off x="4394712" y="2743197"/>
            <a:ext cx="685801" cy="685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26C8A1-FF99-6C49-B7E1-7AE5CD249AA0}"/>
              </a:ext>
            </a:extLst>
          </p:cNvPr>
          <p:cNvSpPr/>
          <p:nvPr/>
        </p:nvSpPr>
        <p:spPr>
          <a:xfrm>
            <a:off x="780148" y="3634707"/>
            <a:ext cx="685801" cy="685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02D51B3-AA77-4F41-8A69-A59EDF373663}"/>
              </a:ext>
            </a:extLst>
          </p:cNvPr>
          <p:cNvSpPr/>
          <p:nvPr/>
        </p:nvSpPr>
        <p:spPr>
          <a:xfrm>
            <a:off x="1682083" y="3634707"/>
            <a:ext cx="685801" cy="685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297A86F-DFB2-AB45-8A38-0E996FB66B40}"/>
              </a:ext>
            </a:extLst>
          </p:cNvPr>
          <p:cNvSpPr/>
          <p:nvPr/>
        </p:nvSpPr>
        <p:spPr>
          <a:xfrm>
            <a:off x="2587430" y="3634707"/>
            <a:ext cx="685801" cy="685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952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B45B5141-A188-5F4C-A6E4-215DB2AF6D49}"/>
              </a:ext>
            </a:extLst>
          </p:cNvPr>
          <p:cNvSpPr/>
          <p:nvPr/>
        </p:nvSpPr>
        <p:spPr>
          <a:xfrm rot="5400000">
            <a:off x="3119498" y="592908"/>
            <a:ext cx="3229562" cy="8819442"/>
          </a:xfrm>
          <a:prstGeom prst="round2Same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Same-side Corner of Rectangle 2">
            <a:extLst>
              <a:ext uri="{FF2B5EF4-FFF2-40B4-BE49-F238E27FC236}">
                <a16:creationId xmlns:a16="http://schemas.microsoft.com/office/drawing/2014/main" id="{87517766-C0F2-504B-BAD2-64675706EAE5}"/>
              </a:ext>
            </a:extLst>
          </p:cNvPr>
          <p:cNvSpPr/>
          <p:nvPr/>
        </p:nvSpPr>
        <p:spPr>
          <a:xfrm rot="5400000">
            <a:off x="699689" y="222563"/>
            <a:ext cx="3259815" cy="4060559"/>
          </a:xfrm>
          <a:prstGeom prst="round2Same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8477F4BC-58A7-AD42-B730-49472820E716}"/>
              </a:ext>
            </a:extLst>
          </p:cNvPr>
          <p:cNvCxnSpPr>
            <a:cxnSpLocks/>
          </p:cNvCxnSpPr>
          <p:nvPr/>
        </p:nvCxnSpPr>
        <p:spPr>
          <a:xfrm flipV="1">
            <a:off x="292044" y="2984289"/>
            <a:ext cx="9289398" cy="853964"/>
          </a:xfrm>
          <a:prstGeom prst="curvedConnector3">
            <a:avLst/>
          </a:prstGeom>
          <a:ln w="8890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AE8797C4-4225-D945-96FF-E9BC5E75D6BA}"/>
              </a:ext>
            </a:extLst>
          </p:cNvPr>
          <p:cNvCxnSpPr>
            <a:cxnSpLocks/>
          </p:cNvCxnSpPr>
          <p:nvPr/>
        </p:nvCxnSpPr>
        <p:spPr>
          <a:xfrm flipV="1">
            <a:off x="324558" y="2907597"/>
            <a:ext cx="9152588" cy="990942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light, flower&#10;&#10;Description automatically generated">
            <a:extLst>
              <a:ext uri="{FF2B5EF4-FFF2-40B4-BE49-F238E27FC236}">
                <a16:creationId xmlns:a16="http://schemas.microsoft.com/office/drawing/2014/main" id="{EAD4EE67-5992-4145-AD07-345AE92BE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2384" flipH="1">
            <a:off x="1902836" y="2005160"/>
            <a:ext cx="1271549" cy="1605945"/>
          </a:xfrm>
          <a:prstGeom prst="rect">
            <a:avLst/>
          </a:prstGeom>
        </p:spPr>
      </p:pic>
      <p:pic>
        <p:nvPicPr>
          <p:cNvPr id="7" name="Picture 6" descr="A picture containing object, light, lamp&#10;&#10;Description automatically generated">
            <a:extLst>
              <a:ext uri="{FF2B5EF4-FFF2-40B4-BE49-F238E27FC236}">
                <a16:creationId xmlns:a16="http://schemas.microsoft.com/office/drawing/2014/main" id="{FB1FB936-B337-DA45-9BA4-8EF4846C27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6718">
            <a:off x="2823645" y="2121613"/>
            <a:ext cx="1501513" cy="147725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52D554-9C03-2245-8668-DE8B0B826812}"/>
              </a:ext>
            </a:extLst>
          </p:cNvPr>
          <p:cNvGrpSpPr/>
          <p:nvPr/>
        </p:nvGrpSpPr>
        <p:grpSpPr>
          <a:xfrm>
            <a:off x="339135" y="629703"/>
            <a:ext cx="1446958" cy="1799638"/>
            <a:chOff x="428854" y="1320926"/>
            <a:chExt cx="1685338" cy="184011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894793D-7E4B-1942-AC12-FC91D4A35C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854" y="1835874"/>
              <a:ext cx="304800" cy="132517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5244F5-E94F-514C-A248-222E5D1A61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3509" y="1320926"/>
              <a:ext cx="928254" cy="543104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6504C52-E360-504C-9BC7-669A0637B396}"/>
                </a:ext>
              </a:extLst>
            </p:cNvPr>
            <p:cNvCxnSpPr/>
            <p:nvPr/>
          </p:nvCxnSpPr>
          <p:spPr>
            <a:xfrm flipH="1">
              <a:off x="1435319" y="1336714"/>
              <a:ext cx="207818" cy="922957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95EFC8-D362-2441-9D26-2F26348EB193}"/>
                </a:ext>
              </a:extLst>
            </p:cNvPr>
            <p:cNvCxnSpPr/>
            <p:nvPr/>
          </p:nvCxnSpPr>
          <p:spPr>
            <a:xfrm>
              <a:off x="1628646" y="1353053"/>
              <a:ext cx="485546" cy="901635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58919E-9FE8-1748-B141-1256544DEF25}"/>
                </a:ext>
              </a:extLst>
            </p:cNvPr>
            <p:cNvSpPr/>
            <p:nvPr/>
          </p:nvSpPr>
          <p:spPr>
            <a:xfrm rot="20172008">
              <a:off x="1102545" y="2167908"/>
              <a:ext cx="683311" cy="56805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OffAxis1Top"/>
              <a:lightRig rig="threePt" dir="t">
                <a:rot lat="0" lon="0" rev="0"/>
              </a:lightRig>
            </a:scene3d>
            <a:sp3d extrusionH="12700" contourW="12700">
              <a:bevelB w="3810"/>
              <a:extrusionClr>
                <a:schemeClr val="tx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71E68F8-97B0-F948-B19C-019FEB18ABCA}"/>
                </a:ext>
              </a:extLst>
            </p:cNvPr>
            <p:cNvCxnSpPr>
              <a:cxnSpLocks/>
            </p:cNvCxnSpPr>
            <p:nvPr/>
          </p:nvCxnSpPr>
          <p:spPr>
            <a:xfrm>
              <a:off x="747509" y="1858716"/>
              <a:ext cx="430127" cy="1239018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1226E94-D26B-A144-9925-DCC3A354D6B8}"/>
                </a:ext>
              </a:extLst>
            </p:cNvPr>
            <p:cNvCxnSpPr>
              <a:cxnSpLocks/>
            </p:cNvCxnSpPr>
            <p:nvPr/>
          </p:nvCxnSpPr>
          <p:spPr>
            <a:xfrm>
              <a:off x="1012144" y="1730126"/>
              <a:ext cx="188519" cy="83144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6823329-D9FA-A84D-A669-5D4238DBAF79}"/>
                </a:ext>
              </a:extLst>
            </p:cNvPr>
            <p:cNvCxnSpPr>
              <a:cxnSpLocks/>
            </p:cNvCxnSpPr>
            <p:nvPr/>
          </p:nvCxnSpPr>
          <p:spPr>
            <a:xfrm>
              <a:off x="1455518" y="1476475"/>
              <a:ext cx="193978" cy="83541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9AEFCD9A-87B8-F94C-AFA2-243F7CCD471D}"/>
              </a:ext>
            </a:extLst>
          </p:cNvPr>
          <p:cNvSpPr/>
          <p:nvPr/>
        </p:nvSpPr>
        <p:spPr>
          <a:xfrm>
            <a:off x="762000" y="5146957"/>
            <a:ext cx="3475041" cy="146957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picture containing light, flower&#10;&#10;Description automatically generated">
            <a:extLst>
              <a:ext uri="{FF2B5EF4-FFF2-40B4-BE49-F238E27FC236}">
                <a16:creationId xmlns:a16="http://schemas.microsoft.com/office/drawing/2014/main" id="{1CE89AD7-7A26-104D-BFF1-CF9736084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7238" flipH="1">
            <a:off x="1406603" y="2044823"/>
            <a:ext cx="1271549" cy="1605945"/>
          </a:xfrm>
          <a:prstGeom prst="rect">
            <a:avLst/>
          </a:prstGeom>
        </p:spPr>
      </p:pic>
      <p:pic>
        <p:nvPicPr>
          <p:cNvPr id="62" name="Picture 61" descr="A picture containing light, flower&#10;&#10;Description automatically generated">
            <a:extLst>
              <a:ext uri="{FF2B5EF4-FFF2-40B4-BE49-F238E27FC236}">
                <a16:creationId xmlns:a16="http://schemas.microsoft.com/office/drawing/2014/main" id="{EB489637-A6BF-B04A-AE9B-1493C0D23A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9770" flipH="1">
            <a:off x="890463" y="2113795"/>
            <a:ext cx="1271549" cy="1605945"/>
          </a:xfrm>
          <a:prstGeom prst="rect">
            <a:avLst/>
          </a:prstGeom>
        </p:spPr>
      </p:pic>
      <p:pic>
        <p:nvPicPr>
          <p:cNvPr id="64" name="Picture 6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B9AB2EA-B1DB-1E4B-BAE6-3F88D37B51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57" r="34663" b="13019"/>
          <a:stretch/>
        </p:blipFill>
        <p:spPr>
          <a:xfrm>
            <a:off x="5938660" y="5253701"/>
            <a:ext cx="2555362" cy="1246909"/>
          </a:xfrm>
          <a:prstGeom prst="rect">
            <a:avLst/>
          </a:prstGeom>
        </p:spPr>
      </p:pic>
      <p:pic>
        <p:nvPicPr>
          <p:cNvPr id="66" name="Picture 6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1482B32-FF52-DE4A-8AFD-A4106B7650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94" y="2960532"/>
            <a:ext cx="2820250" cy="3859973"/>
          </a:xfrm>
          <a:prstGeom prst="rect">
            <a:avLst/>
          </a:prstGeom>
        </p:spPr>
      </p:pic>
      <p:pic>
        <p:nvPicPr>
          <p:cNvPr id="71" name="Picture 7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681B00F9-4290-E449-929C-6E69944769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11" y="5330335"/>
            <a:ext cx="1128303" cy="1050489"/>
          </a:xfrm>
          <a:prstGeom prst="rect">
            <a:avLst/>
          </a:prstGeom>
        </p:spPr>
      </p:pic>
      <p:pic>
        <p:nvPicPr>
          <p:cNvPr id="72" name="Picture 71" descr="A picture containing light, flower&#10;&#10;Description automatically generated">
            <a:extLst>
              <a:ext uri="{FF2B5EF4-FFF2-40B4-BE49-F238E27FC236}">
                <a16:creationId xmlns:a16="http://schemas.microsoft.com/office/drawing/2014/main" id="{D28B1EC8-DA17-5246-8E1E-76D4B436D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7959" flipH="1">
            <a:off x="362896" y="2127805"/>
            <a:ext cx="1271549" cy="160594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F806C86-2AD3-E045-9A0C-2A9A79D22ED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385" b="85973" l="3186" r="27048">
                        <a14:foregroundMark x1="25423" y1="84401" x2="25884" y2="80255"/>
                        <a14:foregroundMark x1="26880" y1="80150" x2="27048" y2="83797"/>
                        <a14:backgroundMark x1="3576" y1="81378" x2="8648" y2="83555"/>
                        <a14:backgroundMark x1="8648" y1="83555" x2="3576" y2="82346"/>
                        <a14:backgroundMark x1="3576" y1="82346" x2="8583" y2="84160"/>
                        <a14:backgroundMark x1="8583" y1="84160" x2="8453" y2="84885"/>
                        <a14:backgroundMark x1="5917" y1="70254" x2="16580" y2="73640"/>
                        <a14:backgroundMark x1="16580" y1="73640" x2="21521" y2="70738"/>
                        <a14:backgroundMark x1="21521" y1="70738" x2="22432" y2="69287"/>
                        <a14:backgroundMark x1="21456" y1="74728" x2="26658" y2="75816"/>
                        <a14:backgroundMark x1="26658" y1="75816" x2="27893" y2="78960"/>
                        <a14:backgroundMark x1="2796" y1="76663" x2="2796" y2="72430"/>
                        <a14:backgroundMark x1="2926" y1="73519" x2="5592" y2="69891"/>
                        <a14:backgroundMark x1="23342" y1="72430" x2="24512" y2="72793"/>
                        <a14:backgroundMark x1="3251" y1="73640" x2="4746" y2="74002"/>
                        <a14:backgroundMark x1="25943" y1="78476" x2="26983" y2="78597"/>
                      </a14:backgroundRemoval>
                    </a14:imgEffect>
                  </a14:imgLayer>
                </a14:imgProps>
              </a:ext>
            </a:extLst>
          </a:blip>
          <a:srcRect l="2017" t="64127" r="71823" b="11306"/>
          <a:stretch/>
        </p:blipFill>
        <p:spPr>
          <a:xfrm rot="21354132">
            <a:off x="798089" y="4178388"/>
            <a:ext cx="2702679" cy="1364784"/>
          </a:xfrm>
          <a:prstGeom prst="rect">
            <a:avLst/>
          </a:prstGeom>
        </p:spPr>
      </p:pic>
      <p:pic>
        <p:nvPicPr>
          <p:cNvPr id="75" name="Picture 74" descr="A picture containing clipart&#10;&#10;Description automatically generated">
            <a:extLst>
              <a:ext uri="{FF2B5EF4-FFF2-40B4-BE49-F238E27FC236}">
                <a16:creationId xmlns:a16="http://schemas.microsoft.com/office/drawing/2014/main" id="{6E188BC6-9C3B-3844-AA0F-03C5666BD14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714" b="80952" l="18750" r="83594">
                        <a14:foregroundMark x1="30469" y1="10714" x2="44531" y2="11905"/>
                        <a14:foregroundMark x1="18750" y1="64286" x2="21875" y2="55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2706" r="7780" b="9700"/>
          <a:stretch/>
        </p:blipFill>
        <p:spPr>
          <a:xfrm rot="2132253">
            <a:off x="7816784" y="3486335"/>
            <a:ext cx="597056" cy="467229"/>
          </a:xfrm>
          <a:prstGeom prst="rect">
            <a:avLst/>
          </a:prstGeom>
        </p:spPr>
      </p:pic>
      <p:pic>
        <p:nvPicPr>
          <p:cNvPr id="78" name="Picture 7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34C0C03-DC1F-684D-B0E3-22C0A84BFBD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714" b="80952" l="18750" r="83594">
                        <a14:foregroundMark x1="30469" y1="10714" x2="44531" y2="11905"/>
                        <a14:foregroundMark x1="18750" y1="64286" x2="21875" y2="55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2706" r="7780" b="9700"/>
          <a:stretch/>
        </p:blipFill>
        <p:spPr>
          <a:xfrm rot="19467747" flipH="1">
            <a:off x="7438076" y="4430264"/>
            <a:ext cx="597056" cy="467229"/>
          </a:xfrm>
          <a:prstGeom prst="rect">
            <a:avLst/>
          </a:prstGeom>
        </p:spPr>
      </p:pic>
      <p:pic>
        <p:nvPicPr>
          <p:cNvPr id="79" name="Picture 78" descr="A picture containing clipart&#10;&#10;Description automatically generated">
            <a:extLst>
              <a:ext uri="{FF2B5EF4-FFF2-40B4-BE49-F238E27FC236}">
                <a16:creationId xmlns:a16="http://schemas.microsoft.com/office/drawing/2014/main" id="{2F096398-7A96-A440-8327-8745B48F607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714" b="80952" l="18750" r="83594">
                        <a14:foregroundMark x1="30469" y1="10714" x2="44531" y2="11905"/>
                        <a14:foregroundMark x1="18750" y1="64286" x2="21875" y2="55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2706" r="7780" b="9700"/>
          <a:stretch/>
        </p:blipFill>
        <p:spPr>
          <a:xfrm rot="2132253">
            <a:off x="8115842" y="3962356"/>
            <a:ext cx="597056" cy="467229"/>
          </a:xfrm>
          <a:prstGeom prst="rect">
            <a:avLst/>
          </a:prstGeom>
        </p:spPr>
      </p:pic>
      <p:pic>
        <p:nvPicPr>
          <p:cNvPr id="80" name="Picture 79" descr="A picture containing object, light, lamp&#10;&#10;Description automatically generated">
            <a:extLst>
              <a:ext uri="{FF2B5EF4-FFF2-40B4-BE49-F238E27FC236}">
                <a16:creationId xmlns:a16="http://schemas.microsoft.com/office/drawing/2014/main" id="{8989E664-93AD-C048-81E6-C41A002F50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6718">
            <a:off x="2326905" y="2121613"/>
            <a:ext cx="1501513" cy="1477256"/>
          </a:xfrm>
          <a:prstGeom prst="rect">
            <a:avLst/>
          </a:prstGeom>
        </p:spPr>
      </p:pic>
      <p:pic>
        <p:nvPicPr>
          <p:cNvPr id="81" name="Picture 80" descr="A picture containing object, light, lamp&#10;&#10;Description automatically generated">
            <a:extLst>
              <a:ext uri="{FF2B5EF4-FFF2-40B4-BE49-F238E27FC236}">
                <a16:creationId xmlns:a16="http://schemas.microsoft.com/office/drawing/2014/main" id="{D4EB811C-C9DA-BE48-B384-0DE788A638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6718">
            <a:off x="3303711" y="2064695"/>
            <a:ext cx="1501513" cy="1477256"/>
          </a:xfrm>
          <a:prstGeom prst="rect">
            <a:avLst/>
          </a:prstGeom>
        </p:spPr>
      </p:pic>
      <p:pic>
        <p:nvPicPr>
          <p:cNvPr id="82" name="Picture 8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1A595B3-B9D4-6444-A872-923068F18B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25" y="5516308"/>
            <a:ext cx="1128303" cy="1050489"/>
          </a:xfrm>
          <a:prstGeom prst="rect">
            <a:avLst/>
          </a:prstGeom>
        </p:spPr>
      </p:pic>
      <p:pic>
        <p:nvPicPr>
          <p:cNvPr id="83" name="Picture 8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8DA607E-19E7-A04D-B678-95CFB98DEB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20" y="5547823"/>
            <a:ext cx="1128303" cy="1050489"/>
          </a:xfrm>
          <a:prstGeom prst="rect">
            <a:avLst/>
          </a:prstGeom>
        </p:spPr>
      </p:pic>
      <p:pic>
        <p:nvPicPr>
          <p:cNvPr id="84" name="Picture 8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537F71C-56F5-6E41-AE44-328560896F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685" y="5184576"/>
            <a:ext cx="1128303" cy="1050489"/>
          </a:xfrm>
          <a:prstGeom prst="rect">
            <a:avLst/>
          </a:prstGeom>
        </p:spPr>
      </p:pic>
      <p:pic>
        <p:nvPicPr>
          <p:cNvPr id="85" name="Picture 8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9099348-D9F7-4146-9574-E9CA7E4973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15" y="5066544"/>
            <a:ext cx="1128303" cy="1050489"/>
          </a:xfrm>
          <a:prstGeom prst="rect">
            <a:avLst/>
          </a:prstGeom>
        </p:spPr>
      </p:pic>
      <p:pic>
        <p:nvPicPr>
          <p:cNvPr id="86" name="Picture 8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291B6BD-769E-7B48-9517-00BA3ADF4F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91" y="4046031"/>
            <a:ext cx="1128303" cy="1050489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99E90112-4A28-A044-B18F-71DB51EDB1F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 t="3378" r="7891" b="3092"/>
          <a:stretch/>
        </p:blipFill>
        <p:spPr>
          <a:xfrm rot="5400000">
            <a:off x="2629822" y="613319"/>
            <a:ext cx="881798" cy="2211336"/>
          </a:xfrm>
          <a:prstGeom prst="rect">
            <a:avLst/>
          </a:prstGeom>
        </p:spPr>
      </p:pic>
      <p:sp>
        <p:nvSpPr>
          <p:cNvPr id="89" name="Oval 88">
            <a:extLst>
              <a:ext uri="{FF2B5EF4-FFF2-40B4-BE49-F238E27FC236}">
                <a16:creationId xmlns:a16="http://schemas.microsoft.com/office/drawing/2014/main" id="{AD3D601E-E4BC-594E-9DD8-420A211CAAAF}"/>
              </a:ext>
            </a:extLst>
          </p:cNvPr>
          <p:cNvSpPr/>
          <p:nvPr/>
        </p:nvSpPr>
        <p:spPr>
          <a:xfrm>
            <a:off x="2026858" y="1351071"/>
            <a:ext cx="312821" cy="312821"/>
          </a:xfrm>
          <a:prstGeom prst="ellipse">
            <a:avLst/>
          </a:prstGeom>
          <a:solidFill>
            <a:srgbClr val="28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F49F3DE-B054-4847-A729-0207D87E46A9}"/>
              </a:ext>
            </a:extLst>
          </p:cNvPr>
          <p:cNvSpPr/>
          <p:nvPr/>
        </p:nvSpPr>
        <p:spPr>
          <a:xfrm>
            <a:off x="2478238" y="1347657"/>
            <a:ext cx="312821" cy="312821"/>
          </a:xfrm>
          <a:prstGeom prst="ellipse">
            <a:avLst/>
          </a:prstGeom>
          <a:solidFill>
            <a:srgbClr val="28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ACD90EBD-A012-2A44-B67E-EDE994C24F1D}"/>
              </a:ext>
            </a:extLst>
          </p:cNvPr>
          <p:cNvSpPr/>
          <p:nvPr/>
        </p:nvSpPr>
        <p:spPr>
          <a:xfrm>
            <a:off x="2915783" y="1341701"/>
            <a:ext cx="312821" cy="312821"/>
          </a:xfrm>
          <a:prstGeom prst="ellipse">
            <a:avLst/>
          </a:prstGeom>
          <a:solidFill>
            <a:srgbClr val="28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9D710F3-8BD2-064E-BD5D-32BFFAF77EFD}"/>
              </a:ext>
            </a:extLst>
          </p:cNvPr>
          <p:cNvSpPr/>
          <p:nvPr/>
        </p:nvSpPr>
        <p:spPr>
          <a:xfrm>
            <a:off x="3350018" y="1351070"/>
            <a:ext cx="312821" cy="312821"/>
          </a:xfrm>
          <a:prstGeom prst="ellipse">
            <a:avLst/>
          </a:prstGeom>
          <a:solidFill>
            <a:srgbClr val="28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90E24C4A-6793-F046-9F9B-4BE00CA12144}"/>
              </a:ext>
            </a:extLst>
          </p:cNvPr>
          <p:cNvSpPr/>
          <p:nvPr/>
        </p:nvSpPr>
        <p:spPr>
          <a:xfrm>
            <a:off x="3789386" y="1351070"/>
            <a:ext cx="312821" cy="312821"/>
          </a:xfrm>
          <a:prstGeom prst="ellipse">
            <a:avLst/>
          </a:prstGeom>
          <a:solidFill>
            <a:srgbClr val="F19E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C8DFAE85-A96A-B841-BDF6-D9FC00F1C068}"/>
              </a:ext>
            </a:extLst>
          </p:cNvPr>
          <p:cNvSpPr/>
          <p:nvPr/>
        </p:nvSpPr>
        <p:spPr>
          <a:xfrm>
            <a:off x="2024093" y="1785047"/>
            <a:ext cx="312821" cy="312821"/>
          </a:xfrm>
          <a:prstGeom prst="ellipse">
            <a:avLst/>
          </a:prstGeom>
          <a:solidFill>
            <a:srgbClr val="F19E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5B64F30D-D180-A74D-96DF-FDB22D6B429E}"/>
              </a:ext>
            </a:extLst>
          </p:cNvPr>
          <p:cNvSpPr/>
          <p:nvPr/>
        </p:nvSpPr>
        <p:spPr>
          <a:xfrm>
            <a:off x="2478238" y="1785046"/>
            <a:ext cx="312821" cy="312821"/>
          </a:xfrm>
          <a:prstGeom prst="ellipse">
            <a:avLst/>
          </a:prstGeom>
          <a:solidFill>
            <a:srgbClr val="F19E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C3671E4F-88AC-DE45-B7A1-B87586D21FD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 t="3378" r="7891" b="3092"/>
          <a:stretch/>
        </p:blipFill>
        <p:spPr>
          <a:xfrm rot="5400000">
            <a:off x="5435326" y="3360077"/>
            <a:ext cx="881798" cy="2211336"/>
          </a:xfrm>
          <a:prstGeom prst="rect">
            <a:avLst/>
          </a:prstGeom>
        </p:spPr>
      </p:pic>
      <p:sp>
        <p:nvSpPr>
          <p:cNvPr id="97" name="Oval 96">
            <a:extLst>
              <a:ext uri="{FF2B5EF4-FFF2-40B4-BE49-F238E27FC236}">
                <a16:creationId xmlns:a16="http://schemas.microsoft.com/office/drawing/2014/main" id="{F3AD7333-E25C-BC47-9A8E-1A412773AFAB}"/>
              </a:ext>
            </a:extLst>
          </p:cNvPr>
          <p:cNvSpPr/>
          <p:nvPr/>
        </p:nvSpPr>
        <p:spPr>
          <a:xfrm>
            <a:off x="4839192" y="4084484"/>
            <a:ext cx="312821" cy="3128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8A57E561-D6AB-2940-86DE-01B7B2066839}"/>
              </a:ext>
            </a:extLst>
          </p:cNvPr>
          <p:cNvSpPr/>
          <p:nvPr/>
        </p:nvSpPr>
        <p:spPr>
          <a:xfrm>
            <a:off x="5278252" y="4084484"/>
            <a:ext cx="312821" cy="3128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50A1A32A-28D8-F34F-B7C5-F8BFEC2DAD79}"/>
              </a:ext>
            </a:extLst>
          </p:cNvPr>
          <p:cNvSpPr/>
          <p:nvPr/>
        </p:nvSpPr>
        <p:spPr>
          <a:xfrm>
            <a:off x="5717312" y="4084484"/>
            <a:ext cx="312821" cy="3128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A585596B-E785-F24D-A831-3CB862BAC72D}"/>
              </a:ext>
            </a:extLst>
          </p:cNvPr>
          <p:cNvSpPr/>
          <p:nvPr/>
        </p:nvSpPr>
        <p:spPr>
          <a:xfrm>
            <a:off x="6156372" y="4084484"/>
            <a:ext cx="312821" cy="3128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F470591-DC25-3549-BF75-9562A702C104}"/>
              </a:ext>
            </a:extLst>
          </p:cNvPr>
          <p:cNvSpPr/>
          <p:nvPr/>
        </p:nvSpPr>
        <p:spPr>
          <a:xfrm>
            <a:off x="6595431" y="4084484"/>
            <a:ext cx="312821" cy="3128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063B125D-8898-C94F-9A33-5D410A5A9E50}"/>
              </a:ext>
            </a:extLst>
          </p:cNvPr>
          <p:cNvSpPr/>
          <p:nvPr/>
        </p:nvSpPr>
        <p:spPr>
          <a:xfrm>
            <a:off x="4831801" y="4523612"/>
            <a:ext cx="312821" cy="31282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72E2B34-9FAD-344D-A0AB-CE1CD897D28D}"/>
              </a:ext>
            </a:extLst>
          </p:cNvPr>
          <p:cNvSpPr/>
          <p:nvPr/>
        </p:nvSpPr>
        <p:spPr>
          <a:xfrm>
            <a:off x="5279196" y="4523612"/>
            <a:ext cx="312821" cy="31282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043E5802-B52C-7340-9972-E88F7C37B42D}"/>
              </a:ext>
            </a:extLst>
          </p:cNvPr>
          <p:cNvSpPr/>
          <p:nvPr/>
        </p:nvSpPr>
        <p:spPr>
          <a:xfrm>
            <a:off x="5726592" y="4523612"/>
            <a:ext cx="312821" cy="31282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FA64CE82-AD1C-6749-BC65-017D8DACF31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 t="3378" r="7891" b="3092"/>
          <a:stretch/>
        </p:blipFill>
        <p:spPr>
          <a:xfrm rot="5400000">
            <a:off x="4947988" y="4268209"/>
            <a:ext cx="881798" cy="2211336"/>
          </a:xfrm>
          <a:prstGeom prst="rect">
            <a:avLst/>
          </a:prstGeom>
        </p:spPr>
      </p:pic>
      <p:sp>
        <p:nvSpPr>
          <p:cNvPr id="106" name="Oval 105">
            <a:extLst>
              <a:ext uri="{FF2B5EF4-FFF2-40B4-BE49-F238E27FC236}">
                <a16:creationId xmlns:a16="http://schemas.microsoft.com/office/drawing/2014/main" id="{5F5C9AA6-CD64-4C43-97E5-E9C079384399}"/>
              </a:ext>
            </a:extLst>
          </p:cNvPr>
          <p:cNvSpPr/>
          <p:nvPr/>
        </p:nvSpPr>
        <p:spPr>
          <a:xfrm>
            <a:off x="4352649" y="4998416"/>
            <a:ext cx="312821" cy="3128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BEED7FF0-500F-EB4D-B207-D65DC13883C6}"/>
              </a:ext>
            </a:extLst>
          </p:cNvPr>
          <p:cNvSpPr/>
          <p:nvPr/>
        </p:nvSpPr>
        <p:spPr>
          <a:xfrm>
            <a:off x="4791598" y="4998416"/>
            <a:ext cx="312821" cy="31282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B11F5EB8-36D0-2B4B-A41E-9DD651323C99}"/>
              </a:ext>
            </a:extLst>
          </p:cNvPr>
          <p:cNvSpPr/>
          <p:nvPr/>
        </p:nvSpPr>
        <p:spPr>
          <a:xfrm>
            <a:off x="5230547" y="4998416"/>
            <a:ext cx="312821" cy="31282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A3771C22-A51D-B249-81AB-0FF7FC538AF6}"/>
              </a:ext>
            </a:extLst>
          </p:cNvPr>
          <p:cNvSpPr/>
          <p:nvPr/>
        </p:nvSpPr>
        <p:spPr>
          <a:xfrm>
            <a:off x="5669496" y="4998416"/>
            <a:ext cx="312821" cy="31282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1A0E4332-09B9-524D-B0A8-19BB777ED65A}"/>
              </a:ext>
            </a:extLst>
          </p:cNvPr>
          <p:cNvSpPr/>
          <p:nvPr/>
        </p:nvSpPr>
        <p:spPr>
          <a:xfrm>
            <a:off x="6108445" y="4998416"/>
            <a:ext cx="312821" cy="31282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768FF567-E9C7-E64B-A422-3262E9C112CC}"/>
              </a:ext>
            </a:extLst>
          </p:cNvPr>
          <p:cNvSpPr/>
          <p:nvPr/>
        </p:nvSpPr>
        <p:spPr>
          <a:xfrm>
            <a:off x="4353300" y="5429100"/>
            <a:ext cx="312821" cy="31282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7A50868F-3397-9F4A-BC17-75116C32374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324" y="5609723"/>
            <a:ext cx="1191824" cy="1165915"/>
          </a:xfrm>
          <a:prstGeom prst="rect">
            <a:avLst/>
          </a:prstGeom>
        </p:spPr>
      </p:pic>
      <p:pic>
        <p:nvPicPr>
          <p:cNvPr id="117" name="Picture 116" descr="Icon&#10;&#10;Description automatically generated">
            <a:extLst>
              <a:ext uri="{FF2B5EF4-FFF2-40B4-BE49-F238E27FC236}">
                <a16:creationId xmlns:a16="http://schemas.microsoft.com/office/drawing/2014/main" id="{71B901FB-CD1D-814A-9F72-DA7D65D33C4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085" y="4697260"/>
            <a:ext cx="1136141" cy="1117516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7003B3D-8E26-E847-B47F-D605EE0E456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334" y="1152875"/>
            <a:ext cx="1191824" cy="11659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925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89" grpId="2" animBg="1"/>
      <p:bldP spid="90" grpId="0" animBg="1"/>
      <p:bldP spid="90" grpId="1" animBg="1"/>
      <p:bldP spid="90" grpId="2" animBg="1"/>
      <p:bldP spid="91" grpId="0" animBg="1"/>
      <p:bldP spid="91" grpId="1" animBg="1"/>
      <p:bldP spid="91" grpId="2" animBg="1"/>
      <p:bldP spid="92" grpId="0" animBg="1"/>
      <p:bldP spid="92" grpId="1" animBg="1"/>
      <p:bldP spid="92" grpId="2" animBg="1"/>
      <p:bldP spid="93" grpId="0" animBg="1"/>
      <p:bldP spid="93" grpId="1" animBg="1"/>
      <p:bldP spid="93" grpId="2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7" grpId="0" animBg="1"/>
      <p:bldP spid="97" grpId="1" animBg="1"/>
      <p:bldP spid="97" grpId="2" animBg="1"/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  <p:bldP spid="100" grpId="0" animBg="1"/>
      <p:bldP spid="100" grpId="1" animBg="1"/>
      <p:bldP spid="100" grpId="2" animBg="1"/>
      <p:bldP spid="101" grpId="0" animBg="1"/>
      <p:bldP spid="101" grpId="1" animBg="1"/>
      <p:bldP spid="101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4" grpId="0" animBg="1"/>
      <p:bldP spid="104" grpId="1" animBg="1"/>
      <p:bldP spid="104" grpId="2" animBg="1"/>
      <p:bldP spid="106" grpId="0" animBg="1"/>
      <p:bldP spid="106" grpId="1" animBg="1"/>
      <p:bldP spid="106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0" grpId="0" animBg="1"/>
      <p:bldP spid="110" grpId="1" animBg="1"/>
      <p:bldP spid="110" grpId="2" animBg="1"/>
      <p:bldP spid="111" grpId="0" animBg="1"/>
      <p:bldP spid="111" grpId="1" animBg="1"/>
      <p:bldP spid="111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DF41719-242F-BE42-87C1-BEEE52F89142}"/>
              </a:ext>
            </a:extLst>
          </p:cNvPr>
          <p:cNvGrpSpPr/>
          <p:nvPr/>
        </p:nvGrpSpPr>
        <p:grpSpPr>
          <a:xfrm>
            <a:off x="549600" y="1465200"/>
            <a:ext cx="5454000" cy="3927600"/>
            <a:chOff x="521891" y="1811563"/>
            <a:chExt cx="5454000" cy="3927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81371CF-144A-D344-8AC3-FBBDB91DA094}"/>
                </a:ext>
              </a:extLst>
            </p:cNvPr>
            <p:cNvSpPr/>
            <p:nvPr/>
          </p:nvSpPr>
          <p:spPr>
            <a:xfrm>
              <a:off x="521891" y="1811563"/>
              <a:ext cx="5454000" cy="3927600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83086A-CA0E-6A4E-804E-84079E52C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541" y="1991013"/>
              <a:ext cx="5092700" cy="3568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62734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5|16.3|20.2|17.4|7|14.7|11.9|15|24.4|14.6|21.8|8|21.6|12.4|20.6|15.4|4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959</TotalTime>
  <Words>2</Words>
  <Application>Microsoft Office PowerPoint</Application>
  <PresentationFormat>A4 Paper (210x297 mm)</PresentationFormat>
  <Paragraphs>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Trinity Academy Halifax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Hamilton</dc:creator>
  <cp:lastModifiedBy>Gemma Bleakley</cp:lastModifiedBy>
  <cp:revision>116</cp:revision>
  <dcterms:created xsi:type="dcterms:W3CDTF">2020-04-02T20:19:37Z</dcterms:created>
  <dcterms:modified xsi:type="dcterms:W3CDTF">2022-02-02T08:44:14Z</dcterms:modified>
</cp:coreProperties>
</file>