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2CF8C-19E8-41AF-A74E-9165FD693A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AA963B4-BC1B-4926-9FCC-98D884F3D8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32AEC43-9500-44E1-B1B7-CD311F5838FF}"/>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5" name="Footer Placeholder 4">
            <a:extLst>
              <a:ext uri="{FF2B5EF4-FFF2-40B4-BE49-F238E27FC236}">
                <a16:creationId xmlns:a16="http://schemas.microsoft.com/office/drawing/2014/main" id="{BE07E8D2-9E05-46EE-BAB5-8A2751694A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174161-28B2-4A4C-A1B1-C86C479C36E8}"/>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533394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71868-8798-47F9-AD69-299C26618F2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CFB4C1-1286-4A24-8CE6-9CBEEE2C32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E871FE-69FD-4B85-897A-8A9C344D7D97}"/>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5" name="Footer Placeholder 4">
            <a:extLst>
              <a:ext uri="{FF2B5EF4-FFF2-40B4-BE49-F238E27FC236}">
                <a16:creationId xmlns:a16="http://schemas.microsoft.com/office/drawing/2014/main" id="{3FA8FB09-5E48-4267-830D-DD76D64725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E6268D-3984-4899-92D0-5BF0C36EE489}"/>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4035183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7B35FC-342D-434E-BC77-A7279AB03F1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D3A0FF-DEEA-4775-A054-D4DD81CD57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64C2B5-FEFC-420D-8776-6A1EA1CBCE7A}"/>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5" name="Footer Placeholder 4">
            <a:extLst>
              <a:ext uri="{FF2B5EF4-FFF2-40B4-BE49-F238E27FC236}">
                <a16:creationId xmlns:a16="http://schemas.microsoft.com/office/drawing/2014/main" id="{6EF63A7C-C234-4EC5-86B6-D6C2E1F48F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8CD153-2702-41D5-A45A-4F948DD53192}"/>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2540628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7AB87-17EC-488D-A3CD-7D00E19E4D1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C273819-8606-486D-8712-36348BF5E8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5D6664-206F-41DF-8BF1-A884255115B0}"/>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5" name="Footer Placeholder 4">
            <a:extLst>
              <a:ext uri="{FF2B5EF4-FFF2-40B4-BE49-F238E27FC236}">
                <a16:creationId xmlns:a16="http://schemas.microsoft.com/office/drawing/2014/main" id="{7AD0FA09-570B-4525-8A3F-656D1DED4B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153F91-CD3B-43EA-AC14-70D7FFA12BC2}"/>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391171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0DCAC-1E79-41EF-AF76-A27E0EFFCC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ED4EABB-40E4-46B7-AC8C-2270788DAA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83B57B-25F7-434E-9513-8E4B01BCA22C}"/>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5" name="Footer Placeholder 4">
            <a:extLst>
              <a:ext uri="{FF2B5EF4-FFF2-40B4-BE49-F238E27FC236}">
                <a16:creationId xmlns:a16="http://schemas.microsoft.com/office/drawing/2014/main" id="{528C342F-DD53-45CD-A3B9-04463EC9C1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1E92CD-DB4A-4574-A2C8-DAF23B1476BF}"/>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1683652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089B3-424A-4072-8D72-7E19A553D88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92F984-D7BB-4743-A530-B19C988C23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E007664-1C22-453C-BA85-1CA0C44B540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AFE52C6-15A8-42BA-B405-F941B4C2BAE9}"/>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6" name="Footer Placeholder 5">
            <a:extLst>
              <a:ext uri="{FF2B5EF4-FFF2-40B4-BE49-F238E27FC236}">
                <a16:creationId xmlns:a16="http://schemas.microsoft.com/office/drawing/2014/main" id="{3A41B977-07FD-4BBE-9F14-B75AE3CF9B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67B70B-463A-4141-B8BA-7A893417CB78}"/>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3491447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DE681-CD94-45F8-A711-0EC88A92648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A0947BB-8B08-4C06-ABED-3F260776C8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9245CF-690D-47C4-A50B-C9AEA7091C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FBE95DA-C3D8-4A3D-B76F-FFBD0A46FB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744ACD-2223-4B00-9C59-071196BB3D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CF41B86-1895-4F04-9992-DE4D908E3528}"/>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8" name="Footer Placeholder 7">
            <a:extLst>
              <a:ext uri="{FF2B5EF4-FFF2-40B4-BE49-F238E27FC236}">
                <a16:creationId xmlns:a16="http://schemas.microsoft.com/office/drawing/2014/main" id="{A35EEADA-0B7F-469E-BCE7-9B1DC35A404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15786C2-0484-489C-B1B4-80DA77C9609A}"/>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3875051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197D2-24A5-41F7-8B7E-C883910DF98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711308B-0BF5-4DAA-A609-4327AD17EF49}"/>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4" name="Footer Placeholder 3">
            <a:extLst>
              <a:ext uri="{FF2B5EF4-FFF2-40B4-BE49-F238E27FC236}">
                <a16:creationId xmlns:a16="http://schemas.microsoft.com/office/drawing/2014/main" id="{93F8902F-95F9-4BE5-B2BE-D686AB4F025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E135F42-2003-44F1-9139-FF676F87BFC7}"/>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2541285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B601BD-D571-4BB2-84A8-AF5F597BC847}"/>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3" name="Footer Placeholder 2">
            <a:extLst>
              <a:ext uri="{FF2B5EF4-FFF2-40B4-BE49-F238E27FC236}">
                <a16:creationId xmlns:a16="http://schemas.microsoft.com/office/drawing/2014/main" id="{975CB33D-A447-45AB-AE7E-0AE2E32EB5A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97454A-A707-4716-82B5-923F30B0C816}"/>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406500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9FF0E-37C5-4D46-B5C6-F3A92794F1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F93BE6E-3F2C-4605-A36E-F1DA43F7DB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0F8B77-3E14-47A2-B5EB-A6993420A5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0E2019-DED3-4450-B50C-F8683765960B}"/>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6" name="Footer Placeholder 5">
            <a:extLst>
              <a:ext uri="{FF2B5EF4-FFF2-40B4-BE49-F238E27FC236}">
                <a16:creationId xmlns:a16="http://schemas.microsoft.com/office/drawing/2014/main" id="{991C79C3-711E-4042-A630-BA6FEEF00D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9022A6-0668-41BA-8A75-F360189EB499}"/>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119098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783CB-4AA1-47B3-B9B4-523ED3ED19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529D291-A2CE-4A73-9540-78329D9D5B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6D201-1575-473D-8693-4A6E84F88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C6AB3C-39B2-41F7-9E77-F47AEEAB6B15}"/>
              </a:ext>
            </a:extLst>
          </p:cNvPr>
          <p:cNvSpPr>
            <a:spLocks noGrp="1"/>
          </p:cNvSpPr>
          <p:nvPr>
            <p:ph type="dt" sz="half" idx="10"/>
          </p:nvPr>
        </p:nvSpPr>
        <p:spPr/>
        <p:txBody>
          <a:bodyPr/>
          <a:lstStyle/>
          <a:p>
            <a:fld id="{035566A7-E876-4FEA-8799-A2624501E8D7}" type="datetimeFigureOut">
              <a:rPr lang="en-GB" smtClean="0"/>
              <a:t>21/11/2021</a:t>
            </a:fld>
            <a:endParaRPr lang="en-GB"/>
          </a:p>
        </p:txBody>
      </p:sp>
      <p:sp>
        <p:nvSpPr>
          <p:cNvPr id="6" name="Footer Placeholder 5">
            <a:extLst>
              <a:ext uri="{FF2B5EF4-FFF2-40B4-BE49-F238E27FC236}">
                <a16:creationId xmlns:a16="http://schemas.microsoft.com/office/drawing/2014/main" id="{2090ACBC-3CA6-4420-9AED-3477C3CB4D7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516774-3E49-42FF-A914-7689C3AA3347}"/>
              </a:ext>
            </a:extLst>
          </p:cNvPr>
          <p:cNvSpPr>
            <a:spLocks noGrp="1"/>
          </p:cNvSpPr>
          <p:nvPr>
            <p:ph type="sldNum" sz="quarter" idx="12"/>
          </p:nvPr>
        </p:nvSpPr>
        <p:spPr/>
        <p:txBody>
          <a:bodyPr/>
          <a:lstStyle/>
          <a:p>
            <a:fld id="{9C8CE551-A34C-482A-98B0-D43C0750D611}" type="slidenum">
              <a:rPr lang="en-GB" smtClean="0"/>
              <a:t>‹#›</a:t>
            </a:fld>
            <a:endParaRPr lang="en-GB"/>
          </a:p>
        </p:txBody>
      </p:sp>
    </p:spTree>
    <p:extLst>
      <p:ext uri="{BB962C8B-B14F-4D97-AF65-F5344CB8AC3E}">
        <p14:creationId xmlns:p14="http://schemas.microsoft.com/office/powerpoint/2010/main" val="1362343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A5F5B1-BB66-4126-A9B2-142F5656D7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E631A3-C2AA-4790-A841-F5B89434B3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EC08A4-FF36-4BE7-9CCB-1E1FFFD552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5566A7-E876-4FEA-8799-A2624501E8D7}" type="datetimeFigureOut">
              <a:rPr lang="en-GB" smtClean="0"/>
              <a:t>21/11/2021</a:t>
            </a:fld>
            <a:endParaRPr lang="en-GB"/>
          </a:p>
        </p:txBody>
      </p:sp>
      <p:sp>
        <p:nvSpPr>
          <p:cNvPr id="5" name="Footer Placeholder 4">
            <a:extLst>
              <a:ext uri="{FF2B5EF4-FFF2-40B4-BE49-F238E27FC236}">
                <a16:creationId xmlns:a16="http://schemas.microsoft.com/office/drawing/2014/main" id="{D7C88C77-EA61-4B18-A75A-54C5CC7B8F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2BF8859-C8DD-4B6D-A93B-B588BDED4C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8CE551-A34C-482A-98B0-D43C0750D611}" type="slidenum">
              <a:rPr lang="en-GB" smtClean="0"/>
              <a:t>‹#›</a:t>
            </a:fld>
            <a:endParaRPr lang="en-GB"/>
          </a:p>
        </p:txBody>
      </p:sp>
    </p:spTree>
    <p:extLst>
      <p:ext uri="{BB962C8B-B14F-4D97-AF65-F5344CB8AC3E}">
        <p14:creationId xmlns:p14="http://schemas.microsoft.com/office/powerpoint/2010/main" val="2524335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C17BD-1437-4985-9FFD-5257E8DB4EBF}"/>
              </a:ext>
            </a:extLst>
          </p:cNvPr>
          <p:cNvSpPr>
            <a:spLocks noGrp="1"/>
          </p:cNvSpPr>
          <p:nvPr>
            <p:ph type="ctrTitle"/>
          </p:nvPr>
        </p:nvSpPr>
        <p:spPr/>
        <p:txBody>
          <a:bodyPr/>
          <a:lstStyle/>
          <a:p>
            <a:r>
              <a:rPr lang="en-US" dirty="0"/>
              <a:t>Exciting Writing</a:t>
            </a:r>
            <a:endParaRPr lang="en-GB" dirty="0"/>
          </a:p>
        </p:txBody>
      </p:sp>
      <p:sp>
        <p:nvSpPr>
          <p:cNvPr id="3" name="Subtitle 2">
            <a:extLst>
              <a:ext uri="{FF2B5EF4-FFF2-40B4-BE49-F238E27FC236}">
                <a16:creationId xmlns:a16="http://schemas.microsoft.com/office/drawing/2014/main" id="{8E32D4FA-406A-4E56-ADD0-44C643A09CFA}"/>
              </a:ext>
            </a:extLst>
          </p:cNvPr>
          <p:cNvSpPr>
            <a:spLocks noGrp="1"/>
          </p:cNvSpPr>
          <p:nvPr>
            <p:ph type="subTitle" idx="1"/>
          </p:nvPr>
        </p:nvSpPr>
        <p:spPr/>
        <p:txBody>
          <a:bodyPr/>
          <a:lstStyle/>
          <a:p>
            <a:r>
              <a:rPr lang="en-US" dirty="0"/>
              <a:t>Monday 21</a:t>
            </a:r>
            <a:r>
              <a:rPr lang="en-US" baseline="30000" dirty="0"/>
              <a:t>st</a:t>
            </a:r>
            <a:r>
              <a:rPr lang="en-US" dirty="0"/>
              <a:t> November 2021</a:t>
            </a:r>
            <a:endParaRPr lang="en-GB" dirty="0"/>
          </a:p>
        </p:txBody>
      </p:sp>
    </p:spTree>
    <p:extLst>
      <p:ext uri="{BB962C8B-B14F-4D97-AF65-F5344CB8AC3E}">
        <p14:creationId xmlns:p14="http://schemas.microsoft.com/office/powerpoint/2010/main" val="722342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F6C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3703AED2-BDD4-4C1C-9148-7DCC18D6F7CE}"/>
              </a:ext>
            </a:extLst>
          </p:cNvPr>
          <p:cNvPicPr>
            <a:picLocks noGrp="1" noChangeAspect="1"/>
          </p:cNvPicPr>
          <p:nvPr>
            <p:ph idx="1"/>
          </p:nvPr>
        </p:nvPicPr>
        <p:blipFill>
          <a:blip r:embed="rId2"/>
          <a:stretch>
            <a:fillRect/>
          </a:stretch>
        </p:blipFill>
        <p:spPr>
          <a:xfrm>
            <a:off x="1031395" y="643467"/>
            <a:ext cx="10129210" cy="5571066"/>
          </a:xfrm>
          <a:prstGeom prst="rect">
            <a:avLst/>
          </a:prstGeom>
        </p:spPr>
      </p:pic>
    </p:spTree>
    <p:extLst>
      <p:ext uri="{BB962C8B-B14F-4D97-AF65-F5344CB8AC3E}">
        <p14:creationId xmlns:p14="http://schemas.microsoft.com/office/powerpoint/2010/main" val="2738333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4" descr="A group of polar bears in the water&#10;&#10;Description automatically generated with low confidence">
            <a:extLst>
              <a:ext uri="{FF2B5EF4-FFF2-40B4-BE49-F238E27FC236}">
                <a16:creationId xmlns:a16="http://schemas.microsoft.com/office/drawing/2014/main" id="{57C99FB5-0C5F-43CE-8A32-E0B0D3C7A947}"/>
              </a:ext>
            </a:extLst>
          </p:cNvPr>
          <p:cNvPicPr>
            <a:picLocks noChangeAspect="1"/>
          </p:cNvPicPr>
          <p:nvPr/>
        </p:nvPicPr>
        <p:blipFill rotWithShape="1">
          <a:blip r:embed="rId2"/>
          <a:srcRect t="9091" r="11111"/>
          <a:stretch/>
        </p:blipFill>
        <p:spPr>
          <a:xfrm>
            <a:off x="20" y="10"/>
            <a:ext cx="12191980" cy="6857990"/>
          </a:xfrm>
          <a:prstGeom prst="rect">
            <a:avLst/>
          </a:prstGeom>
        </p:spPr>
      </p:pic>
      <p:sp>
        <p:nvSpPr>
          <p:cNvPr id="9" name="Rectangle 8">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F9F867-B638-4665-AC85-40DC6E34CB12}"/>
              </a:ext>
            </a:extLst>
          </p:cNvPr>
          <p:cNvSpPr>
            <a:spLocks noGrp="1"/>
          </p:cNvSpPr>
          <p:nvPr>
            <p:ph type="title"/>
          </p:nvPr>
        </p:nvSpPr>
        <p:spPr>
          <a:xfrm>
            <a:off x="594804" y="640263"/>
            <a:ext cx="6619811" cy="1344975"/>
          </a:xfrm>
        </p:spPr>
        <p:txBody>
          <a:bodyPr>
            <a:normAutofit/>
          </a:bodyPr>
          <a:lstStyle/>
          <a:p>
            <a:r>
              <a:rPr lang="en-US" sz="4000" b="1" i="0">
                <a:effectLst/>
                <a:latin typeface="proxima-nova-alt"/>
              </a:rPr>
              <a:t>Story starter</a:t>
            </a:r>
            <a:br>
              <a:rPr lang="en-US" sz="4000" b="1" i="0">
                <a:effectLst/>
                <a:latin typeface="proxima-nova-alt"/>
              </a:rPr>
            </a:br>
            <a:endParaRPr lang="en-GB" sz="4000"/>
          </a:p>
        </p:txBody>
      </p:sp>
      <p:sp>
        <p:nvSpPr>
          <p:cNvPr id="3" name="Content Placeholder 2">
            <a:extLst>
              <a:ext uri="{FF2B5EF4-FFF2-40B4-BE49-F238E27FC236}">
                <a16:creationId xmlns:a16="http://schemas.microsoft.com/office/drawing/2014/main" id="{31739A69-4280-42DE-A5C0-083C360BA85A}"/>
              </a:ext>
            </a:extLst>
          </p:cNvPr>
          <p:cNvSpPr>
            <a:spLocks noGrp="1"/>
          </p:cNvSpPr>
          <p:nvPr>
            <p:ph idx="1"/>
          </p:nvPr>
        </p:nvSpPr>
        <p:spPr>
          <a:xfrm>
            <a:off x="594109" y="2121763"/>
            <a:ext cx="6620505" cy="3773010"/>
          </a:xfrm>
        </p:spPr>
        <p:txBody>
          <a:bodyPr>
            <a:normAutofit/>
          </a:bodyPr>
          <a:lstStyle/>
          <a:p>
            <a:pPr marL="0" indent="0">
              <a:buNone/>
            </a:pPr>
            <a:r>
              <a:rPr lang="en-US" sz="1300" b="0" i="0">
                <a:effectLst/>
                <a:latin typeface="proxima-nova-alt"/>
              </a:rPr>
              <a:t>There was only one thing on her mind. Survival.</a:t>
            </a:r>
          </a:p>
          <a:p>
            <a:pPr marL="0" indent="0">
              <a:buNone/>
            </a:pPr>
            <a:r>
              <a:rPr lang="en-US" sz="1300" b="0" i="0">
                <a:effectLst/>
                <a:latin typeface="proxima-nova-alt"/>
              </a:rPr>
              <a:t>With one of her cubs clinging on to the soft, comfortable fur on her back and the other two not far behind, she set off across the snow. She was their protector, their teacher, their guide and their provider of food. The weight of the task ahead weighed heavily on her powerful shoulders.</a:t>
            </a:r>
          </a:p>
          <a:p>
            <a:pPr marL="0" indent="0">
              <a:buNone/>
            </a:pPr>
            <a:r>
              <a:rPr lang="en-US" sz="1300" b="0" i="0">
                <a:effectLst/>
                <a:latin typeface="proxima-nova-alt"/>
              </a:rPr>
              <a:t>This was not the first time she had made this journey. She could remember walking this very same path with her mother, many years ago. Now, the circle of life had turned, and it was her time to be the responsible one.</a:t>
            </a:r>
          </a:p>
          <a:p>
            <a:pPr marL="0" indent="0">
              <a:buNone/>
            </a:pPr>
            <a:r>
              <a:rPr lang="en-US" sz="1300" b="0" i="0">
                <a:effectLst/>
                <a:latin typeface="proxima-nova-alt"/>
              </a:rPr>
              <a:t>Her cubs, only a few weeks old, seemed so vulnerable out here, so tiny beside her massive frame. They were also beautiful; their fur almost as white as the snow that surrounded them, their curious, wet-nosed faces looked around in awe of the world they had been born into. They meant everything to her, and she would do anything to keep them safe. They, in turn, would rely upon her love for them over the harsh winter.</a:t>
            </a:r>
          </a:p>
          <a:p>
            <a:pPr marL="0" indent="0">
              <a:buNone/>
            </a:pPr>
            <a:r>
              <a:rPr lang="en-US" sz="1300" b="0" i="0">
                <a:effectLst/>
                <a:latin typeface="proxima-nova-alt"/>
              </a:rPr>
              <a:t>She gave a gentle grunt, urging her cubs to keep up. They had to stick together…</a:t>
            </a:r>
          </a:p>
          <a:p>
            <a:pPr marL="0" indent="0">
              <a:buNone/>
            </a:pPr>
            <a:r>
              <a:rPr lang="en-US" sz="1300" b="1" i="0">
                <a:effectLst/>
                <a:latin typeface="proxima-nova-alt"/>
              </a:rPr>
              <a:t>Continue the story.</a:t>
            </a:r>
            <a:endParaRPr lang="en-US" sz="1300" b="0" i="0">
              <a:effectLst/>
              <a:latin typeface="proxima-nova-alt"/>
            </a:endParaRPr>
          </a:p>
          <a:p>
            <a:endParaRPr lang="en-GB" sz="1300"/>
          </a:p>
        </p:txBody>
      </p:sp>
    </p:spTree>
    <p:extLst>
      <p:ext uri="{BB962C8B-B14F-4D97-AF65-F5344CB8AC3E}">
        <p14:creationId xmlns:p14="http://schemas.microsoft.com/office/powerpoint/2010/main" val="2685965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AD581-0A16-4CBA-B6DA-7546ECF60816}"/>
              </a:ext>
            </a:extLst>
          </p:cNvPr>
          <p:cNvSpPr>
            <a:spLocks noGrp="1"/>
          </p:cNvSpPr>
          <p:nvPr>
            <p:ph type="title"/>
          </p:nvPr>
        </p:nvSpPr>
        <p:spPr/>
        <p:txBody>
          <a:bodyPr/>
          <a:lstStyle/>
          <a:p>
            <a:r>
              <a:rPr lang="en-US" dirty="0"/>
              <a:t>Top tips</a:t>
            </a:r>
            <a:endParaRPr lang="en-GB" dirty="0"/>
          </a:p>
        </p:txBody>
      </p:sp>
      <p:sp>
        <p:nvSpPr>
          <p:cNvPr id="3" name="Content Placeholder 2">
            <a:extLst>
              <a:ext uri="{FF2B5EF4-FFF2-40B4-BE49-F238E27FC236}">
                <a16:creationId xmlns:a16="http://schemas.microsoft.com/office/drawing/2014/main" id="{52996B59-BA21-4E25-BF8D-CB2CAB8A5AA7}"/>
              </a:ext>
            </a:extLst>
          </p:cNvPr>
          <p:cNvSpPr>
            <a:spLocks noGrp="1"/>
          </p:cNvSpPr>
          <p:nvPr>
            <p:ph idx="1"/>
          </p:nvPr>
        </p:nvSpPr>
        <p:spPr/>
        <p:txBody>
          <a:bodyPr/>
          <a:lstStyle/>
          <a:p>
            <a:r>
              <a:rPr lang="en-US" dirty="0"/>
              <a:t>Keep handwriting neat.</a:t>
            </a:r>
          </a:p>
          <a:p>
            <a:r>
              <a:rPr lang="en-US" dirty="0"/>
              <a:t>Sit letters on the line.</a:t>
            </a:r>
          </a:p>
          <a:p>
            <a:r>
              <a:rPr lang="en-US" dirty="0"/>
              <a:t>Use finger spaces between words.</a:t>
            </a:r>
          </a:p>
          <a:p>
            <a:r>
              <a:rPr lang="en-US" dirty="0"/>
              <a:t>Sound out your words carefully. </a:t>
            </a:r>
          </a:p>
          <a:p>
            <a:r>
              <a:rPr lang="en-US" dirty="0"/>
              <a:t>Use a capital letter at the start of a sentence and a full stop at the end of a sentence. </a:t>
            </a:r>
            <a:endParaRPr lang="en-GB" dirty="0"/>
          </a:p>
        </p:txBody>
      </p:sp>
    </p:spTree>
    <p:extLst>
      <p:ext uri="{BB962C8B-B14F-4D97-AF65-F5344CB8AC3E}">
        <p14:creationId xmlns:p14="http://schemas.microsoft.com/office/powerpoint/2010/main" val="2713948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286</Words>
  <Application>Microsoft Office PowerPoint</Application>
  <PresentationFormat>Widescreen</PresentationFormat>
  <Paragraphs>15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proxima-nova-alt</vt:lpstr>
      <vt:lpstr>Office Theme</vt:lpstr>
      <vt:lpstr>Exciting Writing</vt:lpstr>
      <vt:lpstr>PowerPoint Presentation</vt:lpstr>
      <vt:lpstr>Story starter </vt:lpstr>
      <vt:lpstr>Top tips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Exciting Writing</dc:title>
  <dc:creator>Gemma Bleakley</dc:creator>
  <cp:lastModifiedBy>Gemma Bleakley</cp:lastModifiedBy>
  <cp:revision>1</cp:revision>
  <dcterms:created xsi:type="dcterms:W3CDTF">2021-11-21T10:36:31Z</dcterms:created>
  <dcterms:modified xsi:type="dcterms:W3CDTF">2021-11-21T10:47:04Z</dcterms:modified>
</cp:coreProperties>
</file>