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3" r:id="rId5"/>
    <p:sldId id="264" r:id="rId6"/>
    <p:sldId id="265" r:id="rId7"/>
    <p:sldId id="26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81" autoAdjust="0"/>
    <p:restoredTop sz="94660"/>
  </p:normalViewPr>
  <p:slideViewPr>
    <p:cSldViewPr snapToGrid="0">
      <p:cViewPr>
        <p:scale>
          <a:sx n="50" d="100"/>
          <a:sy n="50" d="100"/>
        </p:scale>
        <p:origin x="29" y="5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EA76C-F75E-4F5B-82B4-5711ADDF1812}" type="datetimeFigureOut">
              <a:rPr lang="en-GB" smtClean="0"/>
              <a:t>20/03/2022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4E5C6-5C40-49D4-807A-6097B29C23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9703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EA76C-F75E-4F5B-82B4-5711ADDF1812}" type="datetimeFigureOut">
              <a:rPr lang="en-GB" smtClean="0"/>
              <a:t>20/03/2022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4E5C6-5C40-49D4-807A-6097B29C23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59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EA76C-F75E-4F5B-82B4-5711ADDF1812}" type="datetimeFigureOut">
              <a:rPr lang="en-GB" smtClean="0"/>
              <a:t>20/03/2022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4E5C6-5C40-49D4-807A-6097B29C23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793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EA76C-F75E-4F5B-82B4-5711ADDF1812}" type="datetimeFigureOut">
              <a:rPr lang="en-GB" smtClean="0"/>
              <a:t>20/03/2022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4E5C6-5C40-49D4-807A-6097B29C23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6331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EA76C-F75E-4F5B-82B4-5711ADDF1812}" type="datetimeFigureOut">
              <a:rPr lang="en-GB" smtClean="0"/>
              <a:t>20/03/2022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4E5C6-5C40-49D4-807A-6097B29C23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927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EA76C-F75E-4F5B-82B4-5711ADDF1812}" type="datetimeFigureOut">
              <a:rPr lang="en-GB" smtClean="0"/>
              <a:t>20/03/2022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4E5C6-5C40-49D4-807A-6097B29C23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2152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EA76C-F75E-4F5B-82B4-5711ADDF1812}" type="datetimeFigureOut">
              <a:rPr lang="en-GB" smtClean="0"/>
              <a:t>20/03/2022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4E5C6-5C40-49D4-807A-6097B29C23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2300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EA76C-F75E-4F5B-82B4-5711ADDF1812}" type="datetimeFigureOut">
              <a:rPr lang="en-GB" smtClean="0"/>
              <a:t>20/03/2022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4E5C6-5C40-49D4-807A-6097B29C23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7469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EA76C-F75E-4F5B-82B4-5711ADDF1812}" type="datetimeFigureOut">
              <a:rPr lang="en-GB" smtClean="0"/>
              <a:t>20/03/2022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4E5C6-5C40-49D4-807A-6097B29C23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904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EA76C-F75E-4F5B-82B4-5711ADDF1812}" type="datetimeFigureOut">
              <a:rPr lang="en-GB" smtClean="0"/>
              <a:t>20/03/2022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4E5C6-5C40-49D4-807A-6097B29C23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33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EA76C-F75E-4F5B-82B4-5711ADDF1812}" type="datetimeFigureOut">
              <a:rPr lang="en-GB" smtClean="0"/>
              <a:t>20/03/2022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4E5C6-5C40-49D4-807A-6097B29C23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3480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EA76C-F75E-4F5B-82B4-5711ADDF1812}" type="datetimeFigureOut">
              <a:rPr lang="en-GB" smtClean="0"/>
              <a:t>20/03/2022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4E5C6-5C40-49D4-807A-6097B29C23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176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2920" y="553948"/>
            <a:ext cx="7376160" cy="1954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latin typeface="Comic Sans MS" panose="030F0702030302020204" pitchFamily="66" charset="0"/>
                <a:ea typeface="SassoonCRInfant"/>
                <a:cs typeface="SassoonCRInfant"/>
              </a:rPr>
              <a:t>LO: To choose a research question about food </a:t>
            </a:r>
            <a:endParaRPr lang="en-GB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 consider what foods humans might eat</a:t>
            </a:r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can think of an enquiry question. </a:t>
            </a:r>
            <a:endParaRPr lang="en-GB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can create an action plan to answer a question. </a:t>
            </a:r>
            <a:endParaRPr lang="en-GB" sz="2400" dirty="0"/>
          </a:p>
        </p:txBody>
      </p:sp>
      <p:sp>
        <p:nvSpPr>
          <p:cNvPr id="6" name="Rectangle 5"/>
          <p:cNvSpPr/>
          <p:nvPr/>
        </p:nvSpPr>
        <p:spPr>
          <a:xfrm>
            <a:off x="457200" y="3132296"/>
            <a:ext cx="111556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0" i="0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The land Girls did a wide range of jobs including milking cows lambing, </a:t>
            </a:r>
            <a:r>
              <a:rPr lang="en-GB" sz="3200" b="0" i="0" dirty="0" err="1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plowing</a:t>
            </a:r>
            <a:r>
              <a:rPr lang="en-GB" sz="3200" b="0" i="0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, gathering crops, catching rats and carrying out farm </a:t>
            </a:r>
            <a:r>
              <a:rPr lang="en-GB" sz="3200" b="0" i="0" dirty="0" err="1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manetenance</a:t>
            </a:r>
            <a:r>
              <a:rPr lang="en-GB" sz="3200" b="0" i="0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 work Some 6,000 women worked in the Timber Corpse, chopping down trees and </a:t>
            </a:r>
            <a:r>
              <a:rPr lang="en-GB" sz="3200" b="0" i="0" dirty="0" err="1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runing</a:t>
            </a:r>
            <a:r>
              <a:rPr lang="en-GB" sz="3200" b="0" i="0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 sawmills. women were expected too live on the farms they worked at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88680" y="533400"/>
            <a:ext cx="327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Read through the paragraph below and try to find as many mistakes as possible</a:t>
            </a:r>
            <a:r>
              <a:rPr lang="en-GB" dirty="0" smtClean="0"/>
              <a:t>. 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8458200" y="548640"/>
            <a:ext cx="3368040" cy="15544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4594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99361"/>
            <a:ext cx="10515600" cy="367760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b="1" dirty="0" smtClean="0"/>
              <a:t>Starter. </a:t>
            </a:r>
          </a:p>
          <a:p>
            <a:pPr marL="0" indent="0">
              <a:buNone/>
            </a:pPr>
            <a:r>
              <a:rPr lang="en-GB" dirty="0" smtClean="0"/>
              <a:t>Imagine if humans had no teeth. How would that affect our lives? </a:t>
            </a:r>
          </a:p>
          <a:p>
            <a:pPr marL="0" indent="0">
              <a:buNone/>
            </a:pPr>
            <a:r>
              <a:rPr lang="en-GB" dirty="0"/>
              <a:t> </a:t>
            </a:r>
            <a:r>
              <a:rPr lang="en-GB" dirty="0" smtClean="0"/>
              <a:t>With your talk partner, discuss what might be a Plus</a:t>
            </a:r>
            <a:r>
              <a:rPr lang="en-GB" dirty="0"/>
              <a:t>, Minus and Interesting way to think about the </a:t>
            </a:r>
            <a:r>
              <a:rPr lang="en-GB" dirty="0" smtClean="0"/>
              <a:t>question.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If you get stuck, consider: </a:t>
            </a:r>
          </a:p>
          <a:p>
            <a:r>
              <a:rPr lang="en-GB" dirty="0" smtClean="0"/>
              <a:t>What </a:t>
            </a:r>
            <a:r>
              <a:rPr lang="en-GB" dirty="0"/>
              <a:t>kinds of teeth do we have?</a:t>
            </a:r>
          </a:p>
          <a:p>
            <a:r>
              <a:rPr lang="en-GB" dirty="0"/>
              <a:t>Why are our teeth different shapes?</a:t>
            </a:r>
          </a:p>
          <a:p>
            <a:r>
              <a:rPr lang="en-GB" dirty="0"/>
              <a:t>Do all animals have teeth</a:t>
            </a:r>
            <a:r>
              <a:rPr lang="en-GB" dirty="0" smtClean="0"/>
              <a:t>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833" t="31204" r="5833" b="21262"/>
          <a:stretch/>
        </p:blipFill>
        <p:spPr>
          <a:xfrm>
            <a:off x="883920" y="304800"/>
            <a:ext cx="10438900" cy="210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545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51355"/>
          </a:xfrm>
        </p:spPr>
        <p:txBody>
          <a:bodyPr/>
          <a:lstStyle/>
          <a:p>
            <a:r>
              <a:rPr lang="en-GB" dirty="0" smtClean="0"/>
              <a:t>In this lesson you will be coming up with a research question related to our work on teeth and digestion. 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88919"/>
            <a:ext cx="10515600" cy="338804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Think about this- What foods are humans designed to eat? How do you know?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What different kinds of diets might people have? Are all of them healthy for humans?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6025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1" y="2438400"/>
            <a:ext cx="6705600" cy="37385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/>
              <a:t>Your task is to work in small groups to come up with a research question that you would like to answer- related to the question above.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Example- Are green vegetables healthier than other coloured vegetables?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You should then work as a team to come up with an enquiry to answer your question.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334" t="28408" r="3500" b="15669"/>
          <a:stretch/>
        </p:blipFill>
        <p:spPr>
          <a:xfrm>
            <a:off x="1203960" y="107643"/>
            <a:ext cx="10329670" cy="211739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812280" y="2875895"/>
            <a:ext cx="53797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i="0" dirty="0" smtClean="0">
                <a:solidFill>
                  <a:srgbClr val="292929"/>
                </a:solidFill>
                <a:effectLst/>
                <a:latin typeface="Helvetica Neue"/>
              </a:rPr>
              <a:t>Consider these ideas as you think.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b="0" i="0" dirty="0" smtClean="0">
                <a:solidFill>
                  <a:srgbClr val="292929"/>
                </a:solidFill>
                <a:effectLst/>
                <a:latin typeface="Helvetica Neue"/>
              </a:rPr>
              <a:t>What types of food do we choose to eat?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b="0" i="0" dirty="0" smtClean="0">
                <a:solidFill>
                  <a:srgbClr val="292929"/>
                </a:solidFill>
                <a:effectLst/>
                <a:latin typeface="Helvetica Neue"/>
              </a:rPr>
              <a:t>What types of food are we designed to eat?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b="0" i="0" dirty="0" smtClean="0">
                <a:solidFill>
                  <a:srgbClr val="292929"/>
                </a:solidFill>
                <a:effectLst/>
                <a:latin typeface="Helvetica Neue"/>
              </a:rPr>
              <a:t>Do all animals eat the same foods?</a:t>
            </a:r>
            <a:endParaRPr lang="en-GB" sz="2000" b="0" i="0" dirty="0">
              <a:solidFill>
                <a:srgbClr val="292929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212501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Choosing a research question.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477" y="1825625"/>
            <a:ext cx="115824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Try to select a question that might provide a useful benefit for people’s lives.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Try to make sure your research question is specific, not vague. How will you measure your answer?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e.g. </a:t>
            </a:r>
            <a:r>
              <a:rPr lang="en-GB" b="1" dirty="0" smtClean="0"/>
              <a:t>How healthy do carrots make you? </a:t>
            </a:r>
            <a:r>
              <a:rPr lang="en-GB" dirty="0" smtClean="0"/>
              <a:t>(Too vague, what do you mean by healthy?)</a:t>
            </a:r>
          </a:p>
          <a:p>
            <a:pPr marL="0" indent="0">
              <a:buNone/>
            </a:pPr>
            <a:r>
              <a:rPr lang="en-GB" b="1" dirty="0" smtClean="0"/>
              <a:t>What effect does eating carrots have every day have on vision in low light?  </a:t>
            </a:r>
            <a:r>
              <a:rPr lang="en-GB" dirty="0" smtClean="0"/>
              <a:t>(a question we can measure the answer to). 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6311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938" y="0"/>
            <a:ext cx="10515600" cy="1325563"/>
          </a:xfrm>
        </p:spPr>
        <p:txBody>
          <a:bodyPr/>
          <a:lstStyle/>
          <a:p>
            <a:r>
              <a:rPr lang="en-GB" b="1" dirty="0" smtClean="0"/>
              <a:t>Thinking of an action plan.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060" y="1333256"/>
            <a:ext cx="10515600" cy="48237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 smtClean="0"/>
              <a:t>What method of enquiry will you select? </a:t>
            </a:r>
          </a:p>
          <a:p>
            <a:r>
              <a:rPr lang="en-GB" sz="2000" dirty="0"/>
              <a:t>Observation over time</a:t>
            </a:r>
          </a:p>
          <a:p>
            <a:r>
              <a:rPr lang="en-GB" sz="2000" dirty="0"/>
              <a:t>Pattern seeking</a:t>
            </a:r>
          </a:p>
          <a:p>
            <a:r>
              <a:rPr lang="en-GB" sz="2000" dirty="0"/>
              <a:t>Identifying, classifying and grouping</a:t>
            </a:r>
          </a:p>
          <a:p>
            <a:r>
              <a:rPr lang="en-GB" sz="2000" dirty="0"/>
              <a:t>Comparative and fair testing</a:t>
            </a:r>
          </a:p>
          <a:p>
            <a:r>
              <a:rPr lang="en-GB" sz="2000" dirty="0"/>
              <a:t>Research using secondary sources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dirty="0" smtClean="0"/>
              <a:t>What equipment will you need? 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How will you measure and record results?</a:t>
            </a:r>
          </a:p>
          <a:p>
            <a:pPr marL="0" indent="0">
              <a:buNone/>
            </a:pPr>
            <a:r>
              <a:rPr lang="en-GB" dirty="0" smtClean="0"/>
              <a:t>What results to you expect to find? Why do you think so?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2213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21583"/>
          </a:xfrm>
        </p:spPr>
        <p:txBody>
          <a:bodyPr>
            <a:noAutofit/>
          </a:bodyPr>
          <a:lstStyle/>
          <a:p>
            <a:r>
              <a:rPr lang="en-GB" sz="3600" b="1" dirty="0" smtClean="0"/>
              <a:t>At the end of the lesson, your group will present their research question in addition to an action plan to answer it. 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sz="3600" dirty="0" smtClean="0"/>
              <a:t>The audience </a:t>
            </a:r>
            <a:r>
              <a:rPr lang="en-GB" sz="3600" dirty="0"/>
              <a:t>should listen carefully and </a:t>
            </a:r>
            <a:r>
              <a:rPr lang="en-GB" sz="3600" dirty="0" smtClean="0"/>
              <a:t>decide: will </a:t>
            </a:r>
            <a:r>
              <a:rPr lang="en-GB" sz="3600" dirty="0"/>
              <a:t>their enquiry </a:t>
            </a:r>
            <a:r>
              <a:rPr lang="en-GB" sz="3600" dirty="0" smtClean="0"/>
              <a:t>find </a:t>
            </a:r>
            <a:r>
              <a:rPr lang="en-GB" sz="3600" dirty="0"/>
              <a:t>out the information needed to answer the </a:t>
            </a:r>
            <a:r>
              <a:rPr lang="en-GB" sz="3600" dirty="0" smtClean="0"/>
              <a:t>question? 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0684468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428</Words>
  <Application>Microsoft Office PowerPoint</Application>
  <PresentationFormat>Widescreen</PresentationFormat>
  <Paragraphs>48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Comic Sans MS</vt:lpstr>
      <vt:lpstr>Helvetica Neue</vt:lpstr>
      <vt:lpstr>SassoonCRInfant</vt:lpstr>
      <vt:lpstr>Times New Roman</vt:lpstr>
      <vt:lpstr>Office Theme</vt:lpstr>
      <vt:lpstr>PowerPoint Presentation</vt:lpstr>
      <vt:lpstr>PowerPoint Presentation</vt:lpstr>
      <vt:lpstr>In this lesson you will be coming up with a research question related to our work on teeth and digestion.  </vt:lpstr>
      <vt:lpstr>PowerPoint Presentation</vt:lpstr>
      <vt:lpstr>Choosing a research question. </vt:lpstr>
      <vt:lpstr>Thinking of an action plan. </vt:lpstr>
      <vt:lpstr>At the end of the lesson, your group will present their research question in addition to an action plan to answer it.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 Greenham</dc:creator>
  <cp:lastModifiedBy>J Greenham</cp:lastModifiedBy>
  <cp:revision>8</cp:revision>
  <dcterms:created xsi:type="dcterms:W3CDTF">2022-03-20T16:10:34Z</dcterms:created>
  <dcterms:modified xsi:type="dcterms:W3CDTF">2022-03-20T20:27:54Z</dcterms:modified>
</cp:coreProperties>
</file>