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>
        <p:scale>
          <a:sx n="60" d="100"/>
          <a:sy n="60" d="100"/>
        </p:scale>
        <p:origin x="1320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BF2D1E-BCE6-4213-B240-09B39A490BCC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F4057-292B-4432-91EA-DAC629FA15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488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6DB576-5917-4B12-AED1-E44BDA2D12A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4947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053E078-E880-45FB-9D11-354BB0E4480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703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5E6F48-A71C-41A8-AF2A-9D060C96311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67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72E619A-9157-4F1E-A1A0-7C4C492635D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66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BFF7BF8-C2BE-480E-A2B9-52FEE03E383B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7193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584A6DC-4C41-4901-907D-D707202E359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0914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5A7039-9AD7-4DDA-BD93-BA5222CA2C5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8685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91A9B4C-076B-4F2D-832A-DD53CEC2A79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699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6433FA-027C-4B38-9438-30BDA3AA535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18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CD44F7-4D2F-492B-B28C-2D79D22B735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5206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EC467E-94C0-49EE-9539-660954AF632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302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DCBE480-9D4B-4BB4-95F2-3A9BC02C722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68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05E691-DAC8-45E5-8F09-FB73649DBF4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795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718C8B-F548-4363-9666-3F4E4185ABC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250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1EDF8-4FDC-4D15-9B68-A0F195CFDAC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2290D4F-4B74-43C6-921C-963B702DACA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7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958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63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06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674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56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22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38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00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15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973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59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AAE6D-E037-419B-A3A5-8668F9560FAD}" type="datetimeFigureOut">
              <a:rPr lang="en-GB" smtClean="0"/>
              <a:t>04/02/2022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DB672-FA96-43B5-AE4C-0A774F7CC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0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159000" y="2384425"/>
            <a:ext cx="7867650" cy="3836988"/>
          </a:xfrm>
          <a:prstGeom prst="roundRect">
            <a:avLst>
              <a:gd name="adj" fmla="val 2464"/>
            </a:avLst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49156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Click on the answer boxes.</a:t>
            </a:r>
          </a:p>
        </p:txBody>
      </p:sp>
      <p:pic>
        <p:nvPicPr>
          <p:cNvPr id="4915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9" y="2522538"/>
            <a:ext cx="296227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4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67587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part moves the food to the stomach?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small intestine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oesophagus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large intestine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mouth</a:t>
            </a:r>
          </a:p>
        </p:txBody>
      </p:sp>
      <p:pic>
        <p:nvPicPr>
          <p:cNvPr id="6759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4" y="2384425"/>
            <a:ext cx="181927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190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6963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do glands do?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break down food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keep the pancreas healthy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 fluids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send signals to the brain</a:t>
            </a:r>
          </a:p>
        </p:txBody>
      </p:sp>
      <p:pic>
        <p:nvPicPr>
          <p:cNvPr id="6964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26"/>
          <a:stretch>
            <a:fillRect/>
          </a:stretch>
        </p:blipFill>
        <p:spPr bwMode="auto">
          <a:xfrm>
            <a:off x="4567238" y="2478089"/>
            <a:ext cx="3021012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14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7168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many different parts of the digestive system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does food enter?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eight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ten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thirteen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three</a:t>
            </a:r>
          </a:p>
        </p:txBody>
      </p:sp>
      <p:pic>
        <p:nvPicPr>
          <p:cNvPr id="7169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4" y="2338388"/>
            <a:ext cx="2822575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4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73731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are enzymes?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cells that break down food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>
                <a:solidFill>
                  <a:schemeClr val="bg1"/>
                </a:solidFill>
              </a:rPr>
              <a:t>molecules that break down food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glands that break down food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organs that break down food</a:t>
            </a:r>
          </a:p>
        </p:txBody>
      </p:sp>
      <p:pic>
        <p:nvPicPr>
          <p:cNvPr id="7373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675" y="2384426"/>
            <a:ext cx="24066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95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7577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is the name of the top part of the mouth?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hard palate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soft </a:t>
            </a:r>
            <a:r>
              <a:rPr lang="en-GB" dirty="0" err="1">
                <a:solidFill>
                  <a:schemeClr val="bg1"/>
                </a:solidFill>
              </a:rPr>
              <a:t>pilates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soft palate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hard </a:t>
            </a:r>
            <a:r>
              <a:rPr lang="en-GB" dirty="0" err="1">
                <a:solidFill>
                  <a:schemeClr val="bg1"/>
                </a:solidFill>
              </a:rPr>
              <a:t>pilates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7578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454276"/>
            <a:ext cx="15176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82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77827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two substances break down food in the duodenum?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acid and enzymes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bile and saliva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acid and bile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enzymes and bile</a:t>
            </a:r>
          </a:p>
        </p:txBody>
      </p:sp>
      <p:pic>
        <p:nvPicPr>
          <p:cNvPr id="7783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2384426"/>
            <a:ext cx="1517650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130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7987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The name of the wave movement of the muscles in the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oesophagus is called…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periscope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err="1">
                <a:solidFill>
                  <a:schemeClr val="bg1"/>
                </a:solidFill>
              </a:rPr>
              <a:t>perisic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peristalsis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periodic</a:t>
            </a:r>
          </a:p>
        </p:txBody>
      </p:sp>
      <p:pic>
        <p:nvPicPr>
          <p:cNvPr id="7988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4" y="2327276"/>
            <a:ext cx="706437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160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5120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part of the digestive system tears, cuts and grinds food?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stomach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teeth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salivary glands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pancreas</a:t>
            </a:r>
          </a:p>
        </p:txBody>
      </p:sp>
      <p:pic>
        <p:nvPicPr>
          <p:cNvPr id="512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2384426"/>
            <a:ext cx="1797050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1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53251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part of the body produces saliva?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mouth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gallbladder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salivary glands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liver</a:t>
            </a:r>
          </a:p>
        </p:txBody>
      </p:sp>
      <p:pic>
        <p:nvPicPr>
          <p:cNvPr id="5325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2386014"/>
            <a:ext cx="1695450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2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5529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What is the function of the tongue?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mixes food with saliva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cuts food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saliva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breaks down food</a:t>
            </a:r>
          </a:p>
        </p:txBody>
      </p:sp>
      <p:pic>
        <p:nvPicPr>
          <p:cNvPr id="5530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633664"/>
            <a:ext cx="18272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497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57347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part of the digestive system forms stools?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rectum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oesophagus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small intestine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large intestine</a:t>
            </a:r>
          </a:p>
        </p:txBody>
      </p:sp>
      <p:pic>
        <p:nvPicPr>
          <p:cNvPr id="57354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38" y="2633664"/>
            <a:ext cx="1827212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414" y="2430464"/>
            <a:ext cx="127317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98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59395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is the only part of the digestive system which needs</a:t>
            </a: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to send a signal to the brain?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rectum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gallbladder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pancreas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anus</a:t>
            </a:r>
          </a:p>
        </p:txBody>
      </p:sp>
      <p:pic>
        <p:nvPicPr>
          <p:cNvPr id="5940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9" y="2454275"/>
            <a:ext cx="2282825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99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61443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Which of these is the function of the stomach?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saliva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bile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acid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produces stools</a:t>
            </a:r>
          </a:p>
        </p:txBody>
      </p:sp>
      <p:pic>
        <p:nvPicPr>
          <p:cNvPr id="6145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150" y="2338389"/>
            <a:ext cx="1881188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080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63491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Where is bile stored?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stomach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liver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pancreas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gallbladder</a:t>
            </a:r>
          </a:p>
        </p:txBody>
      </p:sp>
      <p:pic>
        <p:nvPicPr>
          <p:cNvPr id="6349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563" y="2316164"/>
            <a:ext cx="16494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796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itle 5"/>
          <p:cNvSpPr>
            <a:spLocks noGrp="1"/>
          </p:cNvSpPr>
          <p:nvPr>
            <p:ph type="title"/>
          </p:nvPr>
        </p:nvSpPr>
        <p:spPr>
          <a:xfrm>
            <a:off x="2008189" y="728664"/>
            <a:ext cx="8220075" cy="6318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GB" dirty="0" smtClean="0"/>
              <a:t>Digestive System Quiz</a:t>
            </a:r>
            <a:endParaRPr lang="en-GB" altLang="en-US" dirty="0" smtClean="0"/>
          </a:p>
        </p:txBody>
      </p:sp>
      <p:pic>
        <p:nvPicPr>
          <p:cNvPr id="65539" name="Whole Clas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51088" y="1557339"/>
            <a:ext cx="7453312" cy="700087"/>
          </a:xfrm>
          <a:prstGeom prst="rect">
            <a:avLst/>
          </a:prstGeom>
          <a:solidFill>
            <a:srgbClr val="FFD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How many parts of the small intestine are used to digest food?</a:t>
            </a:r>
          </a:p>
        </p:txBody>
      </p:sp>
      <p:sp>
        <p:nvSpPr>
          <p:cNvPr id="4" name="Oval 3"/>
          <p:cNvSpPr/>
          <p:nvPr/>
        </p:nvSpPr>
        <p:spPr>
          <a:xfrm>
            <a:off x="2438400" y="1581151"/>
            <a:ext cx="655638" cy="657225"/>
          </a:xfrm>
          <a:prstGeom prst="ellipse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b="1" dirty="0"/>
              <a:t>?</a:t>
            </a:r>
          </a:p>
        </p:txBody>
      </p:sp>
      <p:sp>
        <p:nvSpPr>
          <p:cNvPr id="6" name="answer 1"/>
          <p:cNvSpPr/>
          <p:nvPr/>
        </p:nvSpPr>
        <p:spPr>
          <a:xfrm>
            <a:off x="2725739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two</a:t>
            </a:r>
          </a:p>
        </p:txBody>
      </p:sp>
      <p:sp>
        <p:nvSpPr>
          <p:cNvPr id="10" name="answer 2"/>
          <p:cNvSpPr/>
          <p:nvPr/>
        </p:nvSpPr>
        <p:spPr>
          <a:xfrm>
            <a:off x="6403976" y="4570413"/>
            <a:ext cx="3063875" cy="558800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one</a:t>
            </a:r>
          </a:p>
        </p:txBody>
      </p:sp>
      <p:sp>
        <p:nvSpPr>
          <p:cNvPr id="12" name="answer 3"/>
          <p:cNvSpPr/>
          <p:nvPr/>
        </p:nvSpPr>
        <p:spPr>
          <a:xfrm>
            <a:off x="2725739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three</a:t>
            </a:r>
          </a:p>
        </p:txBody>
      </p:sp>
      <p:sp>
        <p:nvSpPr>
          <p:cNvPr id="13" name="answer 4"/>
          <p:cNvSpPr/>
          <p:nvPr/>
        </p:nvSpPr>
        <p:spPr>
          <a:xfrm>
            <a:off x="6403976" y="5349875"/>
            <a:ext cx="3063875" cy="560388"/>
          </a:xfrm>
          <a:prstGeom prst="roundRect">
            <a:avLst/>
          </a:prstGeom>
          <a:solidFill>
            <a:srgbClr val="FC6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bg1"/>
                </a:solidFill>
              </a:rPr>
              <a:t>none</a:t>
            </a:r>
          </a:p>
        </p:txBody>
      </p:sp>
      <p:pic>
        <p:nvPicPr>
          <p:cNvPr id="6554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338389"/>
            <a:ext cx="15843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525" y="2571750"/>
            <a:ext cx="353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10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352</Words>
  <Application>Microsoft Office PowerPoint</Application>
  <PresentationFormat>Widescreen</PresentationFormat>
  <Paragraphs>126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  <vt:lpstr>Digestive System Quiz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Greenham</dc:creator>
  <cp:lastModifiedBy>J Greenham</cp:lastModifiedBy>
  <cp:revision>2</cp:revision>
  <dcterms:created xsi:type="dcterms:W3CDTF">2022-02-04T11:42:36Z</dcterms:created>
  <dcterms:modified xsi:type="dcterms:W3CDTF">2022-02-04T16:22:44Z</dcterms:modified>
</cp:coreProperties>
</file>