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62" r:id="rId6"/>
    <p:sldId id="261" r:id="rId7"/>
    <p:sldId id="259" r:id="rId8"/>
    <p:sldId id="260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1837" autoAdjust="0"/>
  </p:normalViewPr>
  <p:slideViewPr>
    <p:cSldViewPr snapToGrid="0">
      <p:cViewPr varScale="1">
        <p:scale>
          <a:sx n="65" d="100"/>
          <a:sy n="65" d="100"/>
        </p:scale>
        <p:origin x="9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F0BCD-1232-479F-B260-E9784B3D02A5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0D1A0-3A1C-425A-BE04-B0BFD4CABAA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49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of someone writing a conclusion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20D1A0-3A1C-425A-BE04-B0BFD4CABAA6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403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this is the Y2 sheet. Explain to Y3s that they will be writing in books using the same headings.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20D1A0-3A1C-425A-BE04-B0BFD4CABAA6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2785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845BE-1666-45F0-8AB7-7C3870CE2C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F79BB-A51D-4C8C-8864-64E52849EC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0EFA1-6A07-4C49-B20F-84932E3A7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841FD-07FF-49E8-A361-53512F68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4CE4D-FD45-463B-937E-3D8C6B4F8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83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BEA7B-6DB7-4CEE-8715-C960B56A8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A3581-32B7-4474-9843-5E85DA517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41BFC-84F0-4AF0-9011-0C78F9FBE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5BD04-81E5-456E-8593-EA59F8420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3990E-B267-4080-8706-7C6EC1A12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584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ED30A6-AED7-4CDF-A0BC-E6B2BF363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3E815-F104-4522-A7A2-7F060AF39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57E1E-73D8-4C6E-99B2-010F753A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C4AC2-D8FF-4529-BDB3-1AB058F8E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F854B-579A-419E-BD4E-41FDCB97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375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1F069-0EBF-42EA-B1A4-C67566E5D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61A29-253E-404C-9FC4-5B486E76F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D85B9-7436-426F-A457-8134AE64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9521A-7C76-408B-A58E-D090C0A0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7C3B6-32F3-408C-BA0D-2B3DFB3AF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946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1BC8-3936-43DA-B58B-0E7B4B44D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BCD68-F0D1-4E2F-9C6B-7ED885F76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ACD9C-E12F-4DF8-A55F-6DAB2F26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28729-2633-4DA1-B095-61109091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634DC-1293-4A22-91A2-7BD4CE95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300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2BD2B-BC79-43E6-9946-2FDDCA691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C5A58-0C10-4383-8687-40404A8ACD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8505E-E09D-46FC-84C3-6E44AF249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998276-BD35-4D13-9184-49242D7FE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702E6-059E-420F-9F57-F19B1E393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DCE56-8880-416E-89E8-05F8D3A07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02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A8C6-BDD3-494E-B771-EDC50F19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981BB-EFE1-4E4F-9DA8-9D89178C4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612F4-45ED-4074-90D4-6BC10139E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83BA3C-372F-4B0D-BAC8-1EDDC01D54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ECAD87-E7FC-46D3-BF82-373B5531D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4B4770-6A9E-4F6D-987C-6A67F8C7D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3BCE1B-69AF-45AC-8C57-ADBC86D65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A38176-BA06-4D2B-84D6-376A4760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486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F93CA-A5D7-4016-BFF5-21EA22B47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36ED46-5BAA-4967-9D75-AA4775449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FC2B3F-2570-4BA6-A87A-59FEB2AB2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3B64E7-F136-4D5F-9F3E-4FDEB4AEB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58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22443-781A-4EEB-A3E5-84C9DA675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7829CE-9CC9-4DFA-BB2C-26F9D3186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17275-4A5C-43C2-8A37-8C412388C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890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9F34A-B598-40FC-8518-6B35475BF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D53C9-700E-4F56-99A4-3E3893B43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FFB5C-6876-403B-B059-FE1346C75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9C121-04DA-4777-8BD1-8B80A3122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C93F4C-498B-4558-ABC0-08D64C3F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4E572-02D5-4627-B0FE-2545BCCF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526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43FFA-2E9D-4395-B8FF-8D7C7FCAD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17E4A8-4738-40CA-9035-E514888FB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FD027-94FB-4875-9ED3-9712E3170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97310-FC86-4A0C-8EA9-4C67D8765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EEE9C-3D80-4C4D-B530-B7C506C9C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4259A-CF77-44F2-89F9-65B55672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323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6478BF-C2F8-4318-9FE2-418E4EFC5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DB98B-D00F-439A-8C70-3693D8C39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8C29C-C1DD-4047-9804-E3708A4AD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CFA52-594E-4436-B4B9-02133ED91FBB}" type="datetimeFigureOut">
              <a:rPr lang="en-GB" smtClean="0"/>
              <a:t>12/05/2021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39432-A874-4355-B9B5-A2AEF7ADF9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733A2-B6C7-40FC-9006-6125BAB152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9412A-B08D-4061-A077-F6012EC365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313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8D19-604D-47EE-A233-5C9D7779BC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Writing our Investigation Conclusion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229027-83B1-4D6E-A1CF-201758E054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LO: </a:t>
            </a:r>
            <a:r>
              <a:rPr lang="en-US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To evaluate our investigation and discuss our findings.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rgbClr val="000000"/>
                </a:solidFill>
                <a:latin typeface="Comic Sans MS" panose="030F0702030302020204" pitchFamily="66" charset="0"/>
              </a:rPr>
              <a:t>I can reflect on my investigation.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rgbClr val="000000"/>
                </a:solidFill>
                <a:latin typeface="Comic Sans MS" panose="030F0702030302020204" pitchFamily="66" charset="0"/>
              </a:rPr>
              <a:t>I can discuss and explain our findings.</a:t>
            </a:r>
          </a:p>
          <a:p>
            <a:pPr marL="342900" indent="-342900">
              <a:buFontTx/>
              <a:buChar char="-"/>
            </a:pPr>
            <a:r>
              <a:rPr lang="en-GB" dirty="0">
                <a:latin typeface="Comic Sans MS" panose="030F0702030302020204" pitchFamily="66" charset="0"/>
              </a:rPr>
              <a:t>I can discuss and explain what was successful and unsuccessful.</a:t>
            </a:r>
          </a:p>
        </p:txBody>
      </p:sp>
    </p:spTree>
    <p:extLst>
      <p:ext uri="{BB962C8B-B14F-4D97-AF65-F5344CB8AC3E}">
        <p14:creationId xmlns:p14="http://schemas.microsoft.com/office/powerpoint/2010/main" val="1215050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04E4B-9AF3-41D4-9269-46B32E1F6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A841C-EDF9-4F66-874C-6E9391CA5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64DCD2-AD72-4195-991C-E44D60D6FB9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714" t="21150" r="15238" b="7704"/>
          <a:stretch/>
        </p:blipFill>
        <p:spPr>
          <a:xfrm>
            <a:off x="493487" y="112485"/>
            <a:ext cx="11449871" cy="6633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25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35B85-7FD1-4BCB-9034-7C9463B21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3829"/>
            <a:ext cx="10515600" cy="5843134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Today we need to evaluate and write our conclusion for our science investigation. </a:t>
            </a:r>
          </a:p>
          <a:p>
            <a:pPr marL="0" indent="0" algn="ctr">
              <a:buNone/>
            </a:pPr>
            <a:endParaRPr lang="en-US" sz="3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Our investigation was looking at how we could grow the tallest beanstalk. </a:t>
            </a:r>
          </a:p>
          <a:p>
            <a:pPr marL="0" indent="0" algn="ctr">
              <a:buNone/>
            </a:pPr>
            <a:endParaRPr lang="en-US" sz="3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Who can remember what a conclusion is?</a:t>
            </a:r>
          </a:p>
          <a:p>
            <a:pPr marL="0" indent="0" algn="ctr">
              <a:buNone/>
            </a:pPr>
            <a:endParaRPr lang="en-US" sz="3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What do you think we need to include in our conclusion?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90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1F02-E927-4FAB-8976-8DD0EABD8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E64AE-BF3B-423D-82D8-F7BFCE582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BB159B-FC9E-4FC8-89B7-4F811759EE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038" t="17625" r="27770" b="15676"/>
          <a:stretch/>
        </p:blipFill>
        <p:spPr>
          <a:xfrm>
            <a:off x="3826411" y="224249"/>
            <a:ext cx="5134708" cy="659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45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11E81-8C73-426B-B753-840FEE748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What we need to include: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674D9-3E3F-471F-A13B-9C8565A6F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What went well with your investigation?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was unsuccessful?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Was your prediction right or wrong?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was the end result of the investigation?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would you change about your investigation? 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228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C0F6D-D86F-4F1E-8A04-80587FEC0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What was the end result?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F0127-525F-4865-96FB-A7751C02D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At the end of our investigation we found that…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520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5210E-3E40-45C8-B324-67E837BB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Prediction: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0A5D1-4D91-49A6-9C07-FF3C3C03C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At the beginning of the investigation I wrote a prediction. My prediction was… 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My prediction was right because…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My prediction was wrong because… 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735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525F3-58B0-439F-B9E1-3AF50FC81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What went well?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619B2-ACA3-425D-A29D-71C4A85E7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Comic Sans MS" panose="030F0702030302020204" pitchFamily="66" charset="0"/>
              </a:rPr>
              <a:t>Some examples:</a:t>
            </a:r>
          </a:p>
          <a:p>
            <a:endParaRPr lang="en-US" sz="3600" dirty="0">
              <a:latin typeface="Comic Sans MS" panose="030F0702030302020204" pitchFamily="66" charset="0"/>
            </a:endParaRPr>
          </a:p>
          <a:p>
            <a:r>
              <a:rPr lang="en-US" sz="3600" dirty="0">
                <a:latin typeface="Comic Sans MS" panose="030F0702030302020204" pitchFamily="66" charset="0"/>
              </a:rPr>
              <a:t>Worked well as a group.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We planned our investigation well.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We ensured it was a fair test.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46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14F96-70CC-4B13-8D62-F6F211E02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What was unsuccessful?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4754-4628-4B58-989D-9D45A47B8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latin typeface="Comic Sans MS" panose="030F0702030302020204" pitchFamily="66" charset="0"/>
              </a:rPr>
              <a:t>Some examples: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Our group did not work well together.</a:t>
            </a:r>
          </a:p>
          <a:p>
            <a:r>
              <a:rPr lang="en-GB" dirty="0"/>
              <a:t>We forgot to check on our plants.</a:t>
            </a:r>
          </a:p>
          <a:p>
            <a:r>
              <a:rPr lang="en-GB" dirty="0"/>
              <a:t>We didn’t keep it as a fair test.</a:t>
            </a:r>
          </a:p>
        </p:txBody>
      </p:sp>
    </p:spTree>
    <p:extLst>
      <p:ext uri="{BB962C8B-B14F-4D97-AF65-F5344CB8AC3E}">
        <p14:creationId xmlns:p14="http://schemas.microsoft.com/office/powerpoint/2010/main" val="856834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E98D1-839F-4955-866F-7DE1B7D56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What I would change next time: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8AC4C-1C29-46EE-B0F3-7CA76A385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If I was to conduct another investigation, next time I would…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174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283</Words>
  <Application>Microsoft Office PowerPoint</Application>
  <PresentationFormat>Widescreen</PresentationFormat>
  <Paragraphs>48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Writing our Investigation Conclusion </vt:lpstr>
      <vt:lpstr>PowerPoint Presentation</vt:lpstr>
      <vt:lpstr>PowerPoint Presentation</vt:lpstr>
      <vt:lpstr>What we need to include:</vt:lpstr>
      <vt:lpstr>What was the end result?</vt:lpstr>
      <vt:lpstr>Prediction:</vt:lpstr>
      <vt:lpstr>What went well?</vt:lpstr>
      <vt:lpstr>What was unsuccessful?</vt:lpstr>
      <vt:lpstr>What I would change next time: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our Investigation Conclusion</dc:title>
  <dc:creator>M Smith</dc:creator>
  <cp:lastModifiedBy>M Smith</cp:lastModifiedBy>
  <cp:revision>5</cp:revision>
  <dcterms:created xsi:type="dcterms:W3CDTF">2021-05-08T13:09:48Z</dcterms:created>
  <dcterms:modified xsi:type="dcterms:W3CDTF">2021-05-12T19:25:05Z</dcterms:modified>
</cp:coreProperties>
</file>