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67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3" autoAdjust="0"/>
    <p:restoredTop sz="83005" autoAdjust="0"/>
  </p:normalViewPr>
  <p:slideViewPr>
    <p:cSldViewPr snapToGrid="0">
      <p:cViewPr varScale="1">
        <p:scale>
          <a:sx n="93" d="100"/>
          <a:sy n="93" d="100"/>
        </p:scale>
        <p:origin x="136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DDC669-AD74-45CE-B6B4-D38DF4C9F5CB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487346-3FC0-422D-8AB4-7A2A7C820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387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Imagine isn’t moving but your brain tricks you into thinking it is.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487346-3FC0-422D-8AB4-7A2A7C820BE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0647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Research using the internet or books.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487346-3FC0-422D-8AB4-7A2A7C820BE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407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playdough, buttons and pipe cleaners etc…….  Ch must be able to justify the decisions they make about their Martian creature using their knowledge about Mars – </a:t>
            </a:r>
            <a:r>
              <a:rPr lang="en-GB" dirty="0" err="1"/>
              <a:t>eg</a:t>
            </a:r>
            <a:r>
              <a:rPr lang="en-GB" dirty="0"/>
              <a:t>: they have fur to keep them warm in the cold conditions or they don’t drink because there is no water on Mars etc.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487346-3FC0-422D-8AB4-7A2A7C820BE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07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C4133-671D-4553-863C-D76FB0D8D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8756CD-F89D-4E99-B420-AC7F470A4B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8BCD9-CF63-490F-8D77-3666B716E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DBAA-19F0-4535-9676-E2E0BEC75CA8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C79A1-1865-4B0C-AD35-D65189FCA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1260D-C1E8-4160-96C1-1309C565C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E88A-5ABB-4DF8-BE6D-82AB7A6D2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480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8792E-1845-43DD-9750-7B8DDC17F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088F8E-0B99-425C-B769-D0BA63F4E5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89902-3C4E-475F-B9DA-1F62A12A0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DBAA-19F0-4535-9676-E2E0BEC75CA8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87738B-BAA0-4725-BE2A-74843C9DA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0B04CE-D190-4D1A-9A91-470306AF2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E88A-5ABB-4DF8-BE6D-82AB7A6D2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026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B0A05E-22AA-455D-8E8B-16A61BC8B4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C323F5-CBC0-4D2E-8EEC-7FD8D7C5A4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6ED34-E32A-41D4-9DC9-CCB07F0DF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DBAA-19F0-4535-9676-E2E0BEC75CA8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8B67D7-53B5-4D8F-84A7-1B2A33D6F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A08F1-F540-4590-9D14-BA9B21E43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E88A-5ABB-4DF8-BE6D-82AB7A6D2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215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4019A-60A6-4C78-BB4C-4AC0C4437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D9841-C787-4EEA-8B2B-982055FCC3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C86BD-E8B3-480C-864E-32F1FA039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DBAA-19F0-4535-9676-E2E0BEC75CA8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A555DC-4FA4-4359-8A87-B14E65A68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FF779-C22E-4225-A24C-1CDB0FC85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E88A-5ABB-4DF8-BE6D-82AB7A6D2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97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5F8DB-4C04-4302-9508-BA3B31E22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A48D2F-B89E-4743-A5CB-45B8CE632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23076B-957C-4AC0-AFBE-C04E9C69D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DBAA-19F0-4535-9676-E2E0BEC75CA8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56AB20-B14E-476A-812A-9A57F9EBC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284487-D527-4B1A-95B7-81A9DB5BC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E88A-5ABB-4DF8-BE6D-82AB7A6D2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664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E482C-E6D4-47BD-A356-3CF4E7A06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186F2-FCF9-4D7D-BD4A-0FAE1910CD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944C95-96F7-42AD-916A-549B5BE4B2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E42E94-AE7F-4050-BF38-4953A170A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DBAA-19F0-4535-9676-E2E0BEC75CA8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35AE0F-25A7-42FE-B8D7-DC5200BEF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78A9E1-9DC0-4B68-9F0D-A5FDD78FF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E88A-5ABB-4DF8-BE6D-82AB7A6D2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922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0F1AD-FDF8-4F0D-90C6-897632A94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DF1B6C-2C10-4AFC-91F6-1B99558D8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2B2C0E-757D-4E93-B7F1-FCEF4D4B98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BFBA81-CC9F-4593-8465-12EDC19858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6159B3-DAA4-4C27-B1EA-91EABCC7E3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FF6D17-36F0-4D22-B71E-3B304CCD5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DBAA-19F0-4535-9676-E2E0BEC75CA8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3456E4-4DBF-4D55-BD20-20C6291E6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1D41D9-C298-4171-A695-E4B3A4EEF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E88A-5ABB-4DF8-BE6D-82AB7A6D2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20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AE1B5-5717-46E0-B0A2-666684DE0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7DC922-EA95-4778-BD10-BCC601713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DBAA-19F0-4535-9676-E2E0BEC75CA8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F79CD5-D260-42B1-809F-54D46AAEC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A19545-DCC8-4159-9691-8360BE46D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E88A-5ABB-4DF8-BE6D-82AB7A6D2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974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9BA80F-0F36-4FE3-A64A-82001910E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DBAA-19F0-4535-9676-E2E0BEC75CA8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9055B2-BA88-448B-963D-A8B340B14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3B243-4642-49D3-A70B-E19E01240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E88A-5ABB-4DF8-BE6D-82AB7A6D2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211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24F85-114F-4FD1-A38A-509BE6D76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FAF8F-D078-4376-A6B7-6914E8A674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D73418-7748-4045-A2E1-63EB41C9C5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A3AA6E-AA67-4F48-8FC0-092894EFD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DBAA-19F0-4535-9676-E2E0BEC75CA8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20CAC8-623C-42E9-9D86-3F4349523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6954F6-4DFB-496A-8D01-F4C536E49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E88A-5ABB-4DF8-BE6D-82AB7A6D2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575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D9DAB-6648-4F48-99FF-330B1DE3F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CB58F4-AC49-4048-9EE0-26837E897B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CD4230-F6C5-4DEF-9D7E-D9889C2876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4B0296-AAC3-4925-B634-F48559C97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DBAA-19F0-4535-9676-E2E0BEC75CA8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7B1362-9F2B-44DC-BDE1-3F697933E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71500A-9D0A-47C2-B029-3FE794781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E88A-5ABB-4DF8-BE6D-82AB7A6D2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852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2C13A6-8418-415A-96B7-5FD09FAB7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25C560-C86A-49E6-84AD-825885104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06BA7-91DF-493F-AA3D-478B9A2581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1DBAA-19F0-4535-9676-E2E0BEC75CA8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47E96-481B-4A6D-9102-89A339676C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623433-5283-49C2-A6A5-62557F5B11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BE88A-5ABB-4DF8-BE6D-82AB7A6D2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763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6207BB-0B44-4952-BA6D-383B28B052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8454" y="1360481"/>
            <a:ext cx="4605340" cy="2387600"/>
          </a:xfrm>
        </p:spPr>
        <p:txBody>
          <a:bodyPr>
            <a:normAutofit/>
          </a:bodyPr>
          <a:lstStyle/>
          <a:p>
            <a:pPr algn="l"/>
            <a:r>
              <a:rPr lang="en-US" sz="5000">
                <a:solidFill>
                  <a:schemeClr val="bg1"/>
                </a:solidFill>
                <a:latin typeface="Comic Sans MS" panose="030F0702030302020204" pitchFamily="66" charset="0"/>
              </a:rPr>
              <a:t>Surviving on Mars</a:t>
            </a:r>
            <a:endParaRPr lang="en-GB" sz="500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648853-1B21-4037-9EAB-23CBC5F92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8454" y="3840156"/>
            <a:ext cx="4605340" cy="1655762"/>
          </a:xfrm>
        </p:spPr>
        <p:txBody>
          <a:bodyPr>
            <a:normAutofit/>
          </a:bodyPr>
          <a:lstStyle/>
          <a:p>
            <a:pPr algn="l"/>
            <a:r>
              <a:rPr lang="en-US" sz="2000">
                <a:solidFill>
                  <a:schemeClr val="bg1"/>
                </a:solidFill>
                <a:latin typeface="Comic Sans MS" panose="030F0702030302020204" pitchFamily="66" charset="0"/>
              </a:rPr>
              <a:t>British Science Week 2022</a:t>
            </a:r>
            <a:endParaRPr lang="en-GB" sz="200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2" descr="Facts About Mars | Mars' Temperature | Mars' Gravity | Mars' Landscape |  Distance to Mars | Star Walk">
            <a:extLst>
              <a:ext uri="{FF2B5EF4-FFF2-40B4-BE49-F238E27FC236}">
                <a16:creationId xmlns:a16="http://schemas.microsoft.com/office/drawing/2014/main" id="{B6D6AC70-AEE3-E14B-847A-D90D88FC37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62" r="20179" b="1"/>
          <a:stretch/>
        </p:blipFill>
        <p:spPr bwMode="auto">
          <a:xfrm>
            <a:off x="5800734" y="1057275"/>
            <a:ext cx="5917401" cy="474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84C2E9E-0B5D-4B5F-9A1F-70EBDCE390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461" y="1197769"/>
            <a:ext cx="10987078" cy="4462463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93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E6179E5-D707-9D40-B71B-15D76300C177}"/>
              </a:ext>
            </a:extLst>
          </p:cNvPr>
          <p:cNvSpPr txBox="1"/>
          <p:nvPr/>
        </p:nvSpPr>
        <p:spPr>
          <a:xfrm>
            <a:off x="2060147" y="376914"/>
            <a:ext cx="8071706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What do you need to know about Mars?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C4521DE-248E-440D-AAD6-FD9E7D34B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5285" y="0"/>
            <a:ext cx="0" cy="685800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42C13FA-4C0F-42D0-9626-5BA6040D8C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6252485"/>
            <a:ext cx="1219200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3519A804-0944-7546-997A-85E72C6838FB}"/>
              </a:ext>
            </a:extLst>
          </p:cNvPr>
          <p:cNvSpPr txBox="1"/>
          <p:nvPr/>
        </p:nvSpPr>
        <p:spPr>
          <a:xfrm>
            <a:off x="1170571" y="3370028"/>
            <a:ext cx="1001683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What is the temperature like?</a:t>
            </a:r>
          </a:p>
          <a:p>
            <a:r>
              <a:rPr lang="en-US" sz="3200" dirty="0">
                <a:solidFill>
                  <a:schemeClr val="bg1"/>
                </a:solidFill>
              </a:rPr>
              <a:t>What is the terrain or landscape like?</a:t>
            </a:r>
          </a:p>
          <a:p>
            <a:r>
              <a:rPr lang="en-US" sz="3200" dirty="0">
                <a:solidFill>
                  <a:schemeClr val="bg1"/>
                </a:solidFill>
              </a:rPr>
              <a:t>Is there more or less gravity on Mars?</a:t>
            </a:r>
          </a:p>
          <a:p>
            <a:r>
              <a:rPr lang="en-US" sz="3200" dirty="0">
                <a:solidFill>
                  <a:schemeClr val="bg1"/>
                </a:solidFill>
              </a:rPr>
              <a:t>How would a Martian creature have to be different to an animal from Earth?</a:t>
            </a:r>
          </a:p>
          <a:p>
            <a:r>
              <a:rPr lang="en-US" sz="3200" dirty="0">
                <a:solidFill>
                  <a:schemeClr val="bg1"/>
                </a:solidFill>
              </a:rPr>
              <a:t>What might a Martian creature eat?</a:t>
            </a:r>
          </a:p>
        </p:txBody>
      </p:sp>
    </p:spTree>
    <p:extLst>
      <p:ext uri="{BB962C8B-B14F-4D97-AF65-F5344CB8AC3E}">
        <p14:creationId xmlns:p14="http://schemas.microsoft.com/office/powerpoint/2010/main" val="580307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F19267-5EFA-4863-9212-239194BD9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454" y="1360480"/>
            <a:ext cx="4605340" cy="501261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4300" u="sng" dirty="0">
                <a:solidFill>
                  <a:schemeClr val="bg1"/>
                </a:solidFill>
              </a:rPr>
              <a:t>Can you design a creature that could survive on Mars?</a:t>
            </a:r>
            <a:br>
              <a:rPr lang="en-US" sz="4300" u="sng" dirty="0">
                <a:solidFill>
                  <a:schemeClr val="bg1"/>
                </a:solidFill>
              </a:rPr>
            </a:br>
            <a:br>
              <a:rPr lang="en-US" sz="4300" u="sng" dirty="0">
                <a:solidFill>
                  <a:schemeClr val="bg1"/>
                </a:solidFill>
              </a:rPr>
            </a:br>
            <a:r>
              <a:rPr lang="en-US" sz="4300" u="sng" dirty="0">
                <a:solidFill>
                  <a:schemeClr val="bg1"/>
                </a:solidFill>
              </a:rPr>
              <a:t>Draw it and then make it with the resources provided.</a:t>
            </a:r>
            <a:br>
              <a:rPr lang="en-US" sz="4300" u="sng" dirty="0">
                <a:solidFill>
                  <a:schemeClr val="bg1"/>
                </a:solidFill>
              </a:rPr>
            </a:br>
            <a:br>
              <a:rPr lang="en-US" sz="4300" u="sng" dirty="0">
                <a:solidFill>
                  <a:schemeClr val="bg1"/>
                </a:solidFill>
              </a:rPr>
            </a:br>
            <a:endParaRPr lang="en-US" sz="4300" u="sng" dirty="0">
              <a:solidFill>
                <a:schemeClr val="bg1"/>
              </a:solidFill>
            </a:endParaRPr>
          </a:p>
        </p:txBody>
      </p:sp>
      <p:pic>
        <p:nvPicPr>
          <p:cNvPr id="2050" name="Picture 2" descr="Martians Stock Illustrations – 573 Martians Stock Illustrations, Vectors &amp;  Clipart - Dreamstime">
            <a:extLst>
              <a:ext uri="{FF2B5EF4-FFF2-40B4-BE49-F238E27FC236}">
                <a16:creationId xmlns:a16="http://schemas.microsoft.com/office/drawing/2014/main" id="{FB75FE42-FC26-CD4F-9A4B-CDEC9C04E7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07" r="19289" b="1"/>
          <a:stretch/>
        </p:blipFill>
        <p:spPr bwMode="auto">
          <a:xfrm>
            <a:off x="5800734" y="1057275"/>
            <a:ext cx="5917401" cy="474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D84C2E9E-0B5D-4B5F-9A1F-70EBDCE390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461" y="1197769"/>
            <a:ext cx="10987078" cy="4462463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0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1" ma:contentTypeDescription="Create a new document." ma:contentTypeScope="" ma:versionID="e74a16028a0b5b0f57608bf09d8b2660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b39263f8dd01711e1fc9c8509195d3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42DA77-098A-4C30-A1AB-614E6CF9550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0532E38-7DD5-4455-A273-8C2EB4CB24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7BDA35-FD78-4AD5-A03B-4A25688752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0dadb4-62c1-4fd3-aef3-0db6a8571f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165</Words>
  <Application>Microsoft Macintosh PowerPoint</Application>
  <PresentationFormat>Widescreen</PresentationFormat>
  <Paragraphs>15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Office Theme</vt:lpstr>
      <vt:lpstr>Surviving on Mars</vt:lpstr>
      <vt:lpstr>PowerPoint Presentation</vt:lpstr>
      <vt:lpstr>Can you design a creature that could survive on Mars?  Draw it and then make it with the resources provided.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Dream Machine</dc:title>
  <dc:creator>A Chhibber</dc:creator>
  <cp:lastModifiedBy>365 Pro Plus</cp:lastModifiedBy>
  <cp:revision>15</cp:revision>
  <dcterms:created xsi:type="dcterms:W3CDTF">2022-03-12T18:44:18Z</dcterms:created>
  <dcterms:modified xsi:type="dcterms:W3CDTF">2022-03-13T13:57:03Z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