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96" r:id="rId2"/>
    <p:sldId id="267" r:id="rId3"/>
    <p:sldId id="264" r:id="rId4"/>
    <p:sldId id="275" r:id="rId5"/>
    <p:sldId id="276" r:id="rId6"/>
    <p:sldId id="277" r:id="rId7"/>
    <p:sldId id="289" r:id="rId8"/>
    <p:sldId id="279" r:id="rId9"/>
    <p:sldId id="290" r:id="rId10"/>
    <p:sldId id="291" r:id="rId11"/>
    <p:sldId id="292" r:id="rId12"/>
    <p:sldId id="293" r:id="rId13"/>
    <p:sldId id="285" r:id="rId14"/>
    <p:sldId id="294" r:id="rId15"/>
    <p:sldId id="295" r:id="rId16"/>
    <p:sldId id="263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Twinkl" panose="02000000000000000000" pitchFamily="2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9BE"/>
    <a:srgbClr val="8ACBC0"/>
    <a:srgbClr val="25B7BC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834" y="102"/>
      </p:cViewPr>
      <p:guideLst>
        <p:guide orient="horz" pos="2205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08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health-and-wellbeing-pshce-subjects-key-stage-1/safety/safety-internet-safety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35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GB" dirty="0"/>
              <a:t>Fact Check!</a:t>
            </a:r>
            <a:endParaRPr dirty="0"/>
          </a:p>
        </p:txBody>
      </p:sp>
      <p:sp>
        <p:nvSpPr>
          <p:cNvPr id="138" name="Google Shape;138;p11"/>
          <p:cNvSpPr/>
          <p:nvPr/>
        </p:nvSpPr>
        <p:spPr>
          <a:xfrm>
            <a:off x="849075" y="1443850"/>
            <a:ext cx="7539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dk1"/>
                </a:solidFill>
                <a:cs typeface="Arial"/>
                <a:sym typeface="Arial"/>
              </a:rPr>
              <a:t>What fraction of young people have chatted in an online game with people they don’t know in real life over the past year?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chemeClr val="dk1"/>
              </a:solidFill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dk1"/>
                </a:solidFill>
                <a:cs typeface="Arial"/>
                <a:sym typeface="Arial"/>
              </a:rPr>
              <a:t>About…</a:t>
            </a:r>
            <a:endParaRPr lang="en-US" sz="1800" dirty="0">
              <a:solidFill>
                <a:schemeClr val="dk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51601" y="3252846"/>
                <a:ext cx="1900990" cy="88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algn="ctr"/>
                <a:r>
                  <a:rPr lang="en-GB" dirty="0"/>
                  <a:t>one quarter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601" y="3252846"/>
                <a:ext cx="1900990" cy="887935"/>
              </a:xfrm>
              <a:prstGeom prst="rect">
                <a:avLst/>
              </a:prstGeom>
              <a:blipFill rotWithShape="0">
                <a:blip r:embed="rId3"/>
                <a:stretch>
                  <a:fillRect b="-11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8378" y="3129080"/>
                <a:ext cx="1900990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algn="ctr"/>
                <a:r>
                  <a:rPr lang="en-GB" dirty="0"/>
                  <a:t>one tenth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378" y="3129080"/>
                <a:ext cx="1900990" cy="889731"/>
              </a:xfrm>
              <a:prstGeom prst="rect">
                <a:avLst/>
              </a:prstGeom>
              <a:blipFill rotWithShape="0">
                <a:blip r:embed="rId4"/>
                <a:stretch>
                  <a:fillRect b="-10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44468" y="3084966"/>
                <a:ext cx="1900990" cy="88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algn="ctr"/>
                <a:r>
                  <a:rPr lang="en-GB" dirty="0"/>
                  <a:t>one half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468" y="3084966"/>
                <a:ext cx="1900990" cy="887935"/>
              </a:xfrm>
              <a:prstGeom prst="rect">
                <a:avLst/>
              </a:prstGeom>
              <a:blipFill rotWithShape="0">
                <a:blip r:embed="rId5"/>
                <a:stretch>
                  <a:fillRect b="-10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67913" y="4907640"/>
            <a:ext cx="7101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More than half of young people have chatted with strangers online!</a:t>
            </a:r>
          </a:p>
          <a:p>
            <a:pPr algn="ctr"/>
            <a:r>
              <a:rPr lang="en-GB" b="1" dirty="0"/>
              <a:t>What do you think about this?</a:t>
            </a: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01CDD178-C869-45B8-9937-059257AD00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01" y="3573945"/>
            <a:ext cx="787626" cy="752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uiExpand="1" build="p"/>
      <p:bldP spid="2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6590" y="2553731"/>
            <a:ext cx="7471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YES! </a:t>
            </a:r>
            <a:r>
              <a:rPr lang="en-GB" b="1" dirty="0">
                <a:solidFill>
                  <a:srgbClr val="FF0000"/>
                </a:solidFill>
              </a:rPr>
              <a:t> </a:t>
            </a:r>
          </a:p>
          <a:p>
            <a:endParaRPr lang="en-GB" dirty="0"/>
          </a:p>
          <a:p>
            <a:r>
              <a:rPr lang="en-GB" dirty="0"/>
              <a:t>Using the Internet makes it hard to see other people’s reactions and to know how they feel but we should always be kind, respectful and responsible!</a:t>
            </a:r>
          </a:p>
          <a:p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9945" y="599665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Should Respectful Behaviour Be the Same Online as in Real Life?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4931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970" y="510172"/>
            <a:ext cx="7836059" cy="994306"/>
          </a:xfrm>
        </p:spPr>
        <p:txBody>
          <a:bodyPr/>
          <a:lstStyle/>
          <a:p>
            <a:pPr algn="ctr"/>
            <a:r>
              <a:rPr lang="en-GB" dirty="0"/>
              <a:t>How Can We Make a Safer Online Space?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3937" y="1533586"/>
            <a:ext cx="7269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Unfortunately, sometimes we might watch or read something that makes us feel sad, worried or confused. We might see unkind words or feel bullied online.</a:t>
            </a:r>
          </a:p>
          <a:p>
            <a:endParaRPr lang="en-GB" dirty="0"/>
          </a:p>
          <a:p>
            <a:r>
              <a:rPr lang="en-GB" dirty="0"/>
              <a:t>This is wrong!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E237C89-A1D7-455F-B026-EBEF3FEF85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93" y="2239861"/>
            <a:ext cx="2601036" cy="4074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7832E9-465C-4984-9115-2944C067176A}"/>
              </a:ext>
            </a:extLst>
          </p:cNvPr>
          <p:cNvSpPr txBox="1"/>
          <p:nvPr/>
        </p:nvSpPr>
        <p:spPr>
          <a:xfrm>
            <a:off x="1013937" y="3128360"/>
            <a:ext cx="47817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There are lots of ways of reporting this through the app or game </a:t>
            </a:r>
          </a:p>
          <a:p>
            <a:r>
              <a:rPr lang="en-GB" sz="1600" dirty="0"/>
              <a:t>that we are using. These include finding the buttons that allow us to: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Block the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Save the evidence or message</a:t>
            </a:r>
          </a:p>
          <a:p>
            <a:endParaRPr lang="en-GB" sz="1600" dirty="0"/>
          </a:p>
          <a:p>
            <a:r>
              <a:rPr lang="en-GB" sz="1600" dirty="0"/>
              <a:t>Remember to talk to an adult you trust to let them know, too!</a:t>
            </a:r>
          </a:p>
        </p:txBody>
      </p:sp>
    </p:spTree>
    <p:extLst>
      <p:ext uri="{BB962C8B-B14F-4D97-AF65-F5344CB8AC3E}">
        <p14:creationId xmlns:p14="http://schemas.microsoft.com/office/powerpoint/2010/main" val="92156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2522026"/>
            <a:ext cx="7632699" cy="495108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Your friend is upset by what someone said to them in a game?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Would You Do If…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1473201"/>
            <a:ext cx="7632700" cy="772107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You read a message in chat or on a live stream that makes you feel sad or bad?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C29F7-3D3F-4B51-AFB5-5A385704850F}"/>
              </a:ext>
            </a:extLst>
          </p:cNvPr>
          <p:cNvSpPr/>
          <p:nvPr/>
        </p:nvSpPr>
        <p:spPr>
          <a:xfrm>
            <a:off x="755650" y="3490973"/>
            <a:ext cx="7632699" cy="495108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Your team beats another team? What would you say to the other team?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D059BE-04B2-416A-94BF-98C42607F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81" y="4243233"/>
            <a:ext cx="2755907" cy="14235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1040750-BFA9-44ED-A0BB-536F3621CD2C}"/>
              </a:ext>
            </a:extLst>
          </p:cNvPr>
          <p:cNvGrpSpPr/>
          <p:nvPr/>
        </p:nvGrpSpPr>
        <p:grpSpPr>
          <a:xfrm flipH="1">
            <a:off x="1661753" y="4808487"/>
            <a:ext cx="2862949" cy="1423589"/>
            <a:chOff x="3707686" y="2635034"/>
            <a:chExt cx="2171239" cy="67056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7CF17C-07FC-4406-8171-AE8EE76B1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686" y="2635034"/>
              <a:ext cx="2171239" cy="67056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CA5954-281C-46B5-B50B-F48A2988B209}"/>
                </a:ext>
              </a:extLst>
            </p:cNvPr>
            <p:cNvSpPr/>
            <p:nvPr/>
          </p:nvSpPr>
          <p:spPr>
            <a:xfrm>
              <a:off x="5204826" y="2693974"/>
              <a:ext cx="1847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3200" b="1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5378DE1-4E39-4B7A-BC90-BF35BFA37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32" y="4500186"/>
            <a:ext cx="1193670" cy="61660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E3158AF-2394-4387-9070-786EABC598BD}"/>
              </a:ext>
            </a:extLst>
          </p:cNvPr>
          <p:cNvGrpSpPr/>
          <p:nvPr/>
        </p:nvGrpSpPr>
        <p:grpSpPr>
          <a:xfrm flipH="1">
            <a:off x="4722515" y="5200072"/>
            <a:ext cx="1208838" cy="730903"/>
            <a:chOff x="3707686" y="2635034"/>
            <a:chExt cx="2171239" cy="67056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0B3FCFA-1221-48D9-8A23-CB6DEC238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686" y="2635034"/>
              <a:ext cx="2171239" cy="67056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7F2494-A289-4A2B-80F1-E0A2ECE3684A}"/>
                </a:ext>
              </a:extLst>
            </p:cNvPr>
            <p:cNvSpPr/>
            <p:nvPr/>
          </p:nvSpPr>
          <p:spPr>
            <a:xfrm>
              <a:off x="5204826" y="2693974"/>
              <a:ext cx="1847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80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Thinking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1910" y="1842071"/>
            <a:ext cx="70506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Safer Internet Day, we can all play a part in making the Internet a safer place to be.  </a:t>
            </a:r>
          </a:p>
          <a:p>
            <a:endParaRPr lang="en-GB" dirty="0"/>
          </a:p>
          <a:p>
            <a:r>
              <a:rPr lang="en-GB" dirty="0"/>
              <a:t>When we are watching, creating content or gaming online, we can be a good friend, cheer someone on, celebrate being different or just be ourselves! If we see </a:t>
            </a:r>
            <a:r>
              <a:rPr lang="en-GB"/>
              <a:t>something that </a:t>
            </a:r>
            <a:r>
              <a:rPr lang="en-GB" dirty="0"/>
              <a:t>makes us feel bad or sad, we can report it and block the user.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Now, think about the games you play.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would you like people to talk to you?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will you talk to others?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81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03239" y="512763"/>
            <a:ext cx="8137524" cy="5795962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0142" y="3572670"/>
            <a:ext cx="2757442" cy="25201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5650" y="1391575"/>
            <a:ext cx="7632700" cy="495108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To know the purpose of the annual Safer Internet Day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1995160"/>
            <a:ext cx="7632700" cy="772107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To understand the theme, ‘</a:t>
            </a:r>
            <a:r>
              <a:rPr lang="en-GB" dirty="0">
                <a:solidFill>
                  <a:schemeClr val="tx1"/>
                </a:solidFill>
              </a:rPr>
              <a:t>All Fun and Games? Exploring Respect and Relationships Online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2737245"/>
            <a:ext cx="7632700" cy="772107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To know what respectful online behaviour looks like and what to do if I see unkind words or bullying online</a:t>
            </a:r>
          </a:p>
        </p:txBody>
      </p:sp>
    </p:spTree>
    <p:extLst>
      <p:ext uri="{BB962C8B-B14F-4D97-AF65-F5344CB8AC3E}">
        <p14:creationId xmlns:p14="http://schemas.microsoft.com/office/powerpoint/2010/main" val="364002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03239" y="512763"/>
            <a:ext cx="8137524" cy="5795962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0142" y="3572670"/>
            <a:ext cx="2757442" cy="25201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5650" y="1391575"/>
            <a:ext cx="7632700" cy="495108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To know the purpose of the annual Safer Internet Day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1995160"/>
            <a:ext cx="7632700" cy="772107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To understand the theme, ‘</a:t>
            </a:r>
            <a:r>
              <a:rPr lang="en-GB" dirty="0">
                <a:solidFill>
                  <a:schemeClr val="tx1"/>
                </a:solidFill>
              </a:rPr>
              <a:t>All Fun and Games? Exploring Respect and Relationships Online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2737245"/>
            <a:ext cx="7632700" cy="772107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To know what respectful online behaviour looks like and what to do if I see unkind words or bullying online</a:t>
            </a:r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Word Check!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078" y="1334701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Let’s check your understanding of these key words:</a:t>
            </a:r>
          </a:p>
        </p:txBody>
      </p:sp>
      <p:grpSp>
        <p:nvGrpSpPr>
          <p:cNvPr id="31" name="Group 30"/>
          <p:cNvGrpSpPr/>
          <p:nvPr/>
        </p:nvGrpSpPr>
        <p:grpSpPr>
          <a:xfrm flipH="1">
            <a:off x="2257364" y="1878797"/>
            <a:ext cx="1887009" cy="670561"/>
            <a:chOff x="3670817" y="2635034"/>
            <a:chExt cx="1887009" cy="67056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686" y="2635034"/>
              <a:ext cx="1850140" cy="67056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670817" y="2693974"/>
              <a:ext cx="17187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/>
                <a:t>Internet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 flipH="1">
            <a:off x="2217534" y="3771798"/>
            <a:ext cx="1850140" cy="670561"/>
            <a:chOff x="6222823" y="3305595"/>
            <a:chExt cx="1850140" cy="6705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823" y="3305595"/>
              <a:ext cx="1850140" cy="67056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38450" y="3332049"/>
              <a:ext cx="158248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altLang="en-US" sz="3200" b="1" dirty="0"/>
                <a:t>gaming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161286" y="3256681"/>
            <a:ext cx="1850140" cy="670561"/>
            <a:chOff x="1383751" y="1987878"/>
            <a:chExt cx="1850140" cy="67056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751" y="1987878"/>
              <a:ext cx="1850140" cy="67056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526788" y="2021336"/>
              <a:ext cx="13324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/>
                <a:t>online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70949" y="4240185"/>
            <a:ext cx="3299492" cy="670561"/>
            <a:chOff x="3707686" y="3785098"/>
            <a:chExt cx="3299492" cy="67056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686" y="3785098"/>
              <a:ext cx="3299492" cy="670561"/>
            </a:xfrm>
            <a:prstGeom prst="rect">
              <a:avLst/>
            </a:prstGeom>
          </p:spPr>
        </p:pic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3960689" y="3827990"/>
              <a:ext cx="24449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</a:rPr>
                <a:t>relationship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97997" y="5285954"/>
            <a:ext cx="2154137" cy="670561"/>
            <a:chOff x="6222823" y="4871902"/>
            <a:chExt cx="1850140" cy="67056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823" y="4871902"/>
              <a:ext cx="1850140" cy="670561"/>
            </a:xfrm>
            <a:prstGeom prst="rect">
              <a:avLst/>
            </a:prstGeom>
          </p:spPr>
        </p:pic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6341633" y="4897886"/>
              <a:ext cx="17235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</a:rPr>
                <a:t>bullying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61286" y="2174885"/>
            <a:ext cx="3080346" cy="1153145"/>
            <a:chOff x="6193069" y="1982582"/>
            <a:chExt cx="3080346" cy="115314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069" y="1982582"/>
              <a:ext cx="3080346" cy="670561"/>
            </a:xfrm>
            <a:prstGeom prst="rect">
              <a:avLst/>
            </a:prstGeom>
          </p:spPr>
        </p:pic>
        <p:sp>
          <p:nvSpPr>
            <p:cNvPr id="16" name="TextBox 7"/>
            <p:cNvSpPr txBox="1">
              <a:spLocks noChangeArrowheads="1"/>
            </p:cNvSpPr>
            <p:nvPr/>
          </p:nvSpPr>
          <p:spPr bwMode="auto">
            <a:xfrm>
              <a:off x="6336106" y="2058509"/>
              <a:ext cx="2569934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</a:rPr>
                <a:t>DM/PM/chat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flipH="1">
            <a:off x="2237998" y="4756193"/>
            <a:ext cx="1708007" cy="670561"/>
            <a:chOff x="2290856" y="4871902"/>
            <a:chExt cx="1708007" cy="67056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856" y="4871902"/>
              <a:ext cx="1708007" cy="670561"/>
            </a:xfrm>
            <a:prstGeom prst="rect">
              <a:avLst/>
            </a:prstGeom>
          </p:spPr>
        </p:pic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2481969" y="4930560"/>
              <a:ext cx="116730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</a:rPr>
                <a:t>block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2257364" y="2812094"/>
            <a:ext cx="1850140" cy="670561"/>
            <a:chOff x="1383751" y="3315022"/>
            <a:chExt cx="1850140" cy="67056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751" y="3315022"/>
              <a:ext cx="1850140" cy="670561"/>
            </a:xfrm>
            <a:prstGeom prst="rect">
              <a:avLst/>
            </a:prstGeom>
          </p:spPr>
        </p:pic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1454377" y="3350386"/>
              <a:ext cx="151676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</a:rPr>
                <a:t>respect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panose="020B0600070205080204" pitchFamily="34" charset="-128"/>
              </a:rPr>
              <a:t>What Is Safer Internet Day?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0884" y="1237907"/>
            <a:ext cx="7632700" cy="2434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Safer Internet Day is celebrated in over one hundred countries across the world on Tuesday 8</a:t>
            </a:r>
            <a:r>
              <a:rPr lang="en-GB" altLang="en-US" baseline="30000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th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 February 2022.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It is a day for everyone to talk about how to look after each other and stay safe in an online space.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The theme this year is, ‘</a:t>
            </a:r>
            <a:r>
              <a:rPr lang="en-GB" altLang="en-US" b="1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All fun and games? Exploring respect and relationships online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’.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21" y="3524082"/>
            <a:ext cx="3997825" cy="275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6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What Do You Use the Internet For?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755650" y="1473201"/>
            <a:ext cx="7632700" cy="1603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Internet is an amazing place!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In our real lives, it provides us with entertainment, allows us to communicate and helps us learn new things. </a:t>
            </a:r>
            <a:endParaRPr lang="en-GB" altLang="en-US" dirty="0">
              <a:solidFill>
                <a:schemeClr val="tx1"/>
              </a:solidFill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816350" cy="26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MS PGothic" panose="020B0600070205080204" pitchFamily="34" charset="-128"/>
              </a:rPr>
              <a:t>Who Can Use the Internet?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67" y="1386672"/>
            <a:ext cx="3187662" cy="47980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F08656-183B-4ED8-962F-2FEFDA7D09F3}"/>
              </a:ext>
            </a:extLst>
          </p:cNvPr>
          <p:cNvSpPr/>
          <p:nvPr/>
        </p:nvSpPr>
        <p:spPr>
          <a:xfrm>
            <a:off x="613571" y="1759651"/>
            <a:ext cx="4588276" cy="381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Many people across the world use the Internet every day for work, school or for fun.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In January 2021, about 4.66 billion (4,660,000,000) people were using the Internet. </a:t>
            </a:r>
          </a:p>
          <a:p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That is about 59.5% or nearly 6 out of every 10 people in the whole world.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Interestingly, about 95% of people in northern Europe use the Internet.</a:t>
            </a:r>
          </a:p>
        </p:txBody>
      </p:sp>
    </p:spTree>
    <p:extLst>
      <p:ext uri="{BB962C8B-B14F-4D97-AF65-F5344CB8AC3E}">
        <p14:creationId xmlns:p14="http://schemas.microsoft.com/office/powerpoint/2010/main" val="344527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2" y="765175"/>
            <a:ext cx="8220075" cy="994306"/>
          </a:xfrm>
        </p:spPr>
        <p:txBody>
          <a:bodyPr/>
          <a:lstStyle/>
          <a:p>
            <a:r>
              <a:rPr lang="en-GB" altLang="en-US" dirty="0"/>
              <a:t>How Would You Feel If the Internet Was Turned Off?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98" t="-6216" b="-1"/>
          <a:stretch/>
        </p:blipFill>
        <p:spPr>
          <a:xfrm>
            <a:off x="2605437" y="2065105"/>
            <a:ext cx="3933125" cy="3935252"/>
          </a:xfrm>
          <a:prstGeom prst="ellipse">
            <a:avLst/>
          </a:prstGeom>
          <a:solidFill>
            <a:srgbClr val="25B9BE"/>
          </a:solidFill>
        </p:spPr>
      </p:pic>
    </p:spTree>
    <p:extLst>
      <p:ext uri="{BB962C8B-B14F-4D97-AF65-F5344CB8AC3E}">
        <p14:creationId xmlns:p14="http://schemas.microsoft.com/office/powerpoint/2010/main" val="33390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MS PGothic" panose="020B0600070205080204" pitchFamily="34" charset="-128"/>
              </a:rPr>
              <a:t>How Do We Access the Internet?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79230" y="1473201"/>
            <a:ext cx="7340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latin typeface="Twinkl" pitchFamily="2" charset="0"/>
                <a:ea typeface="MS PGothic" panose="020B0600070205080204" pitchFamily="34" charset="-128"/>
              </a:rPr>
              <a:t>We can use lots of different devices to access the Internet. How many can you think of?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51" y="2670667"/>
            <a:ext cx="829036" cy="1296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09" y="2572734"/>
            <a:ext cx="2149592" cy="1491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28" y="4140928"/>
            <a:ext cx="970813" cy="1353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54" y="3984000"/>
            <a:ext cx="1133392" cy="1593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74" y="4263232"/>
            <a:ext cx="2026214" cy="1231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37" y="2572734"/>
            <a:ext cx="1630521" cy="1082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" y="4346102"/>
            <a:ext cx="1717479" cy="10654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10" y="2315383"/>
            <a:ext cx="1436965" cy="15612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B05FD9-9C6F-49D6-8EAC-C9E60E35FCA3}"/>
              </a:ext>
            </a:extLst>
          </p:cNvPr>
          <p:cNvSpPr txBox="1"/>
          <p:nvPr/>
        </p:nvSpPr>
        <p:spPr>
          <a:xfrm>
            <a:off x="879230" y="587380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</a:rPr>
              <a:t>Did you think of all these?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530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All Fun and Games?</a:t>
            </a:r>
            <a:br>
              <a:rPr lang="en-GB" dirty="0"/>
            </a:br>
            <a:r>
              <a:rPr lang="en-GB" sz="2400" dirty="0"/>
              <a:t>Exploring Respect and Relationships Online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0337" y="1816496"/>
            <a:ext cx="7363326" cy="64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the theme for Safer Internet Day 2022. It’s a great time to talk about how we use the Internet respectfully and responsibly.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6440" y="2737580"/>
            <a:ext cx="67015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Lots of young people play games online and take part in ‘live’ experiences, such as video streaming. </a:t>
            </a:r>
          </a:p>
          <a:p>
            <a:endParaRPr lang="en-GB" dirty="0"/>
          </a:p>
          <a:p>
            <a:r>
              <a:rPr lang="en-GB" dirty="0"/>
              <a:t>Lots of young people use chat boxes to message other players in a game or to type messages in a live stream.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627" y="4944980"/>
            <a:ext cx="79512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Is the Internet always ‘fun and games’ for you?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129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549</TotalTime>
  <Words>782</Words>
  <Application>Microsoft Office PowerPoint</Application>
  <PresentationFormat>On-screen Show (4:3)</PresentationFormat>
  <Paragraphs>92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Twinkl</vt:lpstr>
      <vt:lpstr>Cambria Math</vt:lpstr>
      <vt:lpstr>Arial</vt:lpstr>
      <vt:lpstr>Office Theme</vt:lpstr>
      <vt:lpstr>PowerPoint Presentation</vt:lpstr>
      <vt:lpstr>PowerPoint Presentation</vt:lpstr>
      <vt:lpstr>Word Check!</vt:lpstr>
      <vt:lpstr>What Is Safer Internet Day?</vt:lpstr>
      <vt:lpstr>What Do You Use the Internet For?</vt:lpstr>
      <vt:lpstr>Who Can Use the Internet? </vt:lpstr>
      <vt:lpstr>How Would You Feel If the Internet Was Turned Off?</vt:lpstr>
      <vt:lpstr>How Do We Access the Internet? </vt:lpstr>
      <vt:lpstr>All Fun and Games? Exploring Respect and Relationships Online</vt:lpstr>
      <vt:lpstr>Fact Check!</vt:lpstr>
      <vt:lpstr>Should Respectful Behaviour Be the Same Online as in Real Life?</vt:lpstr>
      <vt:lpstr>How Can We Make a Safer Online Space?</vt:lpstr>
      <vt:lpstr>What Would You Do If…</vt:lpstr>
      <vt:lpstr>Thinking Time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Simone Wouters</dc:creator>
  <cp:lastModifiedBy>Twinkl Twinkl</cp:lastModifiedBy>
  <cp:revision>44</cp:revision>
  <dcterms:created xsi:type="dcterms:W3CDTF">2019-12-18T10:40:02Z</dcterms:created>
  <dcterms:modified xsi:type="dcterms:W3CDTF">2022-01-07T15:17:15Z</dcterms:modified>
</cp:coreProperties>
</file>