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9" r:id="rId2"/>
    <p:sldId id="278" r:id="rId3"/>
    <p:sldId id="264" r:id="rId4"/>
    <p:sldId id="276" r:id="rId5"/>
    <p:sldId id="277" r:id="rId6"/>
    <p:sldId id="284" r:id="rId7"/>
    <p:sldId id="280" r:id="rId8"/>
    <p:sldId id="281" r:id="rId9"/>
    <p:sldId id="282" r:id="rId10"/>
    <p:sldId id="283"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3682"/>
    <a:srgbClr val="9D9CCD"/>
    <a:srgbClr val="643C90"/>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showGuides="1">
      <p:cViewPr varScale="1">
        <p:scale>
          <a:sx n="68" d="100"/>
          <a:sy n="68" d="100"/>
        </p:scale>
        <p:origin x="1470"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commemorate the 100</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anniversary of the start of the First World War, Paul conceived and created a truly memorable installation, </a:t>
            </a:r>
            <a:r>
              <a:rPr lang="en-US" sz="1200" b="0" i="1" kern="1200" dirty="0">
                <a:solidFill>
                  <a:schemeClr val="tx1"/>
                </a:solidFill>
                <a:effectLst/>
                <a:latin typeface="+mn-lt"/>
                <a:ea typeface="+mn-ea"/>
                <a:cs typeface="+mn-cs"/>
              </a:rPr>
              <a:t>Blood Swept Lands and Seas of Red</a:t>
            </a:r>
            <a:r>
              <a:rPr lang="en-US" sz="1200" b="0" i="0" kern="1200" dirty="0">
                <a:solidFill>
                  <a:schemeClr val="tx1"/>
                </a:solidFill>
                <a:effectLst/>
                <a:latin typeface="+mn-lt"/>
                <a:ea typeface="+mn-ea"/>
                <a:cs typeface="+mn-cs"/>
              </a:rPr>
              <a:t> at the Tower of London between 17 July and 11 November 2014. The installation was made up of 888,246 handmade red ceramic poppies, one for each British and Colonial life lost at the Front in the First World War. Each day thousands of poppies were ‘planted’ in the Tower’s moat by volunteers from across the world. Each poppy from the installation was sold, with proceeds donated to charity.</a:t>
            </a:r>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326979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2650726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opics/topics-organised-event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opics/topics-organised-event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can you see? Do you like this artwork?</a:t>
            </a:r>
          </a:p>
        </p:txBody>
      </p:sp>
      <p:pic>
        <p:nvPicPr>
          <p:cNvPr id="3" name="Picture 2"/>
          <p:cNvPicPr>
            <a:picLocks noChangeAspect="1"/>
          </p:cNvPicPr>
          <p:nvPr/>
        </p:nvPicPr>
        <p:blipFill rotWithShape="1">
          <a:blip r:embed="rId2"/>
          <a:srcRect l="9744" t="14387" r="12564" b="7664"/>
          <a:stretch/>
        </p:blipFill>
        <p:spPr>
          <a:xfrm>
            <a:off x="-99748" y="1641231"/>
            <a:ext cx="9243748" cy="5216769"/>
          </a:xfrm>
          <a:prstGeom prst="rect">
            <a:avLst/>
          </a:prstGeom>
        </p:spPr>
      </p:pic>
    </p:spTree>
    <p:extLst>
      <p:ext uri="{BB962C8B-B14F-4D97-AF65-F5344CB8AC3E}">
        <p14:creationId xmlns:p14="http://schemas.microsoft.com/office/powerpoint/2010/main" val="69542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46" y="2226672"/>
            <a:ext cx="8220075" cy="994306"/>
          </a:xfrm>
        </p:spPr>
        <p:txBody>
          <a:bodyPr/>
          <a:lstStyle/>
          <a:p>
            <a:br>
              <a:rPr lang="en-GB" dirty="0"/>
            </a:br>
            <a:r>
              <a:rPr lang="en-GB" dirty="0"/>
              <a:t>Task:</a:t>
            </a:r>
            <a:br>
              <a:rPr lang="en-GB" dirty="0"/>
            </a:br>
            <a:r>
              <a:rPr lang="en-GB" sz="3200" b="0" dirty="0"/>
              <a:t>In your art book sketch the shape of the poppy you wish to do. Then using the palettes mix the primary colours to create purple. Make swatches in your art book and write a comment whether it is the colour you wanted, and if it isn’t, what do you need to do to fix it?</a:t>
            </a:r>
            <a:br>
              <a:rPr lang="en-GB" sz="3200" b="0" dirty="0"/>
            </a:br>
            <a:r>
              <a:rPr lang="en-GB" sz="3200" b="0" dirty="0"/>
              <a:t>Then when you are happy with your purple paint your poppy. </a:t>
            </a:r>
            <a:br>
              <a:rPr lang="en-GB" sz="3200" b="0" dirty="0"/>
            </a:br>
            <a:endParaRPr lang="en-GB" dirty="0"/>
          </a:p>
        </p:txBody>
      </p:sp>
      <p:pic>
        <p:nvPicPr>
          <p:cNvPr id="4098" name="Picture 2" descr="Honouring &amp;amp; Remembering the horses that served during war campaigns. Horses  are a gift to mankind! If y… | Purple poppies, Remembrance day poppy,  Remembrance popp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08" b="16612"/>
          <a:stretch/>
        </p:blipFill>
        <p:spPr bwMode="auto">
          <a:xfrm>
            <a:off x="5898714" y="4693920"/>
            <a:ext cx="2848007" cy="196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38" y="1351280"/>
            <a:ext cx="8220075" cy="3474720"/>
          </a:xfrm>
        </p:spPr>
        <p:txBody>
          <a:bodyPr/>
          <a:lstStyle/>
          <a:p>
            <a:pPr algn="ctr"/>
            <a:r>
              <a:rPr lang="en-GB" sz="3200" b="0" dirty="0"/>
              <a:t>L.O: To mix primary colours with accuracy. </a:t>
            </a:r>
            <a:br>
              <a:rPr lang="en-GB" sz="3200" b="0" dirty="0"/>
            </a:br>
            <a:r>
              <a:rPr lang="en-GB" sz="3200" b="0" dirty="0">
                <a:solidFill>
                  <a:srgbClr val="FF0000"/>
                </a:solidFill>
              </a:rPr>
              <a:t>Must: Identify primary colours.</a:t>
            </a:r>
            <a:br>
              <a:rPr lang="en-GB" sz="3200" b="0" dirty="0"/>
            </a:br>
            <a:r>
              <a:rPr lang="en-GB" sz="3200" b="0" dirty="0">
                <a:solidFill>
                  <a:schemeClr val="accent3"/>
                </a:solidFill>
              </a:rPr>
              <a:t>Should: Mix primary colours accurately to create secondary colours. </a:t>
            </a:r>
            <a:br>
              <a:rPr lang="en-GB" sz="3200" b="0" dirty="0"/>
            </a:br>
            <a:r>
              <a:rPr lang="en-GB" sz="3200" b="0" dirty="0">
                <a:solidFill>
                  <a:schemeClr val="accent4"/>
                </a:solidFill>
              </a:rPr>
              <a:t>Could: Identify what could be </a:t>
            </a:r>
            <a:r>
              <a:rPr lang="en-GB" sz="3200" b="0">
                <a:solidFill>
                  <a:schemeClr val="accent4"/>
                </a:solidFill>
              </a:rPr>
              <a:t>done differently.</a:t>
            </a:r>
            <a:endParaRPr lang="en-GB" sz="3200" b="0" dirty="0">
              <a:solidFill>
                <a:schemeClr val="accent4"/>
              </a:solidFill>
            </a:endParaRPr>
          </a:p>
        </p:txBody>
      </p:sp>
    </p:spTree>
    <p:extLst>
      <p:ext uri="{BB962C8B-B14F-4D97-AF65-F5344CB8AC3E}">
        <p14:creationId xmlns:p14="http://schemas.microsoft.com/office/powerpoint/2010/main" val="409344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9529" y="538269"/>
            <a:ext cx="9153530" cy="994306"/>
          </a:xfrm>
          <a:prstGeom prst="rect">
            <a:avLst/>
          </a:prstGeom>
          <a:solidFill>
            <a:srgbClr val="643C90"/>
          </a:solidFill>
        </p:spPr>
        <p:txBody>
          <a:bodyPr/>
          <a:lstStyle/>
          <a:p>
            <a:r>
              <a:rPr lang="en-GB" sz="3600" dirty="0">
                <a:solidFill>
                  <a:schemeClr val="bg1"/>
                </a:solidFill>
                <a:latin typeface="+mn-lt"/>
              </a:rPr>
              <a:t>The Purple Poppy</a:t>
            </a:r>
          </a:p>
        </p:txBody>
      </p:sp>
      <p:sp>
        <p:nvSpPr>
          <p:cNvPr id="5" name="Rectangle 4"/>
          <p:cNvSpPr/>
          <p:nvPr/>
        </p:nvSpPr>
        <p:spPr>
          <a:xfrm>
            <a:off x="4567236" y="1907975"/>
            <a:ext cx="3509661" cy="830997"/>
          </a:xfrm>
          <a:prstGeom prst="rect">
            <a:avLst/>
          </a:prstGeom>
        </p:spPr>
        <p:txBody>
          <a:bodyPr wrap="square" lIns="0" tIns="0" rIns="0" bIns="0">
            <a:spAutoFit/>
          </a:bodyPr>
          <a:lstStyle/>
          <a:p>
            <a:r>
              <a:rPr lang="en-GB" dirty="0"/>
              <a:t>A two–minute silence is always held at 11 a.m. to remember the millions who have died in wars.</a:t>
            </a:r>
          </a:p>
        </p:txBody>
      </p:sp>
      <p:sp>
        <p:nvSpPr>
          <p:cNvPr id="2" name="Oval 1"/>
          <p:cNvSpPr/>
          <p:nvPr/>
        </p:nvSpPr>
        <p:spPr>
          <a:xfrm>
            <a:off x="844771" y="2170772"/>
            <a:ext cx="3217652" cy="3217652"/>
          </a:xfrm>
          <a:prstGeom prst="ellipse">
            <a:avLst/>
          </a:prstGeom>
          <a:solidFill>
            <a:srgbClr val="9D9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Remembrance Day is held on the </a:t>
            </a:r>
            <a:r>
              <a:rPr lang="en-GB" sz="2200" b="1" dirty="0">
                <a:solidFill>
                  <a:srgbClr val="4A3682"/>
                </a:solidFill>
              </a:rPr>
              <a:t>11</a:t>
            </a:r>
            <a:r>
              <a:rPr lang="en-GB" sz="2200" b="1" baseline="30000" dirty="0">
                <a:solidFill>
                  <a:srgbClr val="4A3682"/>
                </a:solidFill>
              </a:rPr>
              <a:t>th</a:t>
            </a:r>
            <a:r>
              <a:rPr lang="en-GB" sz="2200" b="1" dirty="0">
                <a:solidFill>
                  <a:srgbClr val="4A3682"/>
                </a:solidFill>
              </a:rPr>
              <a:t> of November</a:t>
            </a:r>
          </a:p>
        </p:txBody>
      </p:sp>
      <p:sp>
        <p:nvSpPr>
          <p:cNvPr id="6" name="Oval 5"/>
          <p:cNvSpPr/>
          <p:nvPr/>
        </p:nvSpPr>
        <p:spPr>
          <a:xfrm>
            <a:off x="3206242" y="3967735"/>
            <a:ext cx="2125090" cy="2125090"/>
          </a:xfrm>
          <a:prstGeom prst="ellipse">
            <a:avLst/>
          </a:prstGeom>
          <a:solidFill>
            <a:srgbClr val="4A3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the </a:t>
            </a:r>
            <a:r>
              <a:rPr lang="en-GB" b="1" dirty="0"/>
              <a:t>11</a:t>
            </a:r>
            <a:r>
              <a:rPr lang="en-GB" b="1" baseline="30000" dirty="0"/>
              <a:t>th</a:t>
            </a:r>
            <a:r>
              <a:rPr lang="en-GB" b="1" dirty="0"/>
              <a:t> day</a:t>
            </a:r>
            <a:r>
              <a:rPr lang="en-GB" dirty="0"/>
              <a:t> of the </a:t>
            </a:r>
            <a:r>
              <a:rPr lang="en-GB" b="1" dirty="0"/>
              <a:t>11</a:t>
            </a:r>
            <a:r>
              <a:rPr lang="en-GB" b="1" baseline="30000" dirty="0"/>
              <a:t>th</a:t>
            </a:r>
            <a:r>
              <a:rPr lang="en-GB" b="1" dirty="0"/>
              <a:t> month </a:t>
            </a:r>
            <a:r>
              <a:rPr lang="en-GB" dirty="0"/>
              <a:t>of the year.</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1332" y="2883063"/>
            <a:ext cx="3188484" cy="3974937"/>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50" y="2777561"/>
            <a:ext cx="7632700" cy="3315264"/>
          </a:xfrm>
          <a:prstGeom prst="rect">
            <a:avLst/>
          </a:prstGeom>
        </p:spPr>
      </p:pic>
      <p:sp>
        <p:nvSpPr>
          <p:cNvPr id="21" name="Title 20"/>
          <p:cNvSpPr>
            <a:spLocks noGrp="1"/>
          </p:cNvSpPr>
          <p:nvPr>
            <p:ph type="title"/>
          </p:nvPr>
        </p:nvSpPr>
        <p:spPr>
          <a:xfrm>
            <a:off x="-9529" y="538269"/>
            <a:ext cx="9153530" cy="994306"/>
          </a:xfrm>
          <a:prstGeom prst="rect">
            <a:avLst/>
          </a:prstGeom>
          <a:solidFill>
            <a:srgbClr val="643C90"/>
          </a:solidFill>
        </p:spPr>
        <p:txBody>
          <a:bodyPr/>
          <a:lstStyle/>
          <a:p>
            <a:r>
              <a:rPr lang="en-GB" sz="3600" dirty="0">
                <a:solidFill>
                  <a:schemeClr val="bg1"/>
                </a:solidFill>
                <a:latin typeface="+mn-lt"/>
              </a:rPr>
              <a:t>The Purple Poppy</a:t>
            </a:r>
          </a:p>
        </p:txBody>
      </p:sp>
      <p:sp>
        <p:nvSpPr>
          <p:cNvPr id="5" name="Rectangle 4"/>
          <p:cNvSpPr/>
          <p:nvPr/>
        </p:nvSpPr>
        <p:spPr>
          <a:xfrm>
            <a:off x="4567236" y="1778579"/>
            <a:ext cx="3509661" cy="1107996"/>
          </a:xfrm>
          <a:prstGeom prst="rect">
            <a:avLst/>
          </a:prstGeom>
        </p:spPr>
        <p:txBody>
          <a:bodyPr wrap="square" lIns="0" tIns="0" rIns="0" bIns="0">
            <a:spAutoFit/>
          </a:bodyPr>
          <a:lstStyle/>
          <a:p>
            <a:r>
              <a:rPr lang="en-GB" dirty="0"/>
              <a:t>This is because they are the flowers that grew on the battlefields after the First World War ended.</a:t>
            </a:r>
          </a:p>
        </p:txBody>
      </p:sp>
      <p:sp>
        <p:nvSpPr>
          <p:cNvPr id="2" name="Oval 1"/>
          <p:cNvSpPr/>
          <p:nvPr/>
        </p:nvSpPr>
        <p:spPr>
          <a:xfrm>
            <a:off x="1131087" y="1846058"/>
            <a:ext cx="2907091" cy="2907091"/>
          </a:xfrm>
          <a:prstGeom prst="ellipse">
            <a:avLst/>
          </a:prstGeom>
          <a:solidFill>
            <a:srgbClr val="9D9C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Poppies</a:t>
            </a:r>
            <a:r>
              <a:rPr lang="en-GB" sz="2000" dirty="0"/>
              <a:t> are worn on </a:t>
            </a:r>
            <a:r>
              <a:rPr lang="en-GB" sz="2000" b="1" dirty="0">
                <a:solidFill>
                  <a:srgbClr val="4A3682"/>
                </a:solidFill>
              </a:rPr>
              <a:t>Remembrance Day.</a:t>
            </a:r>
          </a:p>
        </p:txBody>
      </p:sp>
    </p:spTree>
    <p:extLst>
      <p:ext uri="{BB962C8B-B14F-4D97-AF65-F5344CB8AC3E}">
        <p14:creationId xmlns:p14="http://schemas.microsoft.com/office/powerpoint/2010/main" val="18204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9529" y="538269"/>
            <a:ext cx="9153530" cy="994306"/>
          </a:xfrm>
          <a:prstGeom prst="rect">
            <a:avLst/>
          </a:prstGeom>
          <a:solidFill>
            <a:srgbClr val="643C90"/>
          </a:solidFill>
        </p:spPr>
        <p:txBody>
          <a:bodyPr/>
          <a:lstStyle/>
          <a:p>
            <a:r>
              <a:rPr lang="en-GB" sz="3600" dirty="0">
                <a:solidFill>
                  <a:schemeClr val="bg1"/>
                </a:solidFill>
                <a:latin typeface="+mn-lt"/>
              </a:rPr>
              <a:t>The Purple Poppy</a:t>
            </a:r>
          </a:p>
        </p:txBody>
      </p:sp>
      <p:sp>
        <p:nvSpPr>
          <p:cNvPr id="5" name="Rectangle 4"/>
          <p:cNvSpPr/>
          <p:nvPr/>
        </p:nvSpPr>
        <p:spPr>
          <a:xfrm>
            <a:off x="805920" y="4875331"/>
            <a:ext cx="3964289" cy="1107996"/>
          </a:xfrm>
          <a:prstGeom prst="rect">
            <a:avLst/>
          </a:prstGeom>
        </p:spPr>
        <p:txBody>
          <a:bodyPr wrap="square" lIns="0" tIns="0" rIns="0" bIns="0">
            <a:spAutoFit/>
          </a:bodyPr>
          <a:lstStyle/>
          <a:p>
            <a:r>
              <a:rPr lang="en-GB" dirty="0"/>
              <a:t>Many animals, such as horses, dogs and pigeons, were used in the First World War to help soldiers fight, move heavy items and deliver messages.</a:t>
            </a:r>
          </a:p>
        </p:txBody>
      </p:sp>
      <p:sp>
        <p:nvSpPr>
          <p:cNvPr id="2" name="Oval 1"/>
          <p:cNvSpPr/>
          <p:nvPr/>
        </p:nvSpPr>
        <p:spPr>
          <a:xfrm>
            <a:off x="655438" y="1702153"/>
            <a:ext cx="2907091" cy="2907091"/>
          </a:xfrm>
          <a:prstGeom prst="ellipse">
            <a:avLst/>
          </a:prstGeom>
          <a:solidFill>
            <a:srgbClr val="9D9CC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rgbClr val="4A3682"/>
                </a:solidFill>
              </a:rPr>
              <a:t>Purple poppies</a:t>
            </a:r>
            <a:r>
              <a:rPr lang="en-GB" altLang="en-US" dirty="0"/>
              <a:t> are also worn to </a:t>
            </a:r>
            <a:r>
              <a:rPr lang="en-GB" altLang="en-US" b="1" dirty="0"/>
              <a:t>remember </a:t>
            </a:r>
            <a:r>
              <a:rPr lang="en-GB" altLang="en-US" b="1" dirty="0">
                <a:solidFill>
                  <a:srgbClr val="4A3682"/>
                </a:solidFill>
              </a:rPr>
              <a:t>animals</a:t>
            </a:r>
            <a:r>
              <a:rPr lang="en-GB" altLang="en-US" dirty="0"/>
              <a:t> who have died in wars. </a:t>
            </a:r>
          </a:p>
        </p:txBody>
      </p:sp>
      <p:grpSp>
        <p:nvGrpSpPr>
          <p:cNvPr id="11" name="Group 10"/>
          <p:cNvGrpSpPr/>
          <p:nvPr/>
        </p:nvGrpSpPr>
        <p:grpSpPr>
          <a:xfrm>
            <a:off x="1855118" y="3830239"/>
            <a:ext cx="1586842" cy="950308"/>
            <a:chOff x="1980848" y="3492295"/>
            <a:chExt cx="1586842" cy="950308"/>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6358730">
              <a:off x="2982247" y="3493268"/>
              <a:ext cx="586415" cy="584470"/>
            </a:xfrm>
            <a:prstGeom prst="rect">
              <a:avLst/>
            </a:prstGeom>
          </p:spPr>
        </p:pic>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070131">
              <a:off x="1979875" y="3833187"/>
              <a:ext cx="586415" cy="584470"/>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296129">
              <a:off x="2447878" y="3713311"/>
              <a:ext cx="729292" cy="729292"/>
            </a:xfrm>
            <a:prstGeom prst="ellipse">
              <a:avLst/>
            </a:prstGeom>
          </p:spPr>
        </p:pic>
      </p:grpSp>
      <p:grpSp>
        <p:nvGrpSpPr>
          <p:cNvPr id="15" name="Group 14"/>
          <p:cNvGrpSpPr/>
          <p:nvPr/>
        </p:nvGrpSpPr>
        <p:grpSpPr>
          <a:xfrm>
            <a:off x="3094988" y="1745924"/>
            <a:ext cx="5702844" cy="5040516"/>
            <a:chOff x="3094988" y="1745924"/>
            <a:chExt cx="5702844" cy="5040516"/>
          </a:xfrm>
        </p:grpSpPr>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988" y="1975449"/>
              <a:ext cx="5033708" cy="447344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2223" y="4135856"/>
              <a:ext cx="2385609" cy="2650584"/>
            </a:xfrm>
            <a:prstGeom prst="rect">
              <a:avLst/>
            </a:prstGeom>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12452" y="1745924"/>
              <a:ext cx="1224496" cy="1009291"/>
            </a:xfrm>
            <a:prstGeom prst="rect">
              <a:avLst/>
            </a:prstGeom>
          </p:spPr>
        </p:pic>
      </p:grpSp>
    </p:spTree>
    <p:extLst>
      <p:ext uri="{BB962C8B-B14F-4D97-AF65-F5344CB8AC3E}">
        <p14:creationId xmlns:p14="http://schemas.microsoft.com/office/powerpoint/2010/main" val="407194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https://thewarhorsememorial.org/wp-content/uploads/2020/10/war-horse-jenna-f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hewarhorsememorial.org/wp-content/uploads/2020/10/wh-ig2-1024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3" y="0"/>
            <a:ext cx="4270377" cy="42703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hewarhorsememorial.org/wp-content/uploads/2020/10/wh-ig3-1-1024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62349"/>
            <a:ext cx="4873623" cy="44126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3622" y="4270377"/>
            <a:ext cx="4270378" cy="25876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Jenna Fox made a meadow of giant wooden purple poppies positioned at the feet of the giant bronze war horse memorial.</a:t>
            </a:r>
          </a:p>
        </p:txBody>
      </p:sp>
    </p:spTree>
    <p:extLst>
      <p:ext uri="{BB962C8B-B14F-4D97-AF65-F5344CB8AC3E}">
        <p14:creationId xmlns:p14="http://schemas.microsoft.com/office/powerpoint/2010/main" val="85832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Paul Cummins, blood swept lands and seas of red.</a:t>
            </a:r>
          </a:p>
        </p:txBody>
      </p:sp>
      <p:pic>
        <p:nvPicPr>
          <p:cNvPr id="1026" name="Picture 2" descr="Blood Swept Lands and Seas of Red&amp;#39; - The Atlant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16271"/>
            <a:ext cx="3794761" cy="2526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amic poppies to be given to Commonwealth leaders - ITV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659" y="1994110"/>
            <a:ext cx="5541621" cy="3113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ppies: Wave - 14-18 N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0959" y="4049449"/>
            <a:ext cx="4306763" cy="28711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5437722" y="4637507"/>
            <a:ext cx="2995078" cy="1981200"/>
          </a:xfrm>
          <a:prstGeom prst="wedgeEllipseCallou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do you think the poppies are made from?</a:t>
            </a:r>
          </a:p>
        </p:txBody>
      </p:sp>
    </p:spTree>
    <p:extLst>
      <p:ext uri="{BB962C8B-B14F-4D97-AF65-F5344CB8AC3E}">
        <p14:creationId xmlns:p14="http://schemas.microsoft.com/office/powerpoint/2010/main" val="378746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Poppy Craft Day 1 - Five Sisters Communities - West Ca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228"/>
            <a:ext cx="4574477" cy="3430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htead women turn old plastic bottles into stunning remembrance day  memorial - Surrey L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477" y="1"/>
            <a:ext cx="45695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upils poppy memorial | Anglia - ITV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523" y="3188630"/>
            <a:ext cx="6477000" cy="3638551"/>
          </a:xfrm>
          <a:prstGeom prst="rect">
            <a:avLst/>
          </a:prstGeom>
          <a:noFill/>
          <a:extLst>
            <a:ext uri="{909E8E84-426E-40DD-AFC4-6F175D3DCCD1}">
              <a14:hiddenFill xmlns:a14="http://schemas.microsoft.com/office/drawing/2010/main">
                <a:solidFill>
                  <a:srgbClr val="FFFFFF"/>
                </a:solidFill>
              </a14:hiddenFill>
            </a:ext>
          </a:extLst>
        </p:spPr>
      </p:pic>
      <p:sp>
        <p:nvSpPr>
          <p:cNvPr id="3" name="Teardrop 2"/>
          <p:cNvSpPr/>
          <p:nvPr/>
        </p:nvSpPr>
        <p:spPr>
          <a:xfrm>
            <a:off x="2805398" y="1952095"/>
            <a:ext cx="3214402" cy="2850115"/>
          </a:xfrm>
          <a:prstGeom prst="teardrop">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Today using plastic bottles we will be making our own purple poppies. Have a look at the different shapes created using the bottles.</a:t>
            </a:r>
          </a:p>
        </p:txBody>
      </p:sp>
    </p:spTree>
    <p:extLst>
      <p:ext uri="{BB962C8B-B14F-4D97-AF65-F5344CB8AC3E}">
        <p14:creationId xmlns:p14="http://schemas.microsoft.com/office/powerpoint/2010/main" val="91918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we make purple?</a:t>
            </a:r>
          </a:p>
        </p:txBody>
      </p:sp>
      <p:pic>
        <p:nvPicPr>
          <p:cNvPr id="3074" name="Picture 2" descr="File:Eight-colour-wheel-2D.pn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749" y="1334304"/>
            <a:ext cx="5064972" cy="5060368"/>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6817488" y="2295985"/>
            <a:ext cx="2326512" cy="2796876"/>
          </a:xfrm>
          <a:prstGeom prst="cloudCallout">
            <a:avLst>
              <a:gd name="adj1" fmla="val -56654"/>
              <a:gd name="adj2" fmla="val -93926"/>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Using our knowledge of primary and secondary colours how can we make purple?</a:t>
            </a:r>
          </a:p>
        </p:txBody>
      </p:sp>
    </p:spTree>
    <p:extLst>
      <p:ext uri="{BB962C8B-B14F-4D97-AF65-F5344CB8AC3E}">
        <p14:creationId xmlns:p14="http://schemas.microsoft.com/office/powerpoint/2010/main" val="63449979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111</TotalTime>
  <Words>449</Words>
  <Application>Microsoft Office PowerPoint</Application>
  <PresentationFormat>On-screen Show (4:3)</PresentationFormat>
  <Paragraphs>22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Twinkl</vt:lpstr>
      <vt:lpstr>Office Theme</vt:lpstr>
      <vt:lpstr>What can you see? Do you like this artwork?</vt:lpstr>
      <vt:lpstr>L.O: To mix primary colours with accuracy.  Must: Identify primary colours. Should: Mix primary colours accurately to create secondary colours.  Could: Identify what could be done differently.</vt:lpstr>
      <vt:lpstr>The Purple Poppy</vt:lpstr>
      <vt:lpstr>The Purple Poppy</vt:lpstr>
      <vt:lpstr>The Purple Poppy</vt:lpstr>
      <vt:lpstr>PowerPoint Presentation</vt:lpstr>
      <vt:lpstr>Paul Cummins, blood swept lands and seas of red.</vt:lpstr>
      <vt:lpstr>PowerPoint Presentation</vt:lpstr>
      <vt:lpstr>How can we make purple?</vt:lpstr>
      <vt:lpstr> Task: In your art book sketch the shape of the poppy you wish to do. Then using the palettes mix the primary colours to create purple. Make swatches in your art book and write a comment whether it is the colour you wanted, and if it isn’t, what do you need to do to fix it? Then when you are happy with your purple paint your poppy.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Georgia Chappell</dc:creator>
  <cp:lastModifiedBy>M Smith</cp:lastModifiedBy>
  <cp:revision>16</cp:revision>
  <dcterms:created xsi:type="dcterms:W3CDTF">2019-11-08T10:42:52Z</dcterms:created>
  <dcterms:modified xsi:type="dcterms:W3CDTF">2021-11-06T14:15:53Z</dcterms:modified>
</cp:coreProperties>
</file>