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3" r:id="rId2"/>
    <p:sldId id="344" r:id="rId3"/>
    <p:sldId id="345" r:id="rId4"/>
    <p:sldId id="346" r:id="rId5"/>
    <p:sldId id="347" r:id="rId6"/>
  </p:sldIdLst>
  <p:sldSz cx="9144000" cy="6858000" type="screen4x3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winkl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816" userDrawn="1">
          <p15:clr>
            <a:srgbClr val="A4A3A4"/>
          </p15:clr>
        </p15:guide>
        <p15:guide id="6" pos="5307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03"/>
    <a:srgbClr val="EF492D"/>
    <a:srgbClr val="EC6D76"/>
    <a:srgbClr val="92D050"/>
    <a:srgbClr val="00B050"/>
    <a:srgbClr val="F08115"/>
    <a:srgbClr val="FEF3E9"/>
    <a:srgbClr val="ACDDFC"/>
    <a:srgbClr val="F8F8F9"/>
    <a:srgbClr val="F08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2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98" y="60"/>
      </p:cViewPr>
      <p:guideLst>
        <p:guide orient="horz" pos="2160"/>
        <p:guide pos="2880"/>
        <p:guide pos="340"/>
        <p:guide orient="horz" pos="3816"/>
        <p:guide pos="5307"/>
        <p:guide orient="horz" pos="368"/>
        <p:guide pos="476"/>
        <p:guide orient="horz" pos="45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Roboto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>
                <a:latin typeface="Roboto" pitchFamily="2" charset="0"/>
              </a:rPr>
              <a:t>23/12/2021</a:t>
            </a:fld>
            <a:endParaRPr lang="en-GB" dirty="0">
              <a:latin typeface="Roboto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Roboto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>
                <a:latin typeface="Roboto" pitchFamily="2" charset="0"/>
              </a:rPr>
              <a:t>‹#›</a:t>
            </a:fld>
            <a:endParaRPr lang="en-GB" dirty="0">
              <a:latin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itchFamily="2" charset="0"/>
              </a:defRPr>
            </a:lvl1pPr>
          </a:lstStyle>
          <a:p>
            <a:fld id="{3D02C5D1-7818-41B5-ABAD-5E4B38A5388F}" type="datetimeFigureOut">
              <a:rPr lang="en-GB" smtClean="0"/>
              <a:pPr/>
              <a:t>23/12/2021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itchFamily="2" charset="0"/>
              </a:defRPr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twinkl-life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twinkl-lif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77E560ED-70EE-438D-BA6A-554DF308541B}"/>
              </a:ext>
            </a:extLst>
          </p:cNvPr>
          <p:cNvSpPr/>
          <p:nvPr userDrawn="1"/>
        </p:nvSpPr>
        <p:spPr>
          <a:xfrm>
            <a:off x="4023360" y="5436524"/>
            <a:ext cx="1113905" cy="75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7283358-7635-42F1-BD1F-797588ABFE46}"/>
              </a:ext>
            </a:extLst>
          </p:cNvPr>
          <p:cNvSpPr/>
          <p:nvPr userDrawn="1"/>
        </p:nvSpPr>
        <p:spPr>
          <a:xfrm>
            <a:off x="4015047" y="3049199"/>
            <a:ext cx="1113905" cy="759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35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Roboto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Roboto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he-association.org.uk/curriculum-and-resources/resources/programme-study-pshe-education-key-stages-1%E2%80%935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493872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be able to reflect on your own lifestyles and take responsibility for making healthy choices.</a:t>
            </a:r>
            <a:endParaRPr lang="en-GB" dirty="0"/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8137524" cy="241046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latin typeface="Twinkl" pitchFamily="50" charset="0"/>
              </a:rPr>
              <a:t>I can say some choices I make to keep healthy.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winkl" pitchFamily="50" charset="0"/>
              </a:rPr>
              <a:t>I can think about my lifestyle and suggest something I could do to be healthier.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winkl" pitchFamily="50" charset="0"/>
              </a:rPr>
              <a:t>I can say some people who help me to stay healthy and make healthy choices.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2521906" y="6120814"/>
            <a:ext cx="4100187" cy="15197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GB" sz="800" baseline="30000" dirty="0">
                <a:latin typeface="Roboto" pitchFamily="2" charset="0"/>
                <a:cs typeface="Arial" panose="020B0604020202020204" pitchFamily="34" charset="0"/>
              </a:rPr>
              <a:t>This resource is fully in line with the Learning Outcomes and Core Themes outlined in the PSHE Association’s </a:t>
            </a:r>
            <a:r>
              <a:rPr lang="en-GB" sz="800" b="1" u="sng" baseline="30000" dirty="0">
                <a:solidFill>
                  <a:schemeClr val="accent1"/>
                </a:solidFill>
                <a:latin typeface="Roboto" pitchFamily="2" charset="0"/>
                <a:cs typeface="Arial" panose="020B0604020202020204" pitchFamily="34" charset="0"/>
                <a:hlinkClick r:id="rId2"/>
              </a:rPr>
              <a:t>Programme of Study</a:t>
            </a:r>
            <a:r>
              <a:rPr lang="en-GB" sz="800" baseline="30000" dirty="0">
                <a:latin typeface="Roboto" pitchFamily="2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76A21F-FC9B-4085-B51C-80037C7EA699}"/>
              </a:ext>
            </a:extLst>
          </p:cNvPr>
          <p:cNvSpPr txBox="1"/>
          <p:nvPr/>
        </p:nvSpPr>
        <p:spPr>
          <a:xfrm>
            <a:off x="1310185" y="1487606"/>
            <a:ext cx="63052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With your talk partner, list all the activities, choices and behaviours that impact on your physical, social and emotional health. </a:t>
            </a:r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Lets share!</a:t>
            </a:r>
          </a:p>
        </p:txBody>
      </p:sp>
    </p:spTree>
    <p:extLst>
      <p:ext uri="{BB962C8B-B14F-4D97-AF65-F5344CB8AC3E}">
        <p14:creationId xmlns:p14="http://schemas.microsoft.com/office/powerpoint/2010/main" val="211795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FF9DBE-3FC2-407F-9FF8-DCBF0B2AAE99}"/>
              </a:ext>
            </a:extLst>
          </p:cNvPr>
          <p:cNvSpPr txBox="1"/>
          <p:nvPr/>
        </p:nvSpPr>
        <p:spPr>
          <a:xfrm>
            <a:off x="484495" y="655092"/>
            <a:ext cx="81750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Reflect on your own healthy lifestyle. </a:t>
            </a:r>
          </a:p>
          <a:p>
            <a:pPr algn="ctr"/>
            <a:br>
              <a:rPr lang="en-GB" sz="3200" dirty="0"/>
            </a:br>
            <a:r>
              <a:rPr lang="en-GB" sz="3200" dirty="0"/>
              <a:t>Think about one change you would like to make to improve your health. 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In your books complete the sentence </a:t>
            </a:r>
          </a:p>
          <a:p>
            <a:pPr algn="ctr"/>
            <a:endParaRPr lang="en-GB" sz="3200" dirty="0"/>
          </a:p>
          <a:p>
            <a:pPr algn="ctr"/>
            <a:r>
              <a:rPr lang="en-GB" sz="3200" i="1" dirty="0">
                <a:solidFill>
                  <a:srgbClr val="FF0000"/>
                </a:solidFill>
              </a:rPr>
              <a:t>I would like to change my healthy lifestyle by… </a:t>
            </a:r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2378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FF9DBE-3FC2-407F-9FF8-DCBF0B2AAE99}"/>
              </a:ext>
            </a:extLst>
          </p:cNvPr>
          <p:cNvSpPr txBox="1"/>
          <p:nvPr/>
        </p:nvSpPr>
        <p:spPr>
          <a:xfrm>
            <a:off x="484495" y="655092"/>
            <a:ext cx="81750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Task:</a:t>
            </a:r>
          </a:p>
          <a:p>
            <a:pPr algn="ctr"/>
            <a:r>
              <a:rPr lang="en-GB" sz="3200" dirty="0"/>
              <a:t>Think about the different people, </a:t>
            </a:r>
            <a:r>
              <a:rPr lang="en-GB" sz="3200" b="1" dirty="0"/>
              <a:t>whose job is it to keep children healthy?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dirty="0"/>
              <a:t>In your book, draw and label the different people whose job it is to keep children healthy. 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Underneath this, write a sentence telling me who the two most important in keeping them healthy, and tell me why. </a:t>
            </a:r>
          </a:p>
        </p:txBody>
      </p:sp>
    </p:spTree>
    <p:extLst>
      <p:ext uri="{BB962C8B-B14F-4D97-AF65-F5344CB8AC3E}">
        <p14:creationId xmlns:p14="http://schemas.microsoft.com/office/powerpoint/2010/main" val="157414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3F7E59-BE1C-44D8-BCEE-FBC1168AC60A}"/>
              </a:ext>
            </a:extLst>
          </p:cNvPr>
          <p:cNvSpPr txBox="1"/>
          <p:nvPr/>
        </p:nvSpPr>
        <p:spPr>
          <a:xfrm>
            <a:off x="484495" y="2224585"/>
            <a:ext cx="81750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Lets share why we have chosen these two people. </a:t>
            </a:r>
          </a:p>
        </p:txBody>
      </p:sp>
    </p:spTree>
    <p:extLst>
      <p:ext uri="{BB962C8B-B14F-4D97-AF65-F5344CB8AC3E}">
        <p14:creationId xmlns:p14="http://schemas.microsoft.com/office/powerpoint/2010/main" val="2610154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00A7E7"/>
      </a:accent1>
      <a:accent2>
        <a:srgbClr val="F0821A"/>
      </a:accent2>
      <a:accent3>
        <a:srgbClr val="8C368C"/>
      </a:accent3>
      <a:accent4>
        <a:srgbClr val="009640"/>
      </a:accent4>
      <a:accent5>
        <a:srgbClr val="31B7BC"/>
      </a:accent5>
      <a:accent6>
        <a:srgbClr val="F9B000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esson Presentation Template V4" id="{BB369500-6563-4633-A901-37D26BFB8F16}" vid="{5732CB1A-E63C-40B1-8651-804584F584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Presentation Template</Template>
  <TotalTime>1222</TotalTime>
  <Words>221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Twinkl</vt:lpstr>
      <vt:lpstr>Roboto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Tinkler</dc:creator>
  <cp:lastModifiedBy>M Smith</cp:lastModifiedBy>
  <cp:revision>125</cp:revision>
  <dcterms:created xsi:type="dcterms:W3CDTF">2019-05-08T10:15:17Z</dcterms:created>
  <dcterms:modified xsi:type="dcterms:W3CDTF">2021-12-23T15:31:29Z</dcterms:modified>
</cp:coreProperties>
</file>