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0" r:id="rId2"/>
  </p:sldMasterIdLst>
  <p:notesMasterIdLst>
    <p:notesMasterId r:id="rId5"/>
  </p:notesMasterIdLst>
  <p:sldIdLst>
    <p:sldId id="285" r:id="rId3"/>
    <p:sldId id="286"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C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672" autoAdjust="0"/>
    <p:restoredTop sz="76063" autoAdjust="0"/>
  </p:normalViewPr>
  <p:slideViewPr>
    <p:cSldViewPr snapToGrid="0">
      <p:cViewPr varScale="1">
        <p:scale>
          <a:sx n="55" d="100"/>
          <a:sy n="55" d="100"/>
        </p:scale>
        <p:origin x="106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A91E10-E3E1-4764-B264-F5ACA29DCECC}" type="datetimeFigureOut">
              <a:rPr lang="en-GB" smtClean="0"/>
              <a:t>17/10/2021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4E1EB6-8EA4-4FA3-84EB-4712C5E5BDBF}" type="slidenum">
              <a:rPr lang="en-GB" smtClean="0"/>
              <a:t>‹#›</a:t>
            </a:fld>
            <a:endParaRPr lang="en-GB"/>
          </a:p>
        </p:txBody>
      </p:sp>
    </p:spTree>
    <p:extLst>
      <p:ext uri="{BB962C8B-B14F-4D97-AF65-F5344CB8AC3E}">
        <p14:creationId xmlns:p14="http://schemas.microsoft.com/office/powerpoint/2010/main" val="2680383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A person sitting on a bed&#10;&#10;Description automatically generated">
            <a:extLst>
              <a:ext uri="{FF2B5EF4-FFF2-40B4-BE49-F238E27FC236}">
                <a16:creationId xmlns:a16="http://schemas.microsoft.com/office/drawing/2014/main" id="{C4056781-D515-4BC7-8006-26261C928EF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0414" y="0"/>
            <a:ext cx="12312414" cy="6925733"/>
          </a:xfrm>
          <a:prstGeom prst="rect">
            <a:avLst/>
          </a:prstGeom>
        </p:spPr>
      </p:pic>
      <p:sp>
        <p:nvSpPr>
          <p:cNvPr id="8" name="Title 1">
            <a:extLst>
              <a:ext uri="{FF2B5EF4-FFF2-40B4-BE49-F238E27FC236}">
                <a16:creationId xmlns:a16="http://schemas.microsoft.com/office/drawing/2014/main" id="{09CF067E-39E5-4D91-87A3-ACC6AD15E96D}"/>
              </a:ext>
            </a:extLst>
          </p:cNvPr>
          <p:cNvSpPr txBox="1">
            <a:spLocks/>
          </p:cNvSpPr>
          <p:nvPr userDrawn="1"/>
        </p:nvSpPr>
        <p:spPr>
          <a:xfrm>
            <a:off x="9525" y="5234399"/>
            <a:ext cx="9756058" cy="745571"/>
          </a:xfrm>
          <a:prstGeom prst="rect">
            <a:avLst/>
          </a:prstGeom>
          <a:solidFill>
            <a:srgbClr val="00AEEF"/>
          </a:solidFill>
        </p:spPr>
        <p:txBody>
          <a:bodyPr vert="horz" wrap="square" lIns="360000" tIns="144000" rIns="91440" bIns="45720" rtlCol="0" anchor="ctr" anchorCtr="0">
            <a:spAutoFit/>
          </a:bodyPr>
          <a:lstStyle>
            <a:lvl1pPr algn="l" defTabSz="914400" rtl="0" eaLnBrk="1" latinLnBrk="0" hangingPunct="1">
              <a:lnSpc>
                <a:spcPct val="90000"/>
              </a:lnSpc>
              <a:spcBef>
                <a:spcPct val="0"/>
              </a:spcBef>
              <a:buNone/>
              <a:defRPr sz="4000" kern="1200" cap="all" spc="600" baseline="0">
                <a:solidFill>
                  <a:schemeClr val="bg1"/>
                </a:solidFill>
                <a:latin typeface="Univers Next Pro Condensed" panose="020B0906030202020203" pitchFamily="34" charset="0"/>
                <a:ea typeface="+mj-ea"/>
                <a:cs typeface="+mj-cs"/>
              </a:defRPr>
            </a:lvl1pPr>
          </a:lstStyle>
          <a:p>
            <a:r>
              <a:rPr lang="en-US" dirty="0"/>
              <a:t>ARTICLE OF THE WEEK</a:t>
            </a:r>
            <a:endParaRPr lang="en-GB" dirty="0"/>
          </a:p>
        </p:txBody>
      </p:sp>
    </p:spTree>
    <p:extLst>
      <p:ext uri="{BB962C8B-B14F-4D97-AF65-F5344CB8AC3E}">
        <p14:creationId xmlns:p14="http://schemas.microsoft.com/office/powerpoint/2010/main" val="1705324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ce single title blue dash with image">
    <p:spTree>
      <p:nvGrpSpPr>
        <p:cNvPr id="1" name=""/>
        <p:cNvGrpSpPr/>
        <p:nvPr/>
      </p:nvGrpSpPr>
      <p:grpSpPr>
        <a:xfrm>
          <a:off x="0" y="0"/>
          <a:ext cx="0" cy="0"/>
          <a:chOff x="0" y="0"/>
          <a:chExt cx="0" cy="0"/>
        </a:xfrm>
      </p:grpSpPr>
      <p:pic>
        <p:nvPicPr>
          <p:cNvPr id="4" name="Picture 3" descr="A person wearing a suit and tie&#10;&#10;Description automatically generated">
            <a:extLst>
              <a:ext uri="{FF2B5EF4-FFF2-40B4-BE49-F238E27FC236}">
                <a16:creationId xmlns:a16="http://schemas.microsoft.com/office/drawing/2014/main" id="{4A72FEE0-4541-40C9-9A50-CFC663451F6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7746" b="8592"/>
          <a:stretch/>
        </p:blipFill>
        <p:spPr>
          <a:xfrm flipH="1">
            <a:off x="-1" y="12921"/>
            <a:ext cx="12191999" cy="6858000"/>
          </a:xfrm>
          <a:prstGeom prst="rect">
            <a:avLst/>
          </a:prstGeom>
        </p:spPr>
      </p:pic>
      <p:pic>
        <p:nvPicPr>
          <p:cNvPr id="5" name="Picture 4" descr="Icon&#10;&#10;Description automatically generated with medium confidence">
            <a:extLst>
              <a:ext uri="{FF2B5EF4-FFF2-40B4-BE49-F238E27FC236}">
                <a16:creationId xmlns:a16="http://schemas.microsoft.com/office/drawing/2014/main" id="{2CA1285B-6221-419C-A454-834FF378DA4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68366"/>
            <a:ext cx="12315821" cy="6925108"/>
          </a:xfrm>
          <a:prstGeom prst="rect">
            <a:avLst/>
          </a:prstGeom>
        </p:spPr>
      </p:pic>
    </p:spTree>
    <p:extLst>
      <p:ext uri="{BB962C8B-B14F-4D97-AF65-F5344CB8AC3E}">
        <p14:creationId xmlns:p14="http://schemas.microsoft.com/office/powerpoint/2010/main" val="913400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lice single title blue dash with im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8773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ny questions">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descr="A picture containing person, sitting, man, reading&#10;&#10;Description automatically generated">
            <a:extLst>
              <a:ext uri="{FF2B5EF4-FFF2-40B4-BE49-F238E27FC236}">
                <a16:creationId xmlns:a16="http://schemas.microsoft.com/office/drawing/2014/main" id="{3F6FEA19-0098-4FF3-8554-E7B817911B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5" y="0"/>
            <a:ext cx="12192000" cy="6858000"/>
          </a:xfrm>
          <a:prstGeom prst="rect">
            <a:avLst/>
          </a:prstGeom>
        </p:spPr>
      </p:pic>
      <p:sp>
        <p:nvSpPr>
          <p:cNvPr id="9" name="Title 1">
            <a:extLst>
              <a:ext uri="{FF2B5EF4-FFF2-40B4-BE49-F238E27FC236}">
                <a16:creationId xmlns:a16="http://schemas.microsoft.com/office/drawing/2014/main" id="{70088B6A-37EC-4377-97F2-1E7A89274C0F}"/>
              </a:ext>
            </a:extLst>
          </p:cNvPr>
          <p:cNvSpPr>
            <a:spLocks noGrp="1"/>
          </p:cNvSpPr>
          <p:nvPr>
            <p:ph type="ctrTitle" hasCustomPrompt="1"/>
          </p:nvPr>
        </p:nvSpPr>
        <p:spPr>
          <a:xfrm>
            <a:off x="0" y="5167889"/>
            <a:ext cx="7392202" cy="1022569"/>
          </a:xfrm>
          <a:solidFill>
            <a:srgbClr val="00ACE9"/>
          </a:solidFill>
        </p:spPr>
        <p:txBody>
          <a:bodyPr wrap="square" lIns="360000" tIns="144000" anchor="ctr" anchorCtr="0">
            <a:spAutoFit/>
          </a:bodyPr>
          <a:lstStyle>
            <a:lvl1pPr>
              <a:defRPr sz="6000" cap="all" spc="600" baseline="0">
                <a:solidFill>
                  <a:schemeClr val="bg1"/>
                </a:solidFill>
                <a:latin typeface="Univers Next Pro Condensed" panose="020B0906030202020203" pitchFamily="34" charset="0"/>
              </a:defRPr>
            </a:lvl1pPr>
          </a:lstStyle>
          <a:p>
            <a:r>
              <a:rPr lang="en-US" dirty="0"/>
              <a:t>thankyou</a:t>
            </a:r>
            <a:endParaRPr lang="en-GB" dirty="0"/>
          </a:p>
        </p:txBody>
      </p:sp>
    </p:spTree>
    <p:extLst>
      <p:ext uri="{BB962C8B-B14F-4D97-AF65-F5344CB8AC3E}">
        <p14:creationId xmlns:p14="http://schemas.microsoft.com/office/powerpoint/2010/main" val="3547384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imary Activities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C3A3BD-8BBB-4A16-8F4F-DE87626F53FB}"/>
              </a:ext>
            </a:extLst>
          </p:cNvPr>
          <p:cNvSpPr/>
          <p:nvPr userDrawn="1"/>
        </p:nvSpPr>
        <p:spPr>
          <a:xfrm>
            <a:off x="0" y="4186410"/>
            <a:ext cx="7425369" cy="267159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E24EDD5-F2D4-484B-9B69-F3004F5F0692}"/>
              </a:ext>
            </a:extLst>
          </p:cNvPr>
          <p:cNvSpPr/>
          <p:nvPr userDrawn="1"/>
        </p:nvSpPr>
        <p:spPr>
          <a:xfrm>
            <a:off x="4766631" y="1514820"/>
            <a:ext cx="7425369" cy="2671590"/>
          </a:xfrm>
          <a:prstGeom prst="rect">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C0EF4892-DECC-43FF-88C0-3B5EECDC2F0C}"/>
              </a:ext>
            </a:extLst>
          </p:cNvPr>
          <p:cNvSpPr/>
          <p:nvPr userDrawn="1"/>
        </p:nvSpPr>
        <p:spPr>
          <a:xfrm>
            <a:off x="7425369" y="4186410"/>
            <a:ext cx="4766631" cy="2671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F1CD00EA-2284-4624-8A40-76C6536547E6}"/>
              </a:ext>
            </a:extLst>
          </p:cNvPr>
          <p:cNvSpPr/>
          <p:nvPr userDrawn="1"/>
        </p:nvSpPr>
        <p:spPr>
          <a:xfrm>
            <a:off x="0" y="1514820"/>
            <a:ext cx="4766631" cy="267159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close up of a logo&#10;&#10;Description automatically generated">
            <a:extLst>
              <a:ext uri="{FF2B5EF4-FFF2-40B4-BE49-F238E27FC236}">
                <a16:creationId xmlns:a16="http://schemas.microsoft.com/office/drawing/2014/main" id="{3B22F8F5-AE04-4AC1-91B1-035F35388B1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08348" y="204854"/>
            <a:ext cx="5296365" cy="1138800"/>
          </a:xfrm>
          <a:prstGeom prst="rect">
            <a:avLst/>
          </a:prstGeom>
        </p:spPr>
      </p:pic>
      <p:sp>
        <p:nvSpPr>
          <p:cNvPr id="3" name="TextBox 2">
            <a:extLst>
              <a:ext uri="{FF2B5EF4-FFF2-40B4-BE49-F238E27FC236}">
                <a16:creationId xmlns:a16="http://schemas.microsoft.com/office/drawing/2014/main" id="{75ABA332-9979-40EC-A695-35FA1240F675}"/>
              </a:ext>
            </a:extLst>
          </p:cNvPr>
          <p:cNvSpPr txBox="1"/>
          <p:nvPr userDrawn="1"/>
        </p:nvSpPr>
        <p:spPr>
          <a:xfrm>
            <a:off x="220338" y="204854"/>
            <a:ext cx="5985831" cy="769441"/>
          </a:xfrm>
          <a:prstGeom prst="rect">
            <a:avLst/>
          </a:prstGeom>
          <a:noFill/>
        </p:spPr>
        <p:txBody>
          <a:bodyPr wrap="square" rtlCol="0">
            <a:spAutoFit/>
          </a:bodyPr>
          <a:lstStyle/>
          <a:p>
            <a:pPr algn="l"/>
            <a:r>
              <a:rPr lang="en-GB" sz="4400" dirty="0">
                <a:solidFill>
                  <a:srgbClr val="00B0F0"/>
                </a:solidFill>
                <a:latin typeface="Univers Next Pro Condensed" panose="020B0906030202020203" pitchFamily="34" charset="0"/>
              </a:rPr>
              <a:t>PRIMARY ACTIVITIES</a:t>
            </a:r>
          </a:p>
        </p:txBody>
      </p:sp>
      <p:sp>
        <p:nvSpPr>
          <p:cNvPr id="11" name="TextBox 10">
            <a:extLst>
              <a:ext uri="{FF2B5EF4-FFF2-40B4-BE49-F238E27FC236}">
                <a16:creationId xmlns:a16="http://schemas.microsoft.com/office/drawing/2014/main" id="{C5698843-F7A5-4EA9-8E27-83B20EC475F2}"/>
              </a:ext>
            </a:extLst>
          </p:cNvPr>
          <p:cNvSpPr txBox="1"/>
          <p:nvPr userDrawn="1"/>
        </p:nvSpPr>
        <p:spPr>
          <a:xfrm>
            <a:off x="220338" y="868593"/>
            <a:ext cx="5263316" cy="523220"/>
          </a:xfrm>
          <a:prstGeom prst="rect">
            <a:avLst/>
          </a:prstGeom>
          <a:noFill/>
        </p:spPr>
        <p:txBody>
          <a:bodyPr wrap="square" rtlCol="0">
            <a:spAutoFit/>
          </a:bodyPr>
          <a:lstStyle/>
          <a:p>
            <a:pPr algn="l"/>
            <a:r>
              <a:rPr lang="en-GB" sz="1400" b="1" dirty="0">
                <a:solidFill>
                  <a:schemeClr val="tx1"/>
                </a:solidFill>
                <a:latin typeface="Arial" panose="020B0604020202020204" pitchFamily="34" charset="0"/>
                <a:cs typeface="Arial" panose="020B0604020202020204" pitchFamily="34" charset="0"/>
              </a:rPr>
              <a:t>You do not need to complete every activity but if you have time you can try to complete more than one</a:t>
            </a:r>
            <a:r>
              <a:rPr lang="en-GB" sz="1400" dirty="0">
                <a:solidFill>
                  <a:schemeClr val="tx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7278055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imary Activities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C3A3BD-8BBB-4A16-8F4F-DE87626F53FB}"/>
              </a:ext>
            </a:extLst>
          </p:cNvPr>
          <p:cNvSpPr/>
          <p:nvPr userDrawn="1"/>
        </p:nvSpPr>
        <p:spPr>
          <a:xfrm>
            <a:off x="0" y="4186410"/>
            <a:ext cx="7425369" cy="267159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E24EDD5-F2D4-484B-9B69-F3004F5F0692}"/>
              </a:ext>
            </a:extLst>
          </p:cNvPr>
          <p:cNvSpPr/>
          <p:nvPr userDrawn="1"/>
        </p:nvSpPr>
        <p:spPr>
          <a:xfrm>
            <a:off x="4766631" y="1514820"/>
            <a:ext cx="7425369" cy="267159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00"/>
              </a:solidFill>
            </a:endParaRPr>
          </a:p>
        </p:txBody>
      </p:sp>
      <p:sp>
        <p:nvSpPr>
          <p:cNvPr id="8" name="Rectangle 7">
            <a:extLst>
              <a:ext uri="{FF2B5EF4-FFF2-40B4-BE49-F238E27FC236}">
                <a16:creationId xmlns:a16="http://schemas.microsoft.com/office/drawing/2014/main" id="{C0EF4892-DECC-43FF-88C0-3B5EECDC2F0C}"/>
              </a:ext>
            </a:extLst>
          </p:cNvPr>
          <p:cNvSpPr/>
          <p:nvPr userDrawn="1"/>
        </p:nvSpPr>
        <p:spPr>
          <a:xfrm>
            <a:off x="7425369" y="4186410"/>
            <a:ext cx="4766631" cy="2671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F1CD00EA-2284-4624-8A40-76C6536547E6}"/>
              </a:ext>
            </a:extLst>
          </p:cNvPr>
          <p:cNvSpPr/>
          <p:nvPr userDrawn="1"/>
        </p:nvSpPr>
        <p:spPr>
          <a:xfrm>
            <a:off x="0" y="1514820"/>
            <a:ext cx="4766631" cy="2671590"/>
          </a:xfrm>
          <a:prstGeom prst="rect">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close up of a logo&#10;&#10;Description automatically generated">
            <a:extLst>
              <a:ext uri="{FF2B5EF4-FFF2-40B4-BE49-F238E27FC236}">
                <a16:creationId xmlns:a16="http://schemas.microsoft.com/office/drawing/2014/main" id="{3B22F8F5-AE04-4AC1-91B1-035F35388B1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08348" y="204854"/>
            <a:ext cx="5296365" cy="1138800"/>
          </a:xfrm>
          <a:prstGeom prst="rect">
            <a:avLst/>
          </a:prstGeom>
        </p:spPr>
      </p:pic>
      <p:sp>
        <p:nvSpPr>
          <p:cNvPr id="3" name="TextBox 2">
            <a:extLst>
              <a:ext uri="{FF2B5EF4-FFF2-40B4-BE49-F238E27FC236}">
                <a16:creationId xmlns:a16="http://schemas.microsoft.com/office/drawing/2014/main" id="{75ABA332-9979-40EC-A695-35FA1240F675}"/>
              </a:ext>
            </a:extLst>
          </p:cNvPr>
          <p:cNvSpPr txBox="1"/>
          <p:nvPr userDrawn="1"/>
        </p:nvSpPr>
        <p:spPr>
          <a:xfrm>
            <a:off x="220338" y="204854"/>
            <a:ext cx="5985831" cy="769441"/>
          </a:xfrm>
          <a:prstGeom prst="rect">
            <a:avLst/>
          </a:prstGeom>
          <a:noFill/>
        </p:spPr>
        <p:txBody>
          <a:bodyPr wrap="square" rtlCol="0">
            <a:spAutoFit/>
          </a:bodyPr>
          <a:lstStyle/>
          <a:p>
            <a:pPr algn="l"/>
            <a:r>
              <a:rPr lang="en-GB" sz="4400" dirty="0">
                <a:solidFill>
                  <a:srgbClr val="00B0F0"/>
                </a:solidFill>
                <a:latin typeface="Univers Next Pro Condensed" panose="020B0906030202020203" pitchFamily="34" charset="0"/>
              </a:rPr>
              <a:t>PRIMARY ACTIVITIES 2</a:t>
            </a:r>
          </a:p>
        </p:txBody>
      </p:sp>
      <p:sp>
        <p:nvSpPr>
          <p:cNvPr id="11" name="TextBox 10">
            <a:extLst>
              <a:ext uri="{FF2B5EF4-FFF2-40B4-BE49-F238E27FC236}">
                <a16:creationId xmlns:a16="http://schemas.microsoft.com/office/drawing/2014/main" id="{C5698843-F7A5-4EA9-8E27-83B20EC475F2}"/>
              </a:ext>
            </a:extLst>
          </p:cNvPr>
          <p:cNvSpPr txBox="1"/>
          <p:nvPr userDrawn="1"/>
        </p:nvSpPr>
        <p:spPr>
          <a:xfrm>
            <a:off x="220338" y="868593"/>
            <a:ext cx="5263316" cy="523220"/>
          </a:xfrm>
          <a:prstGeom prst="rect">
            <a:avLst/>
          </a:prstGeom>
          <a:noFill/>
        </p:spPr>
        <p:txBody>
          <a:bodyPr wrap="square" rtlCol="0">
            <a:spAutoFit/>
          </a:bodyPr>
          <a:lstStyle/>
          <a:p>
            <a:pPr algn="l"/>
            <a:r>
              <a:rPr lang="en-GB" sz="1400" b="1" dirty="0">
                <a:solidFill>
                  <a:schemeClr val="tx1"/>
                </a:solidFill>
                <a:latin typeface="Arial" panose="020B0604020202020204" pitchFamily="34" charset="0"/>
                <a:cs typeface="Arial" panose="020B0604020202020204" pitchFamily="34" charset="0"/>
              </a:rPr>
              <a:t>You do not need to complete every activity but if you have time you can try to complete more than one. </a:t>
            </a:r>
          </a:p>
        </p:txBody>
      </p:sp>
    </p:spTree>
    <p:extLst>
      <p:ext uri="{BB962C8B-B14F-4D97-AF65-F5344CB8AC3E}">
        <p14:creationId xmlns:p14="http://schemas.microsoft.com/office/powerpoint/2010/main" val="15404087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ondary Activiti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C3A3BD-8BBB-4A16-8F4F-DE87626F53FB}"/>
              </a:ext>
            </a:extLst>
          </p:cNvPr>
          <p:cNvSpPr/>
          <p:nvPr userDrawn="1"/>
        </p:nvSpPr>
        <p:spPr>
          <a:xfrm>
            <a:off x="0" y="4186410"/>
            <a:ext cx="7425369" cy="267159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E24EDD5-F2D4-484B-9B69-F3004F5F0692}"/>
              </a:ext>
            </a:extLst>
          </p:cNvPr>
          <p:cNvSpPr/>
          <p:nvPr userDrawn="1"/>
        </p:nvSpPr>
        <p:spPr>
          <a:xfrm>
            <a:off x="4766631" y="1514820"/>
            <a:ext cx="7425369" cy="2671590"/>
          </a:xfrm>
          <a:prstGeom prst="rect">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C0EF4892-DECC-43FF-88C0-3B5EECDC2F0C}"/>
              </a:ext>
            </a:extLst>
          </p:cNvPr>
          <p:cNvSpPr/>
          <p:nvPr userDrawn="1"/>
        </p:nvSpPr>
        <p:spPr>
          <a:xfrm>
            <a:off x="7425369" y="4186410"/>
            <a:ext cx="4766631" cy="2671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F1CD00EA-2284-4624-8A40-76C6536547E6}"/>
              </a:ext>
            </a:extLst>
          </p:cNvPr>
          <p:cNvSpPr/>
          <p:nvPr userDrawn="1"/>
        </p:nvSpPr>
        <p:spPr>
          <a:xfrm>
            <a:off x="0" y="1514820"/>
            <a:ext cx="4766631" cy="267159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close up of a logo&#10;&#10;Description automatically generated">
            <a:extLst>
              <a:ext uri="{FF2B5EF4-FFF2-40B4-BE49-F238E27FC236}">
                <a16:creationId xmlns:a16="http://schemas.microsoft.com/office/drawing/2014/main" id="{3B22F8F5-AE04-4AC1-91B1-035F35388B1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08348" y="204854"/>
            <a:ext cx="5296365" cy="1138800"/>
          </a:xfrm>
          <a:prstGeom prst="rect">
            <a:avLst/>
          </a:prstGeom>
        </p:spPr>
      </p:pic>
      <p:sp>
        <p:nvSpPr>
          <p:cNvPr id="3" name="TextBox 2">
            <a:extLst>
              <a:ext uri="{FF2B5EF4-FFF2-40B4-BE49-F238E27FC236}">
                <a16:creationId xmlns:a16="http://schemas.microsoft.com/office/drawing/2014/main" id="{75ABA332-9979-40EC-A695-35FA1240F675}"/>
              </a:ext>
            </a:extLst>
          </p:cNvPr>
          <p:cNvSpPr txBox="1"/>
          <p:nvPr userDrawn="1"/>
        </p:nvSpPr>
        <p:spPr>
          <a:xfrm>
            <a:off x="220338" y="204854"/>
            <a:ext cx="5985831" cy="769441"/>
          </a:xfrm>
          <a:prstGeom prst="rect">
            <a:avLst/>
          </a:prstGeom>
          <a:noFill/>
        </p:spPr>
        <p:txBody>
          <a:bodyPr wrap="square" rtlCol="0">
            <a:spAutoFit/>
          </a:bodyPr>
          <a:lstStyle/>
          <a:p>
            <a:pPr algn="l"/>
            <a:r>
              <a:rPr lang="en-GB" sz="4400" dirty="0">
                <a:solidFill>
                  <a:srgbClr val="00B0F0"/>
                </a:solidFill>
                <a:latin typeface="Univers Next Pro Condensed" panose="020B0906030202020203" pitchFamily="34" charset="0"/>
              </a:rPr>
              <a:t>SECONDARY ACTIVITIES</a:t>
            </a:r>
          </a:p>
        </p:txBody>
      </p:sp>
      <p:sp>
        <p:nvSpPr>
          <p:cNvPr id="11" name="TextBox 10">
            <a:extLst>
              <a:ext uri="{FF2B5EF4-FFF2-40B4-BE49-F238E27FC236}">
                <a16:creationId xmlns:a16="http://schemas.microsoft.com/office/drawing/2014/main" id="{C5698843-F7A5-4EA9-8E27-83B20EC475F2}"/>
              </a:ext>
            </a:extLst>
          </p:cNvPr>
          <p:cNvSpPr txBox="1"/>
          <p:nvPr userDrawn="1"/>
        </p:nvSpPr>
        <p:spPr>
          <a:xfrm>
            <a:off x="220338" y="868593"/>
            <a:ext cx="5263316" cy="523220"/>
          </a:xfrm>
          <a:prstGeom prst="rect">
            <a:avLst/>
          </a:prstGeom>
          <a:noFill/>
        </p:spPr>
        <p:txBody>
          <a:bodyPr wrap="square" rtlCol="0">
            <a:spAutoFit/>
          </a:bodyPr>
          <a:lstStyle/>
          <a:p>
            <a:pPr algn="l"/>
            <a:r>
              <a:rPr lang="en-GB" sz="1400" b="1" dirty="0">
                <a:solidFill>
                  <a:schemeClr val="tx1"/>
                </a:solidFill>
                <a:latin typeface="Arial" panose="020B0604020202020204" pitchFamily="34" charset="0"/>
                <a:cs typeface="Arial" panose="020B0604020202020204" pitchFamily="34" charset="0"/>
              </a:rPr>
              <a:t>You do not need to complete every activity but if you have time you can try to complete more than one</a:t>
            </a:r>
            <a:r>
              <a:rPr lang="en-GB" sz="1400" dirty="0">
                <a:solidFill>
                  <a:schemeClr val="tx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1093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ondary Activities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C3A3BD-8BBB-4A16-8F4F-DE87626F53FB}"/>
              </a:ext>
            </a:extLst>
          </p:cNvPr>
          <p:cNvSpPr/>
          <p:nvPr userDrawn="1"/>
        </p:nvSpPr>
        <p:spPr>
          <a:xfrm>
            <a:off x="0" y="4186410"/>
            <a:ext cx="7425369" cy="267159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E24EDD5-F2D4-484B-9B69-F3004F5F0692}"/>
              </a:ext>
            </a:extLst>
          </p:cNvPr>
          <p:cNvSpPr/>
          <p:nvPr userDrawn="1"/>
        </p:nvSpPr>
        <p:spPr>
          <a:xfrm>
            <a:off x="4766631" y="1514820"/>
            <a:ext cx="7425369" cy="267159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00"/>
              </a:solidFill>
            </a:endParaRPr>
          </a:p>
        </p:txBody>
      </p:sp>
      <p:sp>
        <p:nvSpPr>
          <p:cNvPr id="8" name="Rectangle 7">
            <a:extLst>
              <a:ext uri="{FF2B5EF4-FFF2-40B4-BE49-F238E27FC236}">
                <a16:creationId xmlns:a16="http://schemas.microsoft.com/office/drawing/2014/main" id="{C0EF4892-DECC-43FF-88C0-3B5EECDC2F0C}"/>
              </a:ext>
            </a:extLst>
          </p:cNvPr>
          <p:cNvSpPr/>
          <p:nvPr userDrawn="1"/>
        </p:nvSpPr>
        <p:spPr>
          <a:xfrm>
            <a:off x="7425369" y="4186410"/>
            <a:ext cx="4766631" cy="2671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F1CD00EA-2284-4624-8A40-76C6536547E6}"/>
              </a:ext>
            </a:extLst>
          </p:cNvPr>
          <p:cNvSpPr/>
          <p:nvPr userDrawn="1"/>
        </p:nvSpPr>
        <p:spPr>
          <a:xfrm>
            <a:off x="0" y="1514820"/>
            <a:ext cx="4766631" cy="2671590"/>
          </a:xfrm>
          <a:prstGeom prst="rect">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close up of a logo&#10;&#10;Description automatically generated">
            <a:extLst>
              <a:ext uri="{FF2B5EF4-FFF2-40B4-BE49-F238E27FC236}">
                <a16:creationId xmlns:a16="http://schemas.microsoft.com/office/drawing/2014/main" id="{3B22F8F5-AE04-4AC1-91B1-035F35388B1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08348" y="204854"/>
            <a:ext cx="5296365" cy="1138800"/>
          </a:xfrm>
          <a:prstGeom prst="rect">
            <a:avLst/>
          </a:prstGeom>
        </p:spPr>
      </p:pic>
      <p:sp>
        <p:nvSpPr>
          <p:cNvPr id="3" name="TextBox 2">
            <a:extLst>
              <a:ext uri="{FF2B5EF4-FFF2-40B4-BE49-F238E27FC236}">
                <a16:creationId xmlns:a16="http://schemas.microsoft.com/office/drawing/2014/main" id="{75ABA332-9979-40EC-A695-35FA1240F675}"/>
              </a:ext>
            </a:extLst>
          </p:cNvPr>
          <p:cNvSpPr txBox="1"/>
          <p:nvPr userDrawn="1"/>
        </p:nvSpPr>
        <p:spPr>
          <a:xfrm>
            <a:off x="220338" y="204854"/>
            <a:ext cx="6323681" cy="769441"/>
          </a:xfrm>
          <a:prstGeom prst="rect">
            <a:avLst/>
          </a:prstGeom>
          <a:noFill/>
        </p:spPr>
        <p:txBody>
          <a:bodyPr wrap="square" rtlCol="0">
            <a:spAutoFit/>
          </a:bodyPr>
          <a:lstStyle/>
          <a:p>
            <a:pPr algn="l"/>
            <a:r>
              <a:rPr lang="en-GB" sz="4400" dirty="0">
                <a:solidFill>
                  <a:srgbClr val="00B0F0"/>
                </a:solidFill>
                <a:latin typeface="Univers Next Pro Condensed" panose="020B0906030202020203" pitchFamily="34" charset="0"/>
              </a:rPr>
              <a:t>SECONDARY ACTIVITIES 2</a:t>
            </a:r>
          </a:p>
        </p:txBody>
      </p:sp>
      <p:sp>
        <p:nvSpPr>
          <p:cNvPr id="11" name="TextBox 10">
            <a:extLst>
              <a:ext uri="{FF2B5EF4-FFF2-40B4-BE49-F238E27FC236}">
                <a16:creationId xmlns:a16="http://schemas.microsoft.com/office/drawing/2014/main" id="{C5698843-F7A5-4EA9-8E27-83B20EC475F2}"/>
              </a:ext>
            </a:extLst>
          </p:cNvPr>
          <p:cNvSpPr txBox="1"/>
          <p:nvPr userDrawn="1"/>
        </p:nvSpPr>
        <p:spPr>
          <a:xfrm>
            <a:off x="220338" y="868593"/>
            <a:ext cx="5263316" cy="523220"/>
          </a:xfrm>
          <a:prstGeom prst="rect">
            <a:avLst/>
          </a:prstGeom>
          <a:noFill/>
        </p:spPr>
        <p:txBody>
          <a:bodyPr wrap="square" rtlCol="0">
            <a:spAutoFit/>
          </a:bodyPr>
          <a:lstStyle/>
          <a:p>
            <a:pPr algn="l"/>
            <a:r>
              <a:rPr lang="en-GB" sz="1400" b="1" dirty="0">
                <a:solidFill>
                  <a:schemeClr val="tx1"/>
                </a:solidFill>
                <a:latin typeface="Arial" panose="020B0604020202020204" pitchFamily="34" charset="0"/>
                <a:cs typeface="Arial" panose="020B0604020202020204" pitchFamily="34" charset="0"/>
              </a:rPr>
              <a:t>You do not need to complete every activity but if you have time you can try to complete more than one. </a:t>
            </a:r>
          </a:p>
        </p:txBody>
      </p:sp>
    </p:spTree>
    <p:extLst>
      <p:ext uri="{BB962C8B-B14F-4D97-AF65-F5344CB8AC3E}">
        <p14:creationId xmlns:p14="http://schemas.microsoft.com/office/powerpoint/2010/main" val="31540152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ue slice double title blue dash">
    <p:spTree>
      <p:nvGrpSpPr>
        <p:cNvPr id="1" name=""/>
        <p:cNvGrpSpPr/>
        <p:nvPr/>
      </p:nvGrpSpPr>
      <p:grpSpPr>
        <a:xfrm>
          <a:off x="0" y="0"/>
          <a:ext cx="0" cy="0"/>
          <a:chOff x="0" y="0"/>
          <a:chExt cx="0" cy="0"/>
        </a:xfrm>
      </p:grpSpPr>
      <p:pic>
        <p:nvPicPr>
          <p:cNvPr id="4" name="Picture 3" descr="A picture containing icon&#10;&#10;Description automatically generated">
            <a:extLst>
              <a:ext uri="{FF2B5EF4-FFF2-40B4-BE49-F238E27FC236}">
                <a16:creationId xmlns:a16="http://schemas.microsoft.com/office/drawing/2014/main" id="{E49A15B5-7EFA-4045-AD3F-F12AF2BFB2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58"/>
            <a:ext cx="12192000" cy="6855484"/>
          </a:xfrm>
          <a:prstGeom prst="rect">
            <a:avLst/>
          </a:prstGeom>
        </p:spPr>
      </p:pic>
    </p:spTree>
    <p:extLst>
      <p:ext uri="{BB962C8B-B14F-4D97-AF65-F5344CB8AC3E}">
        <p14:creationId xmlns:p14="http://schemas.microsoft.com/office/powerpoint/2010/main" val="2501228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ue slice double title white dash">
    <p:spTree>
      <p:nvGrpSpPr>
        <p:cNvPr id="1" name=""/>
        <p:cNvGrpSpPr/>
        <p:nvPr/>
      </p:nvGrpSpPr>
      <p:grpSpPr>
        <a:xfrm>
          <a:off x="0" y="0"/>
          <a:ext cx="0" cy="0"/>
          <a:chOff x="0" y="0"/>
          <a:chExt cx="0" cy="0"/>
        </a:xfrm>
      </p:grpSpPr>
      <p:pic>
        <p:nvPicPr>
          <p:cNvPr id="3" name="Picture 2" descr="A picture containing icon&#10;&#10;Description automatically generated">
            <a:extLst>
              <a:ext uri="{FF2B5EF4-FFF2-40B4-BE49-F238E27FC236}">
                <a16:creationId xmlns:a16="http://schemas.microsoft.com/office/drawing/2014/main" id="{6C2F8840-AA37-4E5E-A12B-53A1C91C49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58"/>
            <a:ext cx="12192000" cy="6855484"/>
          </a:xfrm>
          <a:prstGeom prst="rect">
            <a:avLst/>
          </a:prstGeom>
        </p:spPr>
      </p:pic>
    </p:spTree>
    <p:extLst>
      <p:ext uri="{BB962C8B-B14F-4D97-AF65-F5344CB8AC3E}">
        <p14:creationId xmlns:p14="http://schemas.microsoft.com/office/powerpoint/2010/main" val="17659769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5461D-26E9-4508-B7D9-FE6D62558C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32873BC-1ABC-44A7-A706-094876EB3A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6856535-BC52-45F6-8CD5-716CDF42BE12}"/>
              </a:ext>
            </a:extLst>
          </p:cNvPr>
          <p:cNvSpPr>
            <a:spLocks noGrp="1"/>
          </p:cNvSpPr>
          <p:nvPr>
            <p:ph type="dt" sz="half" idx="10"/>
          </p:nvPr>
        </p:nvSpPr>
        <p:spPr/>
        <p:txBody>
          <a:bodyPr/>
          <a:lstStyle/>
          <a:p>
            <a:fld id="{0FDCFEB0-1536-40CC-BB6A-659C31A1054A}" type="datetimeFigureOut">
              <a:rPr lang="en-GB" smtClean="0"/>
              <a:t>17/10/2021</a:t>
            </a:fld>
            <a:endParaRPr lang="en-GB"/>
          </a:p>
        </p:txBody>
      </p:sp>
      <p:sp>
        <p:nvSpPr>
          <p:cNvPr id="5" name="Footer Placeholder 4">
            <a:extLst>
              <a:ext uri="{FF2B5EF4-FFF2-40B4-BE49-F238E27FC236}">
                <a16:creationId xmlns:a16="http://schemas.microsoft.com/office/drawing/2014/main" id="{F3DC547C-5A83-43FA-840B-7184C51D2B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0A7DE9-76A6-4DA7-B7F2-EDE48180D638}"/>
              </a:ext>
            </a:extLst>
          </p:cNvPr>
          <p:cNvSpPr>
            <a:spLocks noGrp="1"/>
          </p:cNvSpPr>
          <p:nvPr>
            <p:ph type="sldNum" sz="quarter" idx="12"/>
          </p:nvPr>
        </p:nvSpPr>
        <p:spPr/>
        <p:txBody>
          <a:bodyPr/>
          <a:lstStyle/>
          <a:p>
            <a:fld id="{097CB5CB-3755-4E1A-B4E7-35482680F4FC}" type="slidenum">
              <a:rPr lang="en-GB" smtClean="0"/>
              <a:t>‹#›</a:t>
            </a:fld>
            <a:endParaRPr lang="en-GB"/>
          </a:p>
        </p:txBody>
      </p:sp>
    </p:spTree>
    <p:extLst>
      <p:ext uri="{BB962C8B-B14F-4D97-AF65-F5344CB8AC3E}">
        <p14:creationId xmlns:p14="http://schemas.microsoft.com/office/powerpoint/2010/main" val="2221799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84C12D-CF63-408B-A8E3-CA310ADFADB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25" y="-311150"/>
            <a:ext cx="12192000" cy="8128000"/>
          </a:xfrm>
          <a:prstGeom prst="rect">
            <a:avLst/>
          </a:prstGeom>
        </p:spPr>
      </p:pic>
      <p:sp>
        <p:nvSpPr>
          <p:cNvPr id="3" name="Title 1">
            <a:extLst>
              <a:ext uri="{FF2B5EF4-FFF2-40B4-BE49-F238E27FC236}">
                <a16:creationId xmlns:a16="http://schemas.microsoft.com/office/drawing/2014/main" id="{EF5A0075-6DAE-4F75-9850-A81CCC068425}"/>
              </a:ext>
            </a:extLst>
          </p:cNvPr>
          <p:cNvSpPr txBox="1">
            <a:spLocks/>
          </p:cNvSpPr>
          <p:nvPr userDrawn="1"/>
        </p:nvSpPr>
        <p:spPr>
          <a:xfrm>
            <a:off x="9525" y="5234399"/>
            <a:ext cx="9756058" cy="745571"/>
          </a:xfrm>
          <a:prstGeom prst="rect">
            <a:avLst/>
          </a:prstGeom>
          <a:solidFill>
            <a:srgbClr val="00AEEF"/>
          </a:solidFill>
        </p:spPr>
        <p:txBody>
          <a:bodyPr vert="horz" wrap="square" lIns="360000" tIns="144000" rIns="91440" bIns="45720" rtlCol="0" anchor="ctr" anchorCtr="0">
            <a:spAutoFit/>
          </a:bodyPr>
          <a:lstStyle>
            <a:lvl1pPr algn="l" defTabSz="914400" rtl="0" eaLnBrk="1" latinLnBrk="0" hangingPunct="1">
              <a:lnSpc>
                <a:spcPct val="90000"/>
              </a:lnSpc>
              <a:spcBef>
                <a:spcPct val="0"/>
              </a:spcBef>
              <a:buNone/>
              <a:defRPr sz="4000" kern="1200" cap="all" spc="600" baseline="0">
                <a:solidFill>
                  <a:schemeClr val="bg1"/>
                </a:solidFill>
                <a:latin typeface="Univers Next Pro Condensed" panose="020B0906030202020203" pitchFamily="34" charset="0"/>
                <a:ea typeface="+mj-ea"/>
                <a:cs typeface="+mj-cs"/>
              </a:defRPr>
            </a:lvl1pPr>
          </a:lstStyle>
          <a:p>
            <a:r>
              <a:rPr lang="en-US" dirty="0"/>
              <a:t>ARTICLE OF THE WEEK</a:t>
            </a:r>
            <a:endParaRPr lang="en-GB" dirty="0"/>
          </a:p>
        </p:txBody>
      </p:sp>
    </p:spTree>
    <p:extLst>
      <p:ext uri="{BB962C8B-B14F-4D97-AF65-F5344CB8AC3E}">
        <p14:creationId xmlns:p14="http://schemas.microsoft.com/office/powerpoint/2010/main" val="37369711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36734-7CB0-41DB-B090-8FACEBC871B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FCFF76C-9D7A-4CB7-B8D0-B9C307B987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458DCA-6724-4713-8CE5-7596EE87D440}"/>
              </a:ext>
            </a:extLst>
          </p:cNvPr>
          <p:cNvSpPr>
            <a:spLocks noGrp="1"/>
          </p:cNvSpPr>
          <p:nvPr>
            <p:ph type="dt" sz="half" idx="10"/>
          </p:nvPr>
        </p:nvSpPr>
        <p:spPr/>
        <p:txBody>
          <a:bodyPr/>
          <a:lstStyle/>
          <a:p>
            <a:fld id="{0FDCFEB0-1536-40CC-BB6A-659C31A1054A}" type="datetimeFigureOut">
              <a:rPr lang="en-GB" smtClean="0"/>
              <a:t>17/10/2021</a:t>
            </a:fld>
            <a:endParaRPr lang="en-GB"/>
          </a:p>
        </p:txBody>
      </p:sp>
      <p:sp>
        <p:nvSpPr>
          <p:cNvPr id="5" name="Footer Placeholder 4">
            <a:extLst>
              <a:ext uri="{FF2B5EF4-FFF2-40B4-BE49-F238E27FC236}">
                <a16:creationId xmlns:a16="http://schemas.microsoft.com/office/drawing/2014/main" id="{9688FB3F-D795-487E-ACC7-0F049BEEDFB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2403227-8E4B-49FA-9007-4CA1A06DAC04}"/>
              </a:ext>
            </a:extLst>
          </p:cNvPr>
          <p:cNvSpPr>
            <a:spLocks noGrp="1"/>
          </p:cNvSpPr>
          <p:nvPr>
            <p:ph type="sldNum" sz="quarter" idx="12"/>
          </p:nvPr>
        </p:nvSpPr>
        <p:spPr/>
        <p:txBody>
          <a:bodyPr/>
          <a:lstStyle/>
          <a:p>
            <a:fld id="{097CB5CB-3755-4E1A-B4E7-35482680F4FC}" type="slidenum">
              <a:rPr lang="en-GB" smtClean="0"/>
              <a:t>‹#›</a:t>
            </a:fld>
            <a:endParaRPr lang="en-GB"/>
          </a:p>
        </p:txBody>
      </p:sp>
    </p:spTree>
    <p:extLst>
      <p:ext uri="{BB962C8B-B14F-4D97-AF65-F5344CB8AC3E}">
        <p14:creationId xmlns:p14="http://schemas.microsoft.com/office/powerpoint/2010/main" val="34946158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F53B3-6CCE-421D-A6CE-3039A5C579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203DC89-640C-45E6-BBD1-521920E12B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0C0054-45CD-47C0-92E1-9BBAC8EA93D2}"/>
              </a:ext>
            </a:extLst>
          </p:cNvPr>
          <p:cNvSpPr>
            <a:spLocks noGrp="1"/>
          </p:cNvSpPr>
          <p:nvPr>
            <p:ph type="dt" sz="half" idx="10"/>
          </p:nvPr>
        </p:nvSpPr>
        <p:spPr/>
        <p:txBody>
          <a:bodyPr/>
          <a:lstStyle/>
          <a:p>
            <a:fld id="{0FDCFEB0-1536-40CC-BB6A-659C31A1054A}" type="datetimeFigureOut">
              <a:rPr lang="en-GB" smtClean="0"/>
              <a:t>17/10/2021</a:t>
            </a:fld>
            <a:endParaRPr lang="en-GB"/>
          </a:p>
        </p:txBody>
      </p:sp>
      <p:sp>
        <p:nvSpPr>
          <p:cNvPr id="5" name="Footer Placeholder 4">
            <a:extLst>
              <a:ext uri="{FF2B5EF4-FFF2-40B4-BE49-F238E27FC236}">
                <a16:creationId xmlns:a16="http://schemas.microsoft.com/office/drawing/2014/main" id="{DAD052D2-0C79-42D1-A655-88B3D55866A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C3CC79-DA03-41C8-A776-BEC14A80750E}"/>
              </a:ext>
            </a:extLst>
          </p:cNvPr>
          <p:cNvSpPr>
            <a:spLocks noGrp="1"/>
          </p:cNvSpPr>
          <p:nvPr>
            <p:ph type="sldNum" sz="quarter" idx="12"/>
          </p:nvPr>
        </p:nvSpPr>
        <p:spPr/>
        <p:txBody>
          <a:bodyPr/>
          <a:lstStyle/>
          <a:p>
            <a:fld id="{097CB5CB-3755-4E1A-B4E7-35482680F4FC}" type="slidenum">
              <a:rPr lang="en-GB" smtClean="0"/>
              <a:t>‹#›</a:t>
            </a:fld>
            <a:endParaRPr lang="en-GB"/>
          </a:p>
        </p:txBody>
      </p:sp>
    </p:spTree>
    <p:extLst>
      <p:ext uri="{BB962C8B-B14F-4D97-AF65-F5344CB8AC3E}">
        <p14:creationId xmlns:p14="http://schemas.microsoft.com/office/powerpoint/2010/main" val="40533082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5706B-C3DA-4F84-A5A9-A189924459A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1E61C47-60FC-4D8C-B730-C161B89EDB3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B3E52D8-AB35-44A1-BEED-9817A6CFE7E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7419968-0356-4C78-A0BB-0026745F4FE6}"/>
              </a:ext>
            </a:extLst>
          </p:cNvPr>
          <p:cNvSpPr>
            <a:spLocks noGrp="1"/>
          </p:cNvSpPr>
          <p:nvPr>
            <p:ph type="dt" sz="half" idx="10"/>
          </p:nvPr>
        </p:nvSpPr>
        <p:spPr/>
        <p:txBody>
          <a:bodyPr/>
          <a:lstStyle/>
          <a:p>
            <a:fld id="{0FDCFEB0-1536-40CC-BB6A-659C31A1054A}" type="datetimeFigureOut">
              <a:rPr lang="en-GB" smtClean="0"/>
              <a:t>17/10/2021</a:t>
            </a:fld>
            <a:endParaRPr lang="en-GB"/>
          </a:p>
        </p:txBody>
      </p:sp>
      <p:sp>
        <p:nvSpPr>
          <p:cNvPr id="6" name="Footer Placeholder 5">
            <a:extLst>
              <a:ext uri="{FF2B5EF4-FFF2-40B4-BE49-F238E27FC236}">
                <a16:creationId xmlns:a16="http://schemas.microsoft.com/office/drawing/2014/main" id="{2CAD3967-4EDD-48FB-9BD0-E4A783C2FE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23AFFF0-A696-4626-AD30-1441F2874F31}"/>
              </a:ext>
            </a:extLst>
          </p:cNvPr>
          <p:cNvSpPr>
            <a:spLocks noGrp="1"/>
          </p:cNvSpPr>
          <p:nvPr>
            <p:ph type="sldNum" sz="quarter" idx="12"/>
          </p:nvPr>
        </p:nvSpPr>
        <p:spPr/>
        <p:txBody>
          <a:bodyPr/>
          <a:lstStyle/>
          <a:p>
            <a:fld id="{097CB5CB-3755-4E1A-B4E7-35482680F4FC}" type="slidenum">
              <a:rPr lang="en-GB" smtClean="0"/>
              <a:t>‹#›</a:t>
            </a:fld>
            <a:endParaRPr lang="en-GB"/>
          </a:p>
        </p:txBody>
      </p:sp>
    </p:spTree>
    <p:extLst>
      <p:ext uri="{BB962C8B-B14F-4D97-AF65-F5344CB8AC3E}">
        <p14:creationId xmlns:p14="http://schemas.microsoft.com/office/powerpoint/2010/main" val="1568010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A2E88-E6F5-4CE0-B4ED-B74E24809F5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2A2ACD4-76F7-49E8-A8C7-210DEB3C18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715FCE-5718-48CF-83AE-F23429EB6D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5FD5F44-6A98-4891-A039-628D8E6F8A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478A33-5260-4CCB-BFA1-8BB06C97E84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63C180F-52F4-4CC8-B363-250F235BC0B9}"/>
              </a:ext>
            </a:extLst>
          </p:cNvPr>
          <p:cNvSpPr>
            <a:spLocks noGrp="1"/>
          </p:cNvSpPr>
          <p:nvPr>
            <p:ph type="dt" sz="half" idx="10"/>
          </p:nvPr>
        </p:nvSpPr>
        <p:spPr/>
        <p:txBody>
          <a:bodyPr/>
          <a:lstStyle/>
          <a:p>
            <a:fld id="{0FDCFEB0-1536-40CC-BB6A-659C31A1054A}" type="datetimeFigureOut">
              <a:rPr lang="en-GB" smtClean="0"/>
              <a:t>17/10/2021</a:t>
            </a:fld>
            <a:endParaRPr lang="en-GB"/>
          </a:p>
        </p:txBody>
      </p:sp>
      <p:sp>
        <p:nvSpPr>
          <p:cNvPr id="8" name="Footer Placeholder 7">
            <a:extLst>
              <a:ext uri="{FF2B5EF4-FFF2-40B4-BE49-F238E27FC236}">
                <a16:creationId xmlns:a16="http://schemas.microsoft.com/office/drawing/2014/main" id="{ECA2E32A-DCE9-460E-B16E-AD4C72465C2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FE7746D-CA43-4CE0-AC18-C4EC5C2D4537}"/>
              </a:ext>
            </a:extLst>
          </p:cNvPr>
          <p:cNvSpPr>
            <a:spLocks noGrp="1"/>
          </p:cNvSpPr>
          <p:nvPr>
            <p:ph type="sldNum" sz="quarter" idx="12"/>
          </p:nvPr>
        </p:nvSpPr>
        <p:spPr/>
        <p:txBody>
          <a:bodyPr/>
          <a:lstStyle/>
          <a:p>
            <a:fld id="{097CB5CB-3755-4E1A-B4E7-35482680F4FC}" type="slidenum">
              <a:rPr lang="en-GB" smtClean="0"/>
              <a:t>‹#›</a:t>
            </a:fld>
            <a:endParaRPr lang="en-GB"/>
          </a:p>
        </p:txBody>
      </p:sp>
    </p:spTree>
    <p:extLst>
      <p:ext uri="{BB962C8B-B14F-4D97-AF65-F5344CB8AC3E}">
        <p14:creationId xmlns:p14="http://schemas.microsoft.com/office/powerpoint/2010/main" val="4185208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4B4F9-91C0-438F-99A4-5CD22423AC5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CB00C9C-C893-437F-AB2C-17B3BB70D4EE}"/>
              </a:ext>
            </a:extLst>
          </p:cNvPr>
          <p:cNvSpPr>
            <a:spLocks noGrp="1"/>
          </p:cNvSpPr>
          <p:nvPr>
            <p:ph type="dt" sz="half" idx="10"/>
          </p:nvPr>
        </p:nvSpPr>
        <p:spPr/>
        <p:txBody>
          <a:bodyPr/>
          <a:lstStyle/>
          <a:p>
            <a:fld id="{0FDCFEB0-1536-40CC-BB6A-659C31A1054A}" type="datetimeFigureOut">
              <a:rPr lang="en-GB" smtClean="0"/>
              <a:t>17/10/2021</a:t>
            </a:fld>
            <a:endParaRPr lang="en-GB"/>
          </a:p>
        </p:txBody>
      </p:sp>
      <p:sp>
        <p:nvSpPr>
          <p:cNvPr id="4" name="Footer Placeholder 3">
            <a:extLst>
              <a:ext uri="{FF2B5EF4-FFF2-40B4-BE49-F238E27FC236}">
                <a16:creationId xmlns:a16="http://schemas.microsoft.com/office/drawing/2014/main" id="{765D2C1C-CC5B-4147-8022-A91FEA4A68E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4E8D6BF-F9AF-49AE-9D98-D6FB908106EB}"/>
              </a:ext>
            </a:extLst>
          </p:cNvPr>
          <p:cNvSpPr>
            <a:spLocks noGrp="1"/>
          </p:cNvSpPr>
          <p:nvPr>
            <p:ph type="sldNum" sz="quarter" idx="12"/>
          </p:nvPr>
        </p:nvSpPr>
        <p:spPr/>
        <p:txBody>
          <a:bodyPr/>
          <a:lstStyle/>
          <a:p>
            <a:fld id="{097CB5CB-3755-4E1A-B4E7-35482680F4FC}" type="slidenum">
              <a:rPr lang="en-GB" smtClean="0"/>
              <a:t>‹#›</a:t>
            </a:fld>
            <a:endParaRPr lang="en-GB"/>
          </a:p>
        </p:txBody>
      </p:sp>
    </p:spTree>
    <p:extLst>
      <p:ext uri="{BB962C8B-B14F-4D97-AF65-F5344CB8AC3E}">
        <p14:creationId xmlns:p14="http://schemas.microsoft.com/office/powerpoint/2010/main" val="32673253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C7609E-BF0C-4E68-96B8-5B6351B2E633}"/>
              </a:ext>
            </a:extLst>
          </p:cNvPr>
          <p:cNvSpPr>
            <a:spLocks noGrp="1"/>
          </p:cNvSpPr>
          <p:nvPr>
            <p:ph type="dt" sz="half" idx="10"/>
          </p:nvPr>
        </p:nvSpPr>
        <p:spPr/>
        <p:txBody>
          <a:bodyPr/>
          <a:lstStyle/>
          <a:p>
            <a:fld id="{0FDCFEB0-1536-40CC-BB6A-659C31A1054A}" type="datetimeFigureOut">
              <a:rPr lang="en-GB" smtClean="0"/>
              <a:t>17/10/2021</a:t>
            </a:fld>
            <a:endParaRPr lang="en-GB"/>
          </a:p>
        </p:txBody>
      </p:sp>
      <p:sp>
        <p:nvSpPr>
          <p:cNvPr id="3" name="Footer Placeholder 2">
            <a:extLst>
              <a:ext uri="{FF2B5EF4-FFF2-40B4-BE49-F238E27FC236}">
                <a16:creationId xmlns:a16="http://schemas.microsoft.com/office/drawing/2014/main" id="{EDC08F46-DDF2-449E-AA5E-E5F17255F5F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C86D8B4-FCA4-4617-85DB-092C2FC3301D}"/>
              </a:ext>
            </a:extLst>
          </p:cNvPr>
          <p:cNvSpPr>
            <a:spLocks noGrp="1"/>
          </p:cNvSpPr>
          <p:nvPr>
            <p:ph type="sldNum" sz="quarter" idx="12"/>
          </p:nvPr>
        </p:nvSpPr>
        <p:spPr/>
        <p:txBody>
          <a:bodyPr/>
          <a:lstStyle/>
          <a:p>
            <a:fld id="{097CB5CB-3755-4E1A-B4E7-35482680F4FC}" type="slidenum">
              <a:rPr lang="en-GB" smtClean="0"/>
              <a:t>‹#›</a:t>
            </a:fld>
            <a:endParaRPr lang="en-GB"/>
          </a:p>
        </p:txBody>
      </p:sp>
    </p:spTree>
    <p:extLst>
      <p:ext uri="{BB962C8B-B14F-4D97-AF65-F5344CB8AC3E}">
        <p14:creationId xmlns:p14="http://schemas.microsoft.com/office/powerpoint/2010/main" val="28895886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C65AC-1037-41D1-A5AC-C9D0B832C3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3AE9E6C-AD3F-4EB3-BC18-5717F678E6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FF78F7F-E417-427B-8CA6-1CCA2D217D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A4E2DA-1FE6-476C-872F-522DFC37E8ED}"/>
              </a:ext>
            </a:extLst>
          </p:cNvPr>
          <p:cNvSpPr>
            <a:spLocks noGrp="1"/>
          </p:cNvSpPr>
          <p:nvPr>
            <p:ph type="dt" sz="half" idx="10"/>
          </p:nvPr>
        </p:nvSpPr>
        <p:spPr/>
        <p:txBody>
          <a:bodyPr/>
          <a:lstStyle/>
          <a:p>
            <a:fld id="{0FDCFEB0-1536-40CC-BB6A-659C31A1054A}" type="datetimeFigureOut">
              <a:rPr lang="en-GB" smtClean="0"/>
              <a:t>17/10/2021</a:t>
            </a:fld>
            <a:endParaRPr lang="en-GB"/>
          </a:p>
        </p:txBody>
      </p:sp>
      <p:sp>
        <p:nvSpPr>
          <p:cNvPr id="6" name="Footer Placeholder 5">
            <a:extLst>
              <a:ext uri="{FF2B5EF4-FFF2-40B4-BE49-F238E27FC236}">
                <a16:creationId xmlns:a16="http://schemas.microsoft.com/office/drawing/2014/main" id="{C2CBAF1C-A6AE-4792-B160-B8786D0CA22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35C4E84-E2A4-45C3-9AC5-48B083A539C0}"/>
              </a:ext>
            </a:extLst>
          </p:cNvPr>
          <p:cNvSpPr>
            <a:spLocks noGrp="1"/>
          </p:cNvSpPr>
          <p:nvPr>
            <p:ph type="sldNum" sz="quarter" idx="12"/>
          </p:nvPr>
        </p:nvSpPr>
        <p:spPr/>
        <p:txBody>
          <a:bodyPr/>
          <a:lstStyle/>
          <a:p>
            <a:fld id="{097CB5CB-3755-4E1A-B4E7-35482680F4FC}" type="slidenum">
              <a:rPr lang="en-GB" smtClean="0"/>
              <a:t>‹#›</a:t>
            </a:fld>
            <a:endParaRPr lang="en-GB"/>
          </a:p>
        </p:txBody>
      </p:sp>
    </p:spTree>
    <p:extLst>
      <p:ext uri="{BB962C8B-B14F-4D97-AF65-F5344CB8AC3E}">
        <p14:creationId xmlns:p14="http://schemas.microsoft.com/office/powerpoint/2010/main" val="19645598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4AF22-587B-4BC9-BE71-BDAE719AA0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F6AA793-DBFA-465D-AE11-214DF226B5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62DA054-9379-45FD-BC17-B58591C97C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E0FC0C-D43C-46E3-9C7B-0C2028912811}"/>
              </a:ext>
            </a:extLst>
          </p:cNvPr>
          <p:cNvSpPr>
            <a:spLocks noGrp="1"/>
          </p:cNvSpPr>
          <p:nvPr>
            <p:ph type="dt" sz="half" idx="10"/>
          </p:nvPr>
        </p:nvSpPr>
        <p:spPr/>
        <p:txBody>
          <a:bodyPr/>
          <a:lstStyle/>
          <a:p>
            <a:fld id="{0FDCFEB0-1536-40CC-BB6A-659C31A1054A}" type="datetimeFigureOut">
              <a:rPr lang="en-GB" smtClean="0"/>
              <a:t>17/10/2021</a:t>
            </a:fld>
            <a:endParaRPr lang="en-GB"/>
          </a:p>
        </p:txBody>
      </p:sp>
      <p:sp>
        <p:nvSpPr>
          <p:cNvPr id="6" name="Footer Placeholder 5">
            <a:extLst>
              <a:ext uri="{FF2B5EF4-FFF2-40B4-BE49-F238E27FC236}">
                <a16:creationId xmlns:a16="http://schemas.microsoft.com/office/drawing/2014/main" id="{98F5ABE3-684D-4A11-9ADB-101A8DA3B62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56EB77-F9E8-4D04-8D58-602C877D6E4B}"/>
              </a:ext>
            </a:extLst>
          </p:cNvPr>
          <p:cNvSpPr>
            <a:spLocks noGrp="1"/>
          </p:cNvSpPr>
          <p:nvPr>
            <p:ph type="sldNum" sz="quarter" idx="12"/>
          </p:nvPr>
        </p:nvSpPr>
        <p:spPr/>
        <p:txBody>
          <a:bodyPr/>
          <a:lstStyle/>
          <a:p>
            <a:fld id="{097CB5CB-3755-4E1A-B4E7-35482680F4FC}" type="slidenum">
              <a:rPr lang="en-GB" smtClean="0"/>
              <a:t>‹#›</a:t>
            </a:fld>
            <a:endParaRPr lang="en-GB"/>
          </a:p>
        </p:txBody>
      </p:sp>
    </p:spTree>
    <p:extLst>
      <p:ext uri="{BB962C8B-B14F-4D97-AF65-F5344CB8AC3E}">
        <p14:creationId xmlns:p14="http://schemas.microsoft.com/office/powerpoint/2010/main" val="20779832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F9B10-97E0-4D8F-959D-E32FE7739FB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7CDE915-9B1C-4DE3-8C0A-FB763A152A5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C74DD3-1A4E-4603-91A1-4841E3AC37F8}"/>
              </a:ext>
            </a:extLst>
          </p:cNvPr>
          <p:cNvSpPr>
            <a:spLocks noGrp="1"/>
          </p:cNvSpPr>
          <p:nvPr>
            <p:ph type="dt" sz="half" idx="10"/>
          </p:nvPr>
        </p:nvSpPr>
        <p:spPr/>
        <p:txBody>
          <a:bodyPr/>
          <a:lstStyle/>
          <a:p>
            <a:fld id="{0FDCFEB0-1536-40CC-BB6A-659C31A1054A}" type="datetimeFigureOut">
              <a:rPr lang="en-GB" smtClean="0"/>
              <a:t>17/10/2021</a:t>
            </a:fld>
            <a:endParaRPr lang="en-GB"/>
          </a:p>
        </p:txBody>
      </p:sp>
      <p:sp>
        <p:nvSpPr>
          <p:cNvPr id="5" name="Footer Placeholder 4">
            <a:extLst>
              <a:ext uri="{FF2B5EF4-FFF2-40B4-BE49-F238E27FC236}">
                <a16:creationId xmlns:a16="http://schemas.microsoft.com/office/drawing/2014/main" id="{1BDB36CA-E4ED-4CAD-A0EB-08178F8CA6E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A3EE52-9D79-469B-AF2F-BCC477C794FD}"/>
              </a:ext>
            </a:extLst>
          </p:cNvPr>
          <p:cNvSpPr>
            <a:spLocks noGrp="1"/>
          </p:cNvSpPr>
          <p:nvPr>
            <p:ph type="sldNum" sz="quarter" idx="12"/>
          </p:nvPr>
        </p:nvSpPr>
        <p:spPr/>
        <p:txBody>
          <a:bodyPr/>
          <a:lstStyle/>
          <a:p>
            <a:fld id="{097CB5CB-3755-4E1A-B4E7-35482680F4FC}" type="slidenum">
              <a:rPr lang="en-GB" smtClean="0"/>
              <a:t>‹#›</a:t>
            </a:fld>
            <a:endParaRPr lang="en-GB"/>
          </a:p>
        </p:txBody>
      </p:sp>
    </p:spTree>
    <p:extLst>
      <p:ext uri="{BB962C8B-B14F-4D97-AF65-F5344CB8AC3E}">
        <p14:creationId xmlns:p14="http://schemas.microsoft.com/office/powerpoint/2010/main" val="15657901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156844-3896-4293-AAD6-3758CC21E7F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882E477-9A03-4271-85AC-89C4DDFFB1D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6BD011-F8B4-4AB7-9013-20EECFE9BE2D}"/>
              </a:ext>
            </a:extLst>
          </p:cNvPr>
          <p:cNvSpPr>
            <a:spLocks noGrp="1"/>
          </p:cNvSpPr>
          <p:nvPr>
            <p:ph type="dt" sz="half" idx="10"/>
          </p:nvPr>
        </p:nvSpPr>
        <p:spPr/>
        <p:txBody>
          <a:bodyPr/>
          <a:lstStyle/>
          <a:p>
            <a:fld id="{0FDCFEB0-1536-40CC-BB6A-659C31A1054A}" type="datetimeFigureOut">
              <a:rPr lang="en-GB" smtClean="0"/>
              <a:t>17/10/2021</a:t>
            </a:fld>
            <a:endParaRPr lang="en-GB"/>
          </a:p>
        </p:txBody>
      </p:sp>
      <p:sp>
        <p:nvSpPr>
          <p:cNvPr id="5" name="Footer Placeholder 4">
            <a:extLst>
              <a:ext uri="{FF2B5EF4-FFF2-40B4-BE49-F238E27FC236}">
                <a16:creationId xmlns:a16="http://schemas.microsoft.com/office/drawing/2014/main" id="{1221708F-48F3-48AC-A44B-15FC0FFAF9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16A630-6793-4C41-AAFA-1EF17CEB932A}"/>
              </a:ext>
            </a:extLst>
          </p:cNvPr>
          <p:cNvSpPr>
            <a:spLocks noGrp="1"/>
          </p:cNvSpPr>
          <p:nvPr>
            <p:ph type="sldNum" sz="quarter" idx="12"/>
          </p:nvPr>
        </p:nvSpPr>
        <p:spPr/>
        <p:txBody>
          <a:bodyPr/>
          <a:lstStyle/>
          <a:p>
            <a:fld id="{097CB5CB-3755-4E1A-B4E7-35482680F4FC}" type="slidenum">
              <a:rPr lang="en-GB" smtClean="0"/>
              <a:t>‹#›</a:t>
            </a:fld>
            <a:endParaRPr lang="en-GB"/>
          </a:p>
        </p:txBody>
      </p:sp>
    </p:spTree>
    <p:extLst>
      <p:ext uri="{BB962C8B-B14F-4D97-AF65-F5344CB8AC3E}">
        <p14:creationId xmlns:p14="http://schemas.microsoft.com/office/powerpoint/2010/main" val="1947931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4" name="Picture 3" descr="A person sitting on the floor&#10;&#10;Description automatically generated with medium confidence">
            <a:extLst>
              <a:ext uri="{FF2B5EF4-FFF2-40B4-BE49-F238E27FC236}">
                <a16:creationId xmlns:a16="http://schemas.microsoft.com/office/drawing/2014/main" id="{AE3DD7DB-C49B-4C41-BA12-F75D3FB83FE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337" b="8610"/>
          <a:stretch/>
        </p:blipFill>
        <p:spPr>
          <a:xfrm>
            <a:off x="9525" y="-86497"/>
            <a:ext cx="12310652" cy="6944497"/>
          </a:xfrm>
          <a:prstGeom prst="rect">
            <a:avLst/>
          </a:prstGeom>
        </p:spPr>
      </p:pic>
      <p:sp>
        <p:nvSpPr>
          <p:cNvPr id="6" name="Title 1">
            <a:extLst>
              <a:ext uri="{FF2B5EF4-FFF2-40B4-BE49-F238E27FC236}">
                <a16:creationId xmlns:a16="http://schemas.microsoft.com/office/drawing/2014/main" id="{4FCC129F-805D-466A-845A-857D51775393}"/>
              </a:ext>
            </a:extLst>
          </p:cNvPr>
          <p:cNvSpPr txBox="1">
            <a:spLocks/>
          </p:cNvSpPr>
          <p:nvPr userDrawn="1"/>
        </p:nvSpPr>
        <p:spPr>
          <a:xfrm>
            <a:off x="9525" y="5234399"/>
            <a:ext cx="9756058" cy="745571"/>
          </a:xfrm>
          <a:prstGeom prst="rect">
            <a:avLst/>
          </a:prstGeom>
          <a:solidFill>
            <a:srgbClr val="00AEEF"/>
          </a:solidFill>
        </p:spPr>
        <p:txBody>
          <a:bodyPr vert="horz" wrap="square" lIns="360000" tIns="144000" rIns="91440" bIns="45720" rtlCol="0" anchor="ctr" anchorCtr="0">
            <a:spAutoFit/>
          </a:bodyPr>
          <a:lstStyle>
            <a:lvl1pPr algn="l" defTabSz="914400" rtl="0" eaLnBrk="1" latinLnBrk="0" hangingPunct="1">
              <a:lnSpc>
                <a:spcPct val="90000"/>
              </a:lnSpc>
              <a:spcBef>
                <a:spcPct val="0"/>
              </a:spcBef>
              <a:buNone/>
              <a:defRPr sz="4000" kern="1200" cap="all" spc="600" baseline="0">
                <a:solidFill>
                  <a:schemeClr val="bg1"/>
                </a:solidFill>
                <a:latin typeface="Univers Next Pro Condensed" panose="020B0906030202020203" pitchFamily="34" charset="0"/>
                <a:ea typeface="+mj-ea"/>
                <a:cs typeface="+mj-cs"/>
              </a:defRPr>
            </a:lvl1pPr>
          </a:lstStyle>
          <a:p>
            <a:r>
              <a:rPr lang="en-US" dirty="0"/>
              <a:t>Article of the week</a:t>
            </a:r>
            <a:endParaRPr lang="en-GB" dirty="0"/>
          </a:p>
        </p:txBody>
      </p:sp>
    </p:spTree>
    <p:extLst>
      <p:ext uri="{BB962C8B-B14F-4D97-AF65-F5344CB8AC3E}">
        <p14:creationId xmlns:p14="http://schemas.microsoft.com/office/powerpoint/2010/main" val="4220624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EC21AA-0D92-47EE-9154-7AF89AB436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5" y="10783"/>
            <a:ext cx="12192000" cy="6855484"/>
          </a:xfrm>
          <a:prstGeom prst="rect">
            <a:avLst/>
          </a:prstGeom>
        </p:spPr>
      </p:pic>
      <p:sp>
        <p:nvSpPr>
          <p:cNvPr id="5" name="TextBox 4">
            <a:extLst>
              <a:ext uri="{FF2B5EF4-FFF2-40B4-BE49-F238E27FC236}">
                <a16:creationId xmlns:a16="http://schemas.microsoft.com/office/drawing/2014/main" id="{0A77C208-4BD6-4C38-BDC1-17B195E04AB9}"/>
              </a:ext>
            </a:extLst>
          </p:cNvPr>
          <p:cNvSpPr txBox="1"/>
          <p:nvPr userDrawn="1"/>
        </p:nvSpPr>
        <p:spPr>
          <a:xfrm>
            <a:off x="221192" y="350308"/>
            <a:ext cx="5681133" cy="646331"/>
          </a:xfrm>
          <a:prstGeom prst="rect">
            <a:avLst/>
          </a:prstGeom>
          <a:noFill/>
        </p:spPr>
        <p:txBody>
          <a:bodyPr wrap="square" rtlCol="0">
            <a:spAutoFit/>
          </a:bodyPr>
          <a:lstStyle/>
          <a:p>
            <a:pPr algn="l"/>
            <a:r>
              <a:rPr lang="en-GB" sz="3600" dirty="0">
                <a:solidFill>
                  <a:schemeClr val="bg1"/>
                </a:solidFill>
                <a:latin typeface="Univers Next Pro Condensed" panose="020B0906030202020203" pitchFamily="34" charset="0"/>
              </a:rPr>
              <a:t>INSTRUCTIONS</a:t>
            </a:r>
          </a:p>
        </p:txBody>
      </p:sp>
      <p:sp>
        <p:nvSpPr>
          <p:cNvPr id="6" name="TextBox 5">
            <a:extLst>
              <a:ext uri="{FF2B5EF4-FFF2-40B4-BE49-F238E27FC236}">
                <a16:creationId xmlns:a16="http://schemas.microsoft.com/office/drawing/2014/main" id="{A3AF2516-8551-4EE9-849B-CB3BC03C1256}"/>
              </a:ext>
            </a:extLst>
          </p:cNvPr>
          <p:cNvSpPr txBox="1"/>
          <p:nvPr userDrawn="1"/>
        </p:nvSpPr>
        <p:spPr>
          <a:xfrm>
            <a:off x="202142" y="1037167"/>
            <a:ext cx="6163733" cy="3893374"/>
          </a:xfrm>
          <a:prstGeom prst="rect">
            <a:avLst/>
          </a:prstGeom>
          <a:noFill/>
        </p:spPr>
        <p:txBody>
          <a:bodyPr wrap="square" rtlCol="0">
            <a:spAutoFit/>
          </a:bodyPr>
          <a:lstStyle/>
          <a:p>
            <a:pPr algn="l"/>
            <a:r>
              <a:rPr lang="en-GB" sz="1900" dirty="0">
                <a:solidFill>
                  <a:schemeClr val="bg1"/>
                </a:solidFill>
                <a:latin typeface="Arial" panose="020B0604020202020204" pitchFamily="34" charset="0"/>
                <a:cs typeface="Arial" panose="020B0604020202020204" pitchFamily="34" charset="0"/>
              </a:rPr>
              <a:t>This flexible resource is intended to provide you with some easy to use, appropriate rights-related learning to share with your children, their families and your colleagues. </a:t>
            </a:r>
          </a:p>
          <a:p>
            <a:pPr algn="l"/>
            <a:endParaRPr lang="en-GB" sz="1900" dirty="0">
              <a:solidFill>
                <a:schemeClr val="bg1"/>
              </a:solidFill>
              <a:latin typeface="Arial" panose="020B0604020202020204" pitchFamily="34" charset="0"/>
              <a:cs typeface="Arial" panose="020B0604020202020204" pitchFamily="34" charset="0"/>
            </a:endParaRPr>
          </a:p>
          <a:p>
            <a:pPr algn="l"/>
            <a:r>
              <a:rPr lang="en-GB" sz="1900" dirty="0">
                <a:solidFill>
                  <a:schemeClr val="bg1"/>
                </a:solidFill>
                <a:latin typeface="Arial" panose="020B0604020202020204" pitchFamily="34" charset="0"/>
                <a:cs typeface="Arial" panose="020B0604020202020204" pitchFamily="34" charset="0"/>
              </a:rPr>
              <a:t>Please </a:t>
            </a:r>
            <a:r>
              <a:rPr lang="en-GB" sz="1900" b="1" dirty="0">
                <a:solidFill>
                  <a:srgbClr val="FFFF00"/>
                </a:solidFill>
                <a:latin typeface="Arial" panose="020B0604020202020204" pitchFamily="34" charset="0"/>
                <a:cs typeface="Arial" panose="020B0604020202020204" pitchFamily="34" charset="0"/>
              </a:rPr>
              <a:t>edit out non-relevant slides or tasks </a:t>
            </a:r>
            <a:r>
              <a:rPr lang="en-GB" sz="1900" dirty="0">
                <a:solidFill>
                  <a:schemeClr val="bg1"/>
                </a:solidFill>
                <a:latin typeface="Arial" panose="020B0604020202020204" pitchFamily="34" charset="0"/>
                <a:cs typeface="Arial" panose="020B0604020202020204" pitchFamily="34" charset="0"/>
              </a:rPr>
              <a:t>before sharing with students. Please check the content works for your learners and feel free to add any content that would make the material more relevant to your setting. </a:t>
            </a:r>
          </a:p>
          <a:p>
            <a:pPr algn="l"/>
            <a:endParaRPr lang="en-GB" sz="1900" dirty="0">
              <a:solidFill>
                <a:schemeClr val="bg1"/>
              </a:solidFill>
              <a:latin typeface="Arial" panose="020B0604020202020204" pitchFamily="34" charset="0"/>
              <a:cs typeface="Arial" panose="020B0604020202020204" pitchFamily="34" charset="0"/>
            </a:endParaRPr>
          </a:p>
          <a:p>
            <a:pPr algn="l"/>
            <a:r>
              <a:rPr lang="en-GB" sz="1900" dirty="0">
                <a:solidFill>
                  <a:schemeClr val="bg1"/>
                </a:solidFill>
                <a:latin typeface="Arial" panose="020B0604020202020204" pitchFamily="34" charset="0"/>
                <a:cs typeface="Arial" panose="020B0604020202020204" pitchFamily="34" charset="0"/>
              </a:rPr>
              <a:t>This pack also provides links to learning resources from third parties and from the UK Committee for UNICEF (UNICEF UK) that you can access for free.</a:t>
            </a:r>
          </a:p>
        </p:txBody>
      </p:sp>
    </p:spTree>
    <p:extLst>
      <p:ext uri="{BB962C8B-B14F-4D97-AF65-F5344CB8AC3E}">
        <p14:creationId xmlns:p14="http://schemas.microsoft.com/office/powerpoint/2010/main" val="3997523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ing the article">
    <p:spTree>
      <p:nvGrpSpPr>
        <p:cNvPr id="1" name=""/>
        <p:cNvGrpSpPr/>
        <p:nvPr/>
      </p:nvGrpSpPr>
      <p:grpSpPr>
        <a:xfrm>
          <a:off x="0" y="0"/>
          <a:ext cx="0" cy="0"/>
          <a:chOff x="0" y="0"/>
          <a:chExt cx="0" cy="0"/>
        </a:xfrm>
      </p:grpSpPr>
      <p:pic>
        <p:nvPicPr>
          <p:cNvPr id="4" name="Picture 3" descr="Icon&#10;&#10;Description automatically generated with medium confidence">
            <a:extLst>
              <a:ext uri="{FF2B5EF4-FFF2-40B4-BE49-F238E27FC236}">
                <a16:creationId xmlns:a16="http://schemas.microsoft.com/office/drawing/2014/main" id="{F4E0B0F9-B80F-427D-AC73-5A7A7CB7A2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6828"/>
            <a:ext cx="12259733" cy="6893570"/>
          </a:xfrm>
          <a:prstGeom prst="rect">
            <a:avLst/>
          </a:prstGeom>
        </p:spPr>
      </p:pic>
      <p:pic>
        <p:nvPicPr>
          <p:cNvPr id="8" name="Picture 7" descr="Shape&#10;&#10;Description automatically generated">
            <a:extLst>
              <a:ext uri="{FF2B5EF4-FFF2-40B4-BE49-F238E27FC236}">
                <a16:creationId xmlns:a16="http://schemas.microsoft.com/office/drawing/2014/main" id="{F78A57B8-0C74-4701-99F6-4AD43C62E7F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933575"/>
            <a:ext cx="6896566" cy="4923167"/>
          </a:xfrm>
          <a:prstGeom prst="rect">
            <a:avLst/>
          </a:prstGeom>
        </p:spPr>
      </p:pic>
    </p:spTree>
    <p:extLst>
      <p:ext uri="{BB962C8B-B14F-4D97-AF65-F5344CB8AC3E}">
        <p14:creationId xmlns:p14="http://schemas.microsoft.com/office/powerpoint/2010/main" val="2192479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ue slice one title blue dash">
    <p:spTree>
      <p:nvGrpSpPr>
        <p:cNvPr id="1" name=""/>
        <p:cNvGrpSpPr/>
        <p:nvPr/>
      </p:nvGrpSpPr>
      <p:grpSpPr>
        <a:xfrm>
          <a:off x="0" y="0"/>
          <a:ext cx="0" cy="0"/>
          <a:chOff x="0" y="0"/>
          <a:chExt cx="0" cy="0"/>
        </a:xfrm>
      </p:grpSpPr>
      <p:pic>
        <p:nvPicPr>
          <p:cNvPr id="4" name="Picture 3" descr="Icon&#10;&#10;Description automatically generated with medium confidence">
            <a:extLst>
              <a:ext uri="{FF2B5EF4-FFF2-40B4-BE49-F238E27FC236}">
                <a16:creationId xmlns:a16="http://schemas.microsoft.com/office/drawing/2014/main" id="{F4E0B0F9-B80F-427D-AC73-5A7A7CB7A2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2067"/>
            <a:ext cx="12251267" cy="6888809"/>
          </a:xfrm>
          <a:prstGeom prst="rect">
            <a:avLst/>
          </a:prstGeom>
        </p:spPr>
      </p:pic>
    </p:spTree>
    <p:extLst>
      <p:ext uri="{BB962C8B-B14F-4D97-AF65-F5344CB8AC3E}">
        <p14:creationId xmlns:p14="http://schemas.microsoft.com/office/powerpoint/2010/main" val="527327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ue slice single title white dash">
    <p:spTree>
      <p:nvGrpSpPr>
        <p:cNvPr id="1" name=""/>
        <p:cNvGrpSpPr/>
        <p:nvPr/>
      </p:nvGrpSpPr>
      <p:grpSpPr>
        <a:xfrm>
          <a:off x="0" y="0"/>
          <a:ext cx="0" cy="0"/>
          <a:chOff x="0" y="0"/>
          <a:chExt cx="0" cy="0"/>
        </a:xfrm>
      </p:grpSpPr>
      <p:pic>
        <p:nvPicPr>
          <p:cNvPr id="3" name="Picture 2" descr="Icon&#10;&#10;Description automatically generated with medium confidence">
            <a:extLst>
              <a:ext uri="{FF2B5EF4-FFF2-40B4-BE49-F238E27FC236}">
                <a16:creationId xmlns:a16="http://schemas.microsoft.com/office/drawing/2014/main" id="{60819AA2-CB58-47D5-A0B0-74E666CA8C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59267"/>
            <a:ext cx="12299639" cy="6916009"/>
          </a:xfrm>
          <a:prstGeom prst="rect">
            <a:avLst/>
          </a:prstGeom>
        </p:spPr>
      </p:pic>
    </p:spTree>
    <p:extLst>
      <p:ext uri="{BB962C8B-B14F-4D97-AF65-F5344CB8AC3E}">
        <p14:creationId xmlns:p14="http://schemas.microsoft.com/office/powerpoint/2010/main" val="2867936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ce single title white dash with image">
    <p:spTree>
      <p:nvGrpSpPr>
        <p:cNvPr id="1" name=""/>
        <p:cNvGrpSpPr/>
        <p:nvPr/>
      </p:nvGrpSpPr>
      <p:grpSpPr>
        <a:xfrm>
          <a:off x="0" y="0"/>
          <a:ext cx="0" cy="0"/>
          <a:chOff x="0" y="0"/>
          <a:chExt cx="0" cy="0"/>
        </a:xfrm>
      </p:grpSpPr>
      <p:pic>
        <p:nvPicPr>
          <p:cNvPr id="4" name="Picture 3" descr="A person wearing a suit and tie&#10;&#10;Description automatically generated">
            <a:extLst>
              <a:ext uri="{FF2B5EF4-FFF2-40B4-BE49-F238E27FC236}">
                <a16:creationId xmlns:a16="http://schemas.microsoft.com/office/drawing/2014/main" id="{4A72FEE0-4541-40C9-9A50-CFC663451F6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7746" b="8592"/>
          <a:stretch/>
        </p:blipFill>
        <p:spPr>
          <a:xfrm flipH="1">
            <a:off x="-1" y="12921"/>
            <a:ext cx="12191999" cy="6858000"/>
          </a:xfrm>
          <a:prstGeom prst="rect">
            <a:avLst/>
          </a:prstGeom>
        </p:spPr>
      </p:pic>
      <p:pic>
        <p:nvPicPr>
          <p:cNvPr id="3" name="Picture 2" descr="Icon&#10;&#10;Description automatically generated with medium confidence">
            <a:extLst>
              <a:ext uri="{FF2B5EF4-FFF2-40B4-BE49-F238E27FC236}">
                <a16:creationId xmlns:a16="http://schemas.microsoft.com/office/drawing/2014/main" id="{60819AA2-CB58-47D5-A0B0-74E666CA8CB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93133"/>
            <a:ext cx="12380610" cy="6961538"/>
          </a:xfrm>
          <a:prstGeom prst="rect">
            <a:avLst/>
          </a:prstGeom>
        </p:spPr>
      </p:pic>
    </p:spTree>
    <p:extLst>
      <p:ext uri="{BB962C8B-B14F-4D97-AF65-F5344CB8AC3E}">
        <p14:creationId xmlns:p14="http://schemas.microsoft.com/office/powerpoint/2010/main" val="1019943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lice single title white dash with image2">
    <p:spTree>
      <p:nvGrpSpPr>
        <p:cNvPr id="1" name=""/>
        <p:cNvGrpSpPr/>
        <p:nvPr/>
      </p:nvGrpSpPr>
      <p:grpSpPr>
        <a:xfrm>
          <a:off x="0" y="0"/>
          <a:ext cx="0" cy="0"/>
          <a:chOff x="0" y="0"/>
          <a:chExt cx="0" cy="0"/>
        </a:xfrm>
      </p:grpSpPr>
      <p:pic>
        <p:nvPicPr>
          <p:cNvPr id="5" name="Picture 4" descr="A person wearing a suit and tie&#10;&#10;Description automatically generated">
            <a:extLst>
              <a:ext uri="{FF2B5EF4-FFF2-40B4-BE49-F238E27FC236}">
                <a16:creationId xmlns:a16="http://schemas.microsoft.com/office/drawing/2014/main" id="{5FE2D8E7-4EA0-4C23-9739-A10E1C8E643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16881"/>
          <a:stretch/>
        </p:blipFill>
        <p:spPr>
          <a:xfrm flipH="1">
            <a:off x="-1" y="-1"/>
            <a:ext cx="12191999" cy="6858001"/>
          </a:xfrm>
          <a:prstGeom prst="rect">
            <a:avLst/>
          </a:prstGeom>
        </p:spPr>
      </p:pic>
      <p:pic>
        <p:nvPicPr>
          <p:cNvPr id="3" name="Picture 2" descr="Icon&#10;&#10;Description automatically generated with medium confidence">
            <a:extLst>
              <a:ext uri="{FF2B5EF4-FFF2-40B4-BE49-F238E27FC236}">
                <a16:creationId xmlns:a16="http://schemas.microsoft.com/office/drawing/2014/main" id="{60819AA2-CB58-47D5-A0B0-74E666CA8CB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8366"/>
            <a:ext cx="12313582" cy="6923849"/>
          </a:xfrm>
          <a:prstGeom prst="rect">
            <a:avLst/>
          </a:prstGeom>
        </p:spPr>
      </p:pic>
    </p:spTree>
    <p:extLst>
      <p:ext uri="{BB962C8B-B14F-4D97-AF65-F5344CB8AC3E}">
        <p14:creationId xmlns:p14="http://schemas.microsoft.com/office/powerpoint/2010/main" val="993741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D823AD-7E46-4BC4-B6F2-95D960913C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5EA6E73-1FB3-4672-A186-44EDDA5AB6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F92268-EE10-4A33-8023-A417290A49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21314E-8A4B-4758-9B45-C385D311A07B}" type="datetimeFigureOut">
              <a:rPr lang="en-GB" smtClean="0"/>
              <a:t>17/10/2021</a:t>
            </a:fld>
            <a:endParaRPr lang="en-GB"/>
          </a:p>
        </p:txBody>
      </p:sp>
      <p:sp>
        <p:nvSpPr>
          <p:cNvPr id="5" name="Footer Placeholder 4">
            <a:extLst>
              <a:ext uri="{FF2B5EF4-FFF2-40B4-BE49-F238E27FC236}">
                <a16:creationId xmlns:a16="http://schemas.microsoft.com/office/drawing/2014/main" id="{10980CCE-9D22-4D25-93E2-654F4CF357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7FCC405-8893-4E1F-8261-69B33BE356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3F9AC1-C1B8-4CF6-A420-CB7239454072}" type="slidenum">
              <a:rPr lang="en-GB" smtClean="0"/>
              <a:t>‹#›</a:t>
            </a:fld>
            <a:endParaRPr lang="en-GB"/>
          </a:p>
        </p:txBody>
      </p:sp>
    </p:spTree>
    <p:extLst>
      <p:ext uri="{BB962C8B-B14F-4D97-AF65-F5344CB8AC3E}">
        <p14:creationId xmlns:p14="http://schemas.microsoft.com/office/powerpoint/2010/main" val="18336407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9" r:id="rId4"/>
    <p:sldLayoutId id="2147483653" r:id="rId5"/>
    <p:sldLayoutId id="2147483654" r:id="rId6"/>
    <p:sldLayoutId id="2147483655" r:id="rId7"/>
    <p:sldLayoutId id="2147483658" r:id="rId8"/>
    <p:sldLayoutId id="2147483666" r:id="rId9"/>
    <p:sldLayoutId id="2147483659" r:id="rId10"/>
    <p:sldLayoutId id="2147483667" r:id="rId11"/>
    <p:sldLayoutId id="2147483668" r:id="rId12"/>
    <p:sldLayoutId id="2147483662" r:id="rId13"/>
    <p:sldLayoutId id="2147483663" r:id="rId14"/>
    <p:sldLayoutId id="2147483665" r:id="rId15"/>
    <p:sldLayoutId id="2147483664" r:id="rId16"/>
    <p:sldLayoutId id="2147483656" r:id="rId17"/>
    <p:sldLayoutId id="214748365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F0F218-1823-4006-B02B-5AEA70615B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97349F3-21EE-4B4E-88AC-D1899956D3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2CF2CE-702F-4B57-A20E-1112585355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DCFEB0-1536-40CC-BB6A-659C31A1054A}" type="datetimeFigureOut">
              <a:rPr lang="en-GB" smtClean="0"/>
              <a:t>17/10/2021</a:t>
            </a:fld>
            <a:endParaRPr lang="en-GB"/>
          </a:p>
        </p:txBody>
      </p:sp>
      <p:sp>
        <p:nvSpPr>
          <p:cNvPr id="5" name="Footer Placeholder 4">
            <a:extLst>
              <a:ext uri="{FF2B5EF4-FFF2-40B4-BE49-F238E27FC236}">
                <a16:creationId xmlns:a16="http://schemas.microsoft.com/office/drawing/2014/main" id="{90771911-18DB-4AA3-9AF8-73FBCEFFFD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D1925D5-1B32-45CA-AD58-C0B5E117BE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7CB5CB-3755-4E1A-B4E7-35482680F4FC}" type="slidenum">
              <a:rPr lang="en-GB" smtClean="0"/>
              <a:t>‹#›</a:t>
            </a:fld>
            <a:endParaRPr lang="en-GB"/>
          </a:p>
        </p:txBody>
      </p:sp>
    </p:spTree>
    <p:extLst>
      <p:ext uri="{BB962C8B-B14F-4D97-AF65-F5344CB8AC3E}">
        <p14:creationId xmlns:p14="http://schemas.microsoft.com/office/powerpoint/2010/main" val="3556837268"/>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livingwellwithautism.com/yahoo_site_admin/assets/docs/personal_space.222180413.pdf" TargetMode="External"/><Relationship Id="rId7" Type="http://schemas.openxmlformats.org/officeDocument/2006/relationships/image" Target="../media/image14.jpeg"/><Relationship Id="rId2" Type="http://schemas.openxmlformats.org/officeDocument/2006/relationships/slideLayout" Target="../slideLayouts/slideLayout13.xml"/><Relationship Id="rId1" Type="http://schemas.openxmlformats.org/officeDocument/2006/relationships/video" Target="https://www.youtube.com/embed/4YjJ1MreZqs?feature=oembed" TargetMode="External"/><Relationship Id="rId6" Type="http://schemas.openxmlformats.org/officeDocument/2006/relationships/hyperlink" Target="https://youtu.be/4YjJ1MreZqs" TargetMode="External"/><Relationship Id="rId5" Type="http://schemas.openxmlformats.org/officeDocument/2006/relationships/hyperlink" Target="https://www.bbc.co.uk/newsround/51203484" TargetMode="External"/><Relationship Id="rId4" Type="http://schemas.openxmlformats.org/officeDocument/2006/relationships/hyperlink" Target="https://youtu.be/JdtiGytwAyo"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youtu.be/yiKeLOKc1tw" TargetMode="External"/><Relationship Id="rId2" Type="http://schemas.openxmlformats.org/officeDocument/2006/relationships/slideLayout" Target="../slideLayouts/slideLayout14.xml"/><Relationship Id="rId1" Type="http://schemas.openxmlformats.org/officeDocument/2006/relationships/video" Target="https://www.youtube.com/embed/yiKeLOKc1tw?feature=oembed" TargetMode="External"/><Relationship Id="rId5" Type="http://schemas.openxmlformats.org/officeDocument/2006/relationships/image" Target="../media/image15.jpeg"/><Relationship Id="rId4" Type="http://schemas.openxmlformats.org/officeDocument/2006/relationships/hyperlink" Target="https://learning.nspcc.org.uk/research-resources/schools/pants-teach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BB7B9C6-9863-41EF-9798-72096D5A70D1}"/>
              </a:ext>
            </a:extLst>
          </p:cNvPr>
          <p:cNvSpPr txBox="1"/>
          <p:nvPr/>
        </p:nvSpPr>
        <p:spPr>
          <a:xfrm>
            <a:off x="5045724" y="1769831"/>
            <a:ext cx="6907577" cy="2246769"/>
          </a:xfrm>
          <a:prstGeom prst="rect">
            <a:avLst/>
          </a:prstGeom>
          <a:noFill/>
        </p:spPr>
        <p:txBody>
          <a:bodyPr wrap="square" rtlCol="0">
            <a:spAutoFit/>
          </a:bodyPr>
          <a:lstStyle/>
          <a:p>
            <a:pPr algn="ctr"/>
            <a:r>
              <a:rPr lang="en-GB" sz="2000" b="1" dirty="0">
                <a:latin typeface="Arial"/>
                <a:cs typeface="Arial"/>
              </a:rPr>
              <a:t>Talking about the right to privacy might make you think about ‘personal space’. Discuss with your teacher and class what personal space means and how we respect each other’s personal space. This </a:t>
            </a:r>
            <a:r>
              <a:rPr lang="en-GB" sz="2000" b="1" dirty="0">
                <a:latin typeface="Arial"/>
                <a:cs typeface="Arial"/>
                <a:hlinkClick r:id="rId3"/>
              </a:rPr>
              <a:t>‘social story’</a:t>
            </a:r>
            <a:r>
              <a:rPr lang="en-GB" sz="2000" b="1" dirty="0">
                <a:latin typeface="Arial"/>
                <a:cs typeface="Arial"/>
              </a:rPr>
              <a:t> in symbol format may help the discussion. Create a set of top tips or design a poster to remind everyone about personal space.</a:t>
            </a:r>
            <a:endParaRPr lang="en-GB" sz="2000" b="1" dirty="0">
              <a:latin typeface="Univers Next Pro Condensed" panose="020B0906030202020203" pitchFamily="34" charset="0"/>
            </a:endParaRPr>
          </a:p>
        </p:txBody>
      </p:sp>
      <p:sp>
        <p:nvSpPr>
          <p:cNvPr id="6" name="TextBox 5">
            <a:extLst>
              <a:ext uri="{FF2B5EF4-FFF2-40B4-BE49-F238E27FC236}">
                <a16:creationId xmlns:a16="http://schemas.microsoft.com/office/drawing/2014/main" id="{6638B9E3-8E79-4757-8058-6AB5BADE1D15}"/>
              </a:ext>
            </a:extLst>
          </p:cNvPr>
          <p:cNvSpPr txBox="1"/>
          <p:nvPr/>
        </p:nvSpPr>
        <p:spPr>
          <a:xfrm>
            <a:off x="238699" y="1856330"/>
            <a:ext cx="4212115" cy="1938992"/>
          </a:xfrm>
          <a:prstGeom prst="rect">
            <a:avLst/>
          </a:prstGeom>
          <a:noFill/>
        </p:spPr>
        <p:txBody>
          <a:bodyPr wrap="square" rtlCol="0">
            <a:spAutoFit/>
          </a:bodyPr>
          <a:lstStyle/>
          <a:p>
            <a:pPr algn="ctr"/>
            <a:r>
              <a:rPr lang="en-GB" sz="2000" b="1" dirty="0">
                <a:solidFill>
                  <a:schemeClr val="bg1"/>
                </a:solidFill>
                <a:latin typeface="Arial"/>
                <a:cs typeface="Arial"/>
              </a:rPr>
              <a:t>What do we do to keep things safe and private? Listen to this story </a:t>
            </a:r>
            <a:r>
              <a:rPr lang="en-GB" sz="2000" b="1" dirty="0">
                <a:solidFill>
                  <a:schemeClr val="bg1"/>
                </a:solidFill>
                <a:latin typeface="Arial"/>
                <a:cs typeface="Arial"/>
                <a:hlinkClick r:id="rId4"/>
              </a:rPr>
              <a:t>‘Password Please?’</a:t>
            </a:r>
            <a:r>
              <a:rPr lang="en-GB" sz="2000" b="1" dirty="0">
                <a:solidFill>
                  <a:schemeClr val="bg1"/>
                </a:solidFill>
                <a:latin typeface="Arial"/>
                <a:cs typeface="Arial"/>
              </a:rPr>
              <a:t> and then discuss with your class the lessons you have learnt from the story.</a:t>
            </a:r>
            <a:r>
              <a:rPr lang="en-GB" sz="2000" dirty="0">
                <a:solidFill>
                  <a:schemeClr val="bg1"/>
                </a:solidFill>
                <a:latin typeface="Arial"/>
                <a:cs typeface="Arial"/>
              </a:rPr>
              <a:t>  </a:t>
            </a:r>
          </a:p>
        </p:txBody>
      </p:sp>
      <p:sp>
        <p:nvSpPr>
          <p:cNvPr id="7" name="TextBox 6">
            <a:extLst>
              <a:ext uri="{FF2B5EF4-FFF2-40B4-BE49-F238E27FC236}">
                <a16:creationId xmlns:a16="http://schemas.microsoft.com/office/drawing/2014/main" id="{8EE7571C-46EF-478E-A8BA-084977281247}"/>
              </a:ext>
            </a:extLst>
          </p:cNvPr>
          <p:cNvSpPr txBox="1"/>
          <p:nvPr/>
        </p:nvSpPr>
        <p:spPr>
          <a:xfrm>
            <a:off x="7664346" y="4376084"/>
            <a:ext cx="4212115" cy="2246769"/>
          </a:xfrm>
          <a:prstGeom prst="rect">
            <a:avLst/>
          </a:prstGeom>
          <a:noFill/>
        </p:spPr>
        <p:txBody>
          <a:bodyPr wrap="square" rtlCol="0">
            <a:spAutoFit/>
          </a:bodyPr>
          <a:lstStyle/>
          <a:p>
            <a:pPr algn="ctr"/>
            <a:r>
              <a:rPr lang="en-GB" sz="2000" dirty="0">
                <a:latin typeface="Arial"/>
                <a:cs typeface="Arial"/>
              </a:rPr>
              <a:t>A few weeks ago, some new rules came into force to help with online privacy and safety. See </a:t>
            </a:r>
            <a:r>
              <a:rPr lang="en-GB" sz="2000" dirty="0">
                <a:latin typeface="Arial"/>
                <a:cs typeface="Arial"/>
                <a:hlinkClick r:id="rId5"/>
              </a:rPr>
              <a:t>the Newsround article</a:t>
            </a:r>
            <a:r>
              <a:rPr lang="en-GB" sz="2000" dirty="0">
                <a:latin typeface="Arial"/>
                <a:cs typeface="Arial"/>
              </a:rPr>
              <a:t> about </a:t>
            </a:r>
            <a:r>
              <a:rPr lang="en-GB" sz="2000" b="1" dirty="0">
                <a:highlight>
                  <a:srgbClr val="00ACE9"/>
                </a:highlight>
                <a:latin typeface="Arial"/>
                <a:cs typeface="Arial"/>
              </a:rPr>
              <a:t>internet safety </a:t>
            </a:r>
            <a:r>
              <a:rPr lang="en-GB" sz="2000" dirty="0">
                <a:latin typeface="Arial"/>
                <a:cs typeface="Arial"/>
              </a:rPr>
              <a:t>and then talk about the Children’s Code with your class and your teacher.</a:t>
            </a:r>
            <a:endParaRPr lang="en-GB" sz="2000" dirty="0">
              <a:latin typeface="Univers Next Pro Condensed" panose="020B0906030202020203" pitchFamily="34" charset="0"/>
            </a:endParaRPr>
          </a:p>
        </p:txBody>
      </p:sp>
      <p:sp>
        <p:nvSpPr>
          <p:cNvPr id="8" name="TextBox 7">
            <a:extLst>
              <a:ext uri="{FF2B5EF4-FFF2-40B4-BE49-F238E27FC236}">
                <a16:creationId xmlns:a16="http://schemas.microsoft.com/office/drawing/2014/main" id="{4A4754CF-3BFD-4017-9006-CD5B235AF81F}"/>
              </a:ext>
            </a:extLst>
          </p:cNvPr>
          <p:cNvSpPr txBox="1"/>
          <p:nvPr/>
        </p:nvSpPr>
        <p:spPr>
          <a:xfrm>
            <a:off x="4087258" y="4437961"/>
            <a:ext cx="3064523" cy="2062103"/>
          </a:xfrm>
          <a:prstGeom prst="rect">
            <a:avLst/>
          </a:prstGeom>
          <a:noFill/>
        </p:spPr>
        <p:txBody>
          <a:bodyPr wrap="square" rtlCol="0">
            <a:spAutoFit/>
          </a:bodyPr>
          <a:lstStyle/>
          <a:p>
            <a:pPr algn="ctr"/>
            <a:r>
              <a:rPr lang="en-GB" sz="1600" dirty="0">
                <a:latin typeface="Arial"/>
                <a:cs typeface="Arial"/>
              </a:rPr>
              <a:t>Watch this telling of the book </a:t>
            </a:r>
            <a:r>
              <a:rPr lang="en-GB" sz="1600" dirty="0">
                <a:latin typeface="Arial"/>
                <a:cs typeface="Arial"/>
                <a:hlinkClick r:id="rId6">
                  <a:extLst>
                    <a:ext uri="{A12FA001-AC4F-418D-AE19-62706E023703}">
                      <ahyp:hlinkClr xmlns:ahyp="http://schemas.microsoft.com/office/drawing/2018/hyperlinkcolor" val="tx"/>
                    </a:ext>
                  </a:extLst>
                </a:hlinkClick>
              </a:rPr>
              <a:t>'Some Secrets Should Never be Kept' </a:t>
            </a:r>
            <a:r>
              <a:rPr lang="en-GB" sz="1600" dirty="0">
                <a:latin typeface="Arial"/>
                <a:cs typeface="Arial"/>
              </a:rPr>
              <a:t>by </a:t>
            </a:r>
            <a:r>
              <a:rPr lang="en-GB" sz="1600" dirty="0" err="1">
                <a:latin typeface="Arial"/>
                <a:cs typeface="Arial"/>
              </a:rPr>
              <a:t>Jayneen</a:t>
            </a:r>
            <a:r>
              <a:rPr lang="en-GB" sz="1600" dirty="0">
                <a:latin typeface="Arial"/>
                <a:cs typeface="Arial"/>
              </a:rPr>
              <a:t> Sanders and use as class discussion. </a:t>
            </a:r>
            <a:r>
              <a:rPr lang="en-GB" sz="1600" i="1" dirty="0">
                <a:latin typeface="Arial"/>
                <a:cs typeface="Arial"/>
              </a:rPr>
              <a:t>*Teachers - this story contains sensitive subjects so please watch it first before sharing with the class. </a:t>
            </a:r>
            <a:r>
              <a:rPr lang="en-GB" sz="1400" i="1" dirty="0">
                <a:solidFill>
                  <a:srgbClr val="00AEEF"/>
                </a:solidFill>
                <a:latin typeface="Arial"/>
                <a:cs typeface="Arial"/>
              </a:rPr>
              <a:t> </a:t>
            </a:r>
          </a:p>
        </p:txBody>
      </p:sp>
      <p:pic>
        <p:nvPicPr>
          <p:cNvPr id="9" name="Online Media 17" title="Some Secrets Should Never Be Kept read by Debra Byrne">
            <a:hlinkClick r:id="" action="ppaction://media"/>
            <a:extLst>
              <a:ext uri="{FF2B5EF4-FFF2-40B4-BE49-F238E27FC236}">
                <a16:creationId xmlns:a16="http://schemas.microsoft.com/office/drawing/2014/main" id="{15A814CB-B70C-4C13-8FAD-CFBFB1BE8573}"/>
              </a:ext>
            </a:extLst>
          </p:cNvPr>
          <p:cNvPicPr>
            <a:picLocks noRot="1" noChangeAspect="1"/>
          </p:cNvPicPr>
          <p:nvPr>
            <a:videoFile r:link="rId1"/>
          </p:nvPr>
        </p:nvPicPr>
        <p:blipFill>
          <a:blip r:embed="rId7"/>
          <a:stretch>
            <a:fillRect/>
          </a:stretch>
        </p:blipFill>
        <p:spPr>
          <a:xfrm>
            <a:off x="315539" y="4485409"/>
            <a:ext cx="3581609" cy="2014655"/>
          </a:xfrm>
          <a:prstGeom prst="rect">
            <a:avLst/>
          </a:prstGeom>
        </p:spPr>
      </p:pic>
    </p:spTree>
    <p:extLst>
      <p:ext uri="{BB962C8B-B14F-4D97-AF65-F5344CB8AC3E}">
        <p14:creationId xmlns:p14="http://schemas.microsoft.com/office/powerpoint/2010/main" val="430025987"/>
      </p:ext>
    </p:extLst>
  </p:cSld>
  <p:clrMapOvr>
    <a:masterClrMapping/>
  </p:clrMapOvr>
  <p:timing>
    <p:tnLst>
      <p:par>
        <p:cTn id="1" dur="indefinite" restart="never" nodeType="tmRoot">
          <p:childTnLst>
            <p:video>
              <p:cMediaNode vol="80000">
                <p:cTn id="2" fill="hold" display="0">
                  <p:stCondLst>
                    <p:cond delay="indefinite"/>
                  </p:stCondLst>
                </p:cTn>
                <p:tgtEl>
                  <p:spTgt spid="9"/>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5F00CA-566C-4B6A-9027-E9696A1B5DF5}"/>
              </a:ext>
            </a:extLst>
          </p:cNvPr>
          <p:cNvSpPr txBox="1"/>
          <p:nvPr/>
        </p:nvSpPr>
        <p:spPr>
          <a:xfrm>
            <a:off x="5068299" y="1989818"/>
            <a:ext cx="2672887" cy="1631216"/>
          </a:xfrm>
          <a:prstGeom prst="rect">
            <a:avLst/>
          </a:prstGeom>
          <a:noFill/>
        </p:spPr>
        <p:txBody>
          <a:bodyPr wrap="square" rtlCol="0">
            <a:spAutoFit/>
          </a:bodyPr>
          <a:lstStyle/>
          <a:p>
            <a:pPr algn="ctr"/>
            <a:r>
              <a:rPr lang="en-GB" sz="2000" b="1" dirty="0">
                <a:latin typeface="Arial"/>
                <a:cs typeface="Arial"/>
              </a:rPr>
              <a:t>Watch </a:t>
            </a:r>
            <a:r>
              <a:rPr lang="en-GB" sz="2000" b="1" dirty="0">
                <a:latin typeface="Arial"/>
                <a:cs typeface="Arial"/>
                <a:hlinkClick r:id="rId3">
                  <a:extLst>
                    <a:ext uri="{A12FA001-AC4F-418D-AE19-62706E023703}">
                      <ahyp:hlinkClr xmlns:ahyp="http://schemas.microsoft.com/office/drawing/2018/hyperlinkcolor" val="tx"/>
                    </a:ext>
                  </a:extLst>
                </a:hlinkClick>
              </a:rPr>
              <a:t>this video </a:t>
            </a:r>
            <a:r>
              <a:rPr lang="en-GB" sz="2000" b="1" dirty="0">
                <a:latin typeface="Arial"/>
                <a:cs typeface="Arial"/>
              </a:rPr>
              <a:t>about privacy online. Use this as a starting point for class discussion.</a:t>
            </a:r>
          </a:p>
        </p:txBody>
      </p:sp>
      <p:sp>
        <p:nvSpPr>
          <p:cNvPr id="3" name="TextBox 2">
            <a:extLst>
              <a:ext uri="{FF2B5EF4-FFF2-40B4-BE49-F238E27FC236}">
                <a16:creationId xmlns:a16="http://schemas.microsoft.com/office/drawing/2014/main" id="{A0F3DC9E-4291-4D02-BAA0-FF510C4DF329}"/>
              </a:ext>
            </a:extLst>
          </p:cNvPr>
          <p:cNvSpPr txBox="1"/>
          <p:nvPr/>
        </p:nvSpPr>
        <p:spPr>
          <a:xfrm>
            <a:off x="243016" y="2044339"/>
            <a:ext cx="4212115" cy="1477328"/>
          </a:xfrm>
          <a:prstGeom prst="rect">
            <a:avLst/>
          </a:prstGeom>
          <a:noFill/>
        </p:spPr>
        <p:txBody>
          <a:bodyPr wrap="square" rtlCol="0">
            <a:spAutoFit/>
          </a:bodyPr>
          <a:lstStyle/>
          <a:p>
            <a:pPr algn="ctr"/>
            <a:r>
              <a:rPr lang="en-GB" b="1" dirty="0">
                <a:latin typeface="Arial"/>
                <a:cs typeface="Arial"/>
              </a:rPr>
              <a:t>Think about why privacy is important to you. Have a go at showing your reasons in a way that works for you. It could be a list, a piece of creative writing or a picture.</a:t>
            </a:r>
          </a:p>
        </p:txBody>
      </p:sp>
      <p:sp>
        <p:nvSpPr>
          <p:cNvPr id="4" name="TextBox 3">
            <a:extLst>
              <a:ext uri="{FF2B5EF4-FFF2-40B4-BE49-F238E27FC236}">
                <a16:creationId xmlns:a16="http://schemas.microsoft.com/office/drawing/2014/main" id="{5879EF30-A081-44CA-8569-E2D12E34BCE9}"/>
              </a:ext>
            </a:extLst>
          </p:cNvPr>
          <p:cNvSpPr txBox="1"/>
          <p:nvPr/>
        </p:nvSpPr>
        <p:spPr>
          <a:xfrm>
            <a:off x="8363121" y="4464560"/>
            <a:ext cx="3173992" cy="2308324"/>
          </a:xfrm>
          <a:prstGeom prst="rect">
            <a:avLst/>
          </a:prstGeom>
          <a:noFill/>
        </p:spPr>
        <p:txBody>
          <a:bodyPr wrap="square" rtlCol="0">
            <a:spAutoFit/>
          </a:bodyPr>
          <a:lstStyle/>
          <a:p>
            <a:pPr algn="ctr"/>
            <a:r>
              <a:rPr lang="en-GB" sz="2000" b="1" dirty="0">
                <a:latin typeface="Arial"/>
                <a:cs typeface="Arial"/>
              </a:rPr>
              <a:t>Look at the </a:t>
            </a:r>
            <a:r>
              <a:rPr lang="en-GB" sz="2000" b="1" dirty="0">
                <a:highlight>
                  <a:srgbClr val="00ACE9"/>
                </a:highlight>
                <a:latin typeface="Arial"/>
                <a:cs typeface="Arial"/>
                <a:hlinkClick r:id="rId4">
                  <a:extLst>
                    <a:ext uri="{A12FA001-AC4F-418D-AE19-62706E023703}">
                      <ahyp:hlinkClr xmlns:ahyp="http://schemas.microsoft.com/office/drawing/2018/hyperlinkcolor" val="tx"/>
                    </a:ext>
                  </a:extLst>
                </a:hlinkClick>
              </a:rPr>
              <a:t>PANTS</a:t>
            </a:r>
            <a:r>
              <a:rPr lang="en-GB" sz="2000" b="1" dirty="0">
                <a:latin typeface="Arial"/>
                <a:cs typeface="Arial"/>
              </a:rPr>
              <a:t> lessons from the NSPCC. </a:t>
            </a:r>
            <a:r>
              <a:rPr lang="en-GB" sz="2000" b="1" dirty="0">
                <a:effectLst/>
                <a:latin typeface="Arial" panose="020B0604020202020204" pitchFamily="34" charset="0"/>
                <a:ea typeface="Calibri" panose="020F0502020204030204" pitchFamily="34" charset="0"/>
                <a:cs typeface="Arial" panose="020B0604020202020204" pitchFamily="34" charset="0"/>
              </a:rPr>
              <a:t>What can you remember about this? Discuss how these link to your right to privacy?</a:t>
            </a:r>
          </a:p>
          <a:p>
            <a:pPr algn="ctr"/>
            <a:endParaRPr lang="en-GB" sz="2400" b="1" dirty="0">
              <a:latin typeface="Arial"/>
              <a:cs typeface="Arial"/>
            </a:endParaRPr>
          </a:p>
        </p:txBody>
      </p:sp>
      <p:sp>
        <p:nvSpPr>
          <p:cNvPr id="5" name="TextBox 4">
            <a:extLst>
              <a:ext uri="{FF2B5EF4-FFF2-40B4-BE49-F238E27FC236}">
                <a16:creationId xmlns:a16="http://schemas.microsoft.com/office/drawing/2014/main" id="{564DFD78-254C-4BF5-B22A-F573A6AE529F}"/>
              </a:ext>
            </a:extLst>
          </p:cNvPr>
          <p:cNvSpPr txBox="1"/>
          <p:nvPr/>
        </p:nvSpPr>
        <p:spPr>
          <a:xfrm>
            <a:off x="4087258" y="4437961"/>
            <a:ext cx="3064523" cy="2192357"/>
          </a:xfrm>
          <a:prstGeom prst="rect">
            <a:avLst/>
          </a:prstGeom>
          <a:noFill/>
        </p:spPr>
        <p:txBody>
          <a:bodyPr wrap="square" rtlCol="0">
            <a:spAutoFit/>
          </a:bodyPr>
          <a:lstStyle/>
          <a:p>
            <a:pPr algn="l"/>
            <a:endParaRPr lang="en-GB" sz="3600" dirty="0">
              <a:solidFill>
                <a:schemeClr val="bg1"/>
              </a:solidFill>
              <a:latin typeface="Univers Next Pro Condensed" panose="020B0906030202020203" pitchFamily="34" charset="0"/>
            </a:endParaRPr>
          </a:p>
        </p:txBody>
      </p:sp>
      <p:sp>
        <p:nvSpPr>
          <p:cNvPr id="8" name="TextBox 7">
            <a:extLst>
              <a:ext uri="{FF2B5EF4-FFF2-40B4-BE49-F238E27FC236}">
                <a16:creationId xmlns:a16="http://schemas.microsoft.com/office/drawing/2014/main" id="{1BE4825D-2DD5-4A85-9FF0-57CCC89EA8D7}"/>
              </a:ext>
            </a:extLst>
          </p:cNvPr>
          <p:cNvSpPr txBox="1"/>
          <p:nvPr/>
        </p:nvSpPr>
        <p:spPr>
          <a:xfrm>
            <a:off x="364205" y="4933974"/>
            <a:ext cx="6913082" cy="1200329"/>
          </a:xfrm>
          <a:prstGeom prst="rect">
            <a:avLst/>
          </a:prstGeom>
          <a:noFill/>
        </p:spPr>
        <p:txBody>
          <a:bodyPr wrap="square">
            <a:spAutoFit/>
          </a:bodyPr>
          <a:lstStyle/>
          <a:p>
            <a:pPr algn="ctr"/>
            <a:r>
              <a:rPr lang="en-GB" sz="1800" b="1" dirty="0">
                <a:solidFill>
                  <a:schemeClr val="bg1"/>
                </a:solidFill>
                <a:latin typeface="Arial"/>
                <a:cs typeface="Arial"/>
              </a:rPr>
              <a:t>You have the right to privacy. Think about a 2-year-old, a 10-year-old and a 16-year-old. What are the similarities and differences in the types of privacy that should be respected at these ages? </a:t>
            </a:r>
          </a:p>
        </p:txBody>
      </p:sp>
      <p:pic>
        <p:nvPicPr>
          <p:cNvPr id="7" name="Online Media 6" title="Online Privacy for Kids - Internet Safety and Security for Kids">
            <a:hlinkClick r:id="" action="ppaction://media"/>
            <a:extLst>
              <a:ext uri="{FF2B5EF4-FFF2-40B4-BE49-F238E27FC236}">
                <a16:creationId xmlns:a16="http://schemas.microsoft.com/office/drawing/2014/main" id="{60AF5117-D76A-45E1-803D-E4353C49BC69}"/>
              </a:ext>
            </a:extLst>
          </p:cNvPr>
          <p:cNvPicPr>
            <a:picLocks noRot="1" noChangeAspect="1"/>
          </p:cNvPicPr>
          <p:nvPr>
            <a:videoFile r:link="rId1"/>
          </p:nvPr>
        </p:nvPicPr>
        <p:blipFill>
          <a:blip r:embed="rId5"/>
          <a:stretch>
            <a:fillRect/>
          </a:stretch>
        </p:blipFill>
        <p:spPr>
          <a:xfrm>
            <a:off x="7951251" y="1773458"/>
            <a:ext cx="3997733" cy="2258719"/>
          </a:xfrm>
          <a:prstGeom prst="rect">
            <a:avLst/>
          </a:prstGeom>
        </p:spPr>
      </p:pic>
    </p:spTree>
    <p:extLst>
      <p:ext uri="{BB962C8B-B14F-4D97-AF65-F5344CB8AC3E}">
        <p14:creationId xmlns:p14="http://schemas.microsoft.com/office/powerpoint/2010/main" val="1865912142"/>
      </p:ext>
    </p:extLst>
  </p:cSld>
  <p:clrMapOvr>
    <a:masterClrMapping/>
  </p:clrMapOvr>
  <p:timing>
    <p:tnLst>
      <p:par>
        <p:cTn id="1" dur="indefinite" restart="never" nodeType="tmRoot">
          <p:childTnLst>
            <p:video>
              <p:cMediaNode vol="80000">
                <p:cTn id="2" fill="hold" display="0">
                  <p:stCondLst>
                    <p:cond delay="indefinite"/>
                  </p:stCondLst>
                </p:cTn>
                <p:tgtEl>
                  <p:spTgt spid="7"/>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3600" dirty="0" smtClean="0">
            <a:solidFill>
              <a:schemeClr val="bg1"/>
            </a:solidFill>
            <a:latin typeface="Univers Next Pro Condensed" panose="020B0906030202020203"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383</TotalTime>
  <Words>298</Words>
  <Application>Microsoft Office PowerPoint</Application>
  <PresentationFormat>Widescreen</PresentationFormat>
  <Paragraphs>8</Paragraphs>
  <Slides>2</Slides>
  <Notes>0</Notes>
  <HiddenSlides>0</HiddenSlides>
  <MMClips>2</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vt:i4>
      </vt:variant>
    </vt:vector>
  </HeadingPairs>
  <TitlesOfParts>
    <vt:vector size="8" baseType="lpstr">
      <vt:lpstr>Arial</vt:lpstr>
      <vt:lpstr>Calibri</vt:lpstr>
      <vt:lpstr>Calibri Light</vt:lpstr>
      <vt:lpstr>Univers Next Pro Condensed</vt:lpstr>
      <vt:lpstr>Office Theme</vt:lpstr>
      <vt:lpstr>Custom Design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Stuart Whiffin</dc:creator>
  <cp:lastModifiedBy>M Smith</cp:lastModifiedBy>
  <cp:revision>47</cp:revision>
  <dcterms:created xsi:type="dcterms:W3CDTF">2021-02-11T16:57:41Z</dcterms:created>
  <dcterms:modified xsi:type="dcterms:W3CDTF">2021-10-17T14:24:29Z</dcterms:modified>
</cp:coreProperties>
</file>