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 Chhibber" initials="AC" lastIdx="1" clrIdx="0">
    <p:extLst>
      <p:ext uri="{19B8F6BF-5375-455C-9EA6-DF929625EA0E}">
        <p15:presenceInfo xmlns:p15="http://schemas.microsoft.com/office/powerpoint/2012/main" userId="S::AChhibber@diamondlearningtrust.com::2ffe0b4b-2aa6-453d-a0cc-c7e79a75a2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080" autoAdjust="0"/>
  </p:normalViewPr>
  <p:slideViewPr>
    <p:cSldViewPr snapToGrid="0">
      <p:cViewPr varScale="1">
        <p:scale>
          <a:sx n="56" d="100"/>
          <a:sy n="56" d="100"/>
        </p:scale>
        <p:origin x="9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1793-6781-493D-9194-C82D000B8E6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4CA4F-FB92-4C38-BBFF-7B629670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0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a carpenter is someone who 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makes and repairs wooden objects and structures.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4CA4F-FB92-4C38-BBFF-7B629670F8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2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4CA4F-FB92-4C38-BBFF-7B629670F8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8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4CA4F-FB92-4C38-BBFF-7B629670F8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3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to work with TA to fill in the gaps from learning in lesson. Can use word map on board to help.</a:t>
            </a:r>
          </a:p>
          <a:p>
            <a:endParaRPr lang="en-US" dirty="0"/>
          </a:p>
          <a:p>
            <a:r>
              <a:rPr lang="en-US" dirty="0"/>
              <a:t>MA to work independently to answer.</a:t>
            </a:r>
          </a:p>
          <a:p>
            <a:endParaRPr lang="en-US" dirty="0"/>
          </a:p>
          <a:p>
            <a:r>
              <a:rPr lang="en-US" dirty="0"/>
              <a:t>HA – work with CT to agree on subheadings e.g. name, hometown, parents, what he looked like.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4CA4F-FB92-4C38-BBFF-7B629670F8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8028-AA8A-4E48-A43F-D92A0C339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7C45E-7635-4F01-A534-980BB7727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88F8-19BC-4D41-922C-98FE077E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8D0C3-75E6-4472-98ED-6C62FDAC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248EB-F0F2-4BE0-9CDE-4BD07205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4C76-9630-482E-8366-EB16D25A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B50E7-C5F4-4118-8CE1-A75E2E550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9D622-5F4C-466B-AB1D-11A75115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D090-50DD-40FE-A8C1-B1D85F0C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FE2E4-1811-483F-BE0E-D656AA8C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3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E7804-577A-43A0-9264-561C96864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71EE2-D589-4ADE-8D53-962D3D04C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B309D-4B2C-4B45-82AF-EBC75F90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9D061-C073-49B6-BC89-40DEFB70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86417-F549-4669-8593-EDAD5938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D67F-8817-4F4E-8548-B969ECD2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A849F-3FB0-49CE-9168-EE98AC415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BA0F7-1FDB-45AA-8CF5-0F36D906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2A5B-7A90-4E15-9815-1BA03E8A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7C97D-275D-471C-BD23-D8DA39C6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A267-8E83-4BE6-91CF-69E9C3B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214FB-0542-4732-9E56-86D1C8848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8A06C-25D1-4C2C-AFFB-EF715964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8C88-4C1F-4051-BF04-12AD1BB8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98D81-CC64-4612-ABBD-E7B8E5FD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FE8-C1DF-4A3B-B4FB-6AB5E62F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E353-842C-4528-BC9F-9E17DEDDF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00BC2-B2F3-4C48-BFA7-881AB2339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B636B-2F1A-4FE9-A274-75638505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A9557-99FC-46DD-808B-EE4C0DE6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1FED5-A38B-4CA6-86B1-2DE0DE15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4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B1050-BC75-4097-B385-60F01ADE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0036-0E09-4181-B8FE-785AFDE97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289DF-D906-4970-A453-AAFDDB10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8F91A-E31F-473F-B512-E76ED255D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C02B1-6D2C-47CA-8913-220A549DD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499D3-AD24-4BCD-90D8-3DACA0AE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48F4F-F376-469E-BA14-76DDB53B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02E19-594E-468B-B7C9-B52F2747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4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3A15-D7F0-41D2-A85F-815165A1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420A6-A98E-4EFD-9CBD-889A43FF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0C191-B78A-4FD8-8FBC-FB5F6D0E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7ECEB-34EF-498B-ADCA-2F019490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A8399-D18F-4267-9042-A68D0490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FC397-3BEF-4FAE-B6D0-290882EE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98866-171E-42CE-8CB4-78024A65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6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BF28-321F-4A0A-B5F5-D9E7BCED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55F3E-05B6-49D6-83F0-27D6E8C0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2B230-6E52-445C-84A0-6434A4542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16334-2072-45A8-8707-4AE11173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ED37A-528B-4882-9209-4B92EA2A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4F8DE-BD20-44BF-9D4E-CBC76F3F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9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B31E-16C7-44AF-83BE-E8F71A1D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5BF24-2AD3-4CB9-B61B-1963A6A2A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FC5C5-9F9F-4B3B-A798-524BBA746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C7521-5D0C-4D3B-A4A9-00DECC50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97B14-040A-496C-A710-3F2413B1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FF9FD-6DD8-4F37-8CC1-735D51A8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1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4F721-156D-443A-88A0-9C733265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8E4E9-E6C7-4475-887C-A6645E794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D557A-8152-436F-9CB7-1DA69AF8B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FFC4C-9AD7-4893-89B1-CD5FB44F9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83A85-F220-4379-AFE4-918618C49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fpvcd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D957701D-D775-4C91-BB5F-C8722DB8C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275C1-2D57-4F34-A8A1-151018ABF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+mn-lt"/>
              </a:rPr>
              <a:t>Christianity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89867-D81C-4C92-80C1-7FEBD761F8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5190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5493939D-24BD-4F76-95D1-B72B15432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DF1771-31E4-4E9C-ABCB-8E26479E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Word Bank: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8BFA6-CC2D-431A-8429-C8FCA7694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6691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Jesus</a:t>
            </a:r>
          </a:p>
          <a:p>
            <a:r>
              <a:rPr lang="en-US" sz="4000" dirty="0"/>
              <a:t>Mary</a:t>
            </a:r>
          </a:p>
          <a:p>
            <a:r>
              <a:rPr lang="en-US" sz="4000" dirty="0"/>
              <a:t>Joseph</a:t>
            </a:r>
          </a:p>
          <a:p>
            <a:r>
              <a:rPr lang="en-US" sz="4000" dirty="0"/>
              <a:t>Christ</a:t>
            </a:r>
          </a:p>
          <a:p>
            <a:r>
              <a:rPr lang="en-US" sz="4000" dirty="0"/>
              <a:t>Nazareth</a:t>
            </a:r>
          </a:p>
          <a:p>
            <a:r>
              <a:rPr lang="en-US" sz="4000" dirty="0"/>
              <a:t>north Israel</a:t>
            </a:r>
          </a:p>
          <a:p>
            <a:r>
              <a:rPr lang="en-US" sz="4000" dirty="0"/>
              <a:t>sandals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3CCE55-0FDE-4055-80A2-510A61CBE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3796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Jewish</a:t>
            </a:r>
          </a:p>
          <a:p>
            <a:r>
              <a:rPr lang="en-US" sz="4000" dirty="0"/>
              <a:t>mantle</a:t>
            </a:r>
          </a:p>
          <a:p>
            <a:r>
              <a:rPr lang="en-US" sz="4000" dirty="0"/>
              <a:t>tunic</a:t>
            </a:r>
          </a:p>
          <a:p>
            <a:r>
              <a:rPr lang="en-US" sz="4000" dirty="0"/>
              <a:t>olive skin</a:t>
            </a:r>
          </a:p>
          <a:p>
            <a:r>
              <a:rPr lang="en-US" sz="4000" dirty="0"/>
              <a:t>carpenter</a:t>
            </a:r>
          </a:p>
          <a:p>
            <a:r>
              <a:rPr lang="en-US" sz="4000" dirty="0"/>
              <a:t>Asia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  <a:p>
            <a:endParaRPr lang="en-US" sz="4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C1413F-CE92-4079-987D-053714713D3A}"/>
              </a:ext>
            </a:extLst>
          </p:cNvPr>
          <p:cNvSpPr txBox="1">
            <a:spLocks/>
          </p:cNvSpPr>
          <p:nvPr/>
        </p:nvSpPr>
        <p:spPr>
          <a:xfrm>
            <a:off x="838200" y="5992238"/>
            <a:ext cx="10515600" cy="72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Words with capital letters are names and need a capital letter wherever they are in your writing.</a:t>
            </a:r>
          </a:p>
        </p:txBody>
      </p:sp>
    </p:spTree>
    <p:extLst>
      <p:ext uri="{BB962C8B-B14F-4D97-AF65-F5344CB8AC3E}">
        <p14:creationId xmlns:p14="http://schemas.microsoft.com/office/powerpoint/2010/main" val="203239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LO: To understand basic information about who Jesus was.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D6E0-D56C-4AC4-BA2A-76A1B8D5C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 know where Jesus grew up and who his parents were.</a:t>
            </a:r>
          </a:p>
          <a:p>
            <a:r>
              <a:rPr lang="en-US" dirty="0"/>
              <a:t>I can describe what Jesus might have looked like.</a:t>
            </a:r>
          </a:p>
          <a:p>
            <a:r>
              <a:rPr lang="en-US" dirty="0"/>
              <a:t>I can create a fact file to demonstrate what I know about Jesus so far.</a:t>
            </a:r>
          </a:p>
        </p:txBody>
      </p:sp>
    </p:spTree>
    <p:extLst>
      <p:ext uri="{BB962C8B-B14F-4D97-AF65-F5344CB8AC3E}">
        <p14:creationId xmlns:p14="http://schemas.microsoft.com/office/powerpoint/2010/main" val="218685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What was Jesus like and where did he grow up? - KS1 Religious Education - BBC Bitesize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63FFD-A5E3-4573-AB15-5552AF838D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50" r="13750" b="25630"/>
          <a:stretch/>
        </p:blipFill>
        <p:spPr>
          <a:xfrm>
            <a:off x="1605280" y="1819275"/>
            <a:ext cx="8839200" cy="51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+mn-lt"/>
              </a:rPr>
              <a:t>Jesus’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D6E0-D56C-4AC4-BA2A-76A1B8D5C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Jesus grew up in a town called Nazareth which is in North Israel, Asia.</a:t>
            </a:r>
          </a:p>
          <a:p>
            <a:pPr marL="0" indent="0">
              <a:buNone/>
            </a:pPr>
            <a:r>
              <a:rPr lang="en-US" sz="3200" dirty="0"/>
              <a:t>His parents were Mary, a Jewish woman, and Joseph, who was a carpenter.</a:t>
            </a:r>
          </a:p>
          <a:p>
            <a:pPr marL="0" indent="0">
              <a:buNone/>
            </a:pPr>
            <a:r>
              <a:rPr lang="en-US" sz="3200" dirty="0"/>
              <a:t>He was the son of God and was born during the Roman era in the year 0 in our calendar.</a:t>
            </a:r>
          </a:p>
          <a:p>
            <a:pPr marL="0" indent="0">
              <a:buNone/>
            </a:pPr>
            <a:r>
              <a:rPr lang="en-US" sz="3200" i="0" dirty="0">
                <a:effectLst/>
              </a:rPr>
              <a:t>In those days, a typical </a:t>
            </a:r>
            <a:r>
              <a:rPr lang="en-US" sz="3200" i="0" u="none" strike="noStrike" dirty="0">
                <a:effectLst/>
              </a:rPr>
              <a:t>Jewish person only had one name</a:t>
            </a:r>
            <a:r>
              <a:rPr lang="en-US" sz="3200" i="0" dirty="0">
                <a:effectLst/>
              </a:rPr>
              <a:t>, sometimes </a:t>
            </a:r>
            <a:r>
              <a:rPr lang="en-US" sz="3200" i="0" u="none" strike="noStrike" dirty="0">
                <a:effectLst/>
              </a:rPr>
              <a:t>followed by the phrase "son of [father's name]"</a:t>
            </a:r>
            <a:r>
              <a:rPr lang="en-US" sz="3200" i="0" dirty="0">
                <a:effectLst/>
              </a:rPr>
              <a:t>, or where the person was born. Sometimes he is called Jesus Christ and, in the Bible, </a:t>
            </a:r>
            <a:r>
              <a:rPr lang="en-US" sz="3200" dirty="0"/>
              <a:t>he is sometimes called </a:t>
            </a:r>
            <a:r>
              <a:rPr lang="en-US" sz="3200" i="0" dirty="0">
                <a:effectLst/>
              </a:rPr>
              <a:t>"Jesus of </a:t>
            </a:r>
            <a:r>
              <a:rPr lang="en-US" sz="3200" i="0" u="none" strike="noStrike" dirty="0">
                <a:effectLst/>
              </a:rPr>
              <a:t>Nazareth</a:t>
            </a:r>
            <a:r>
              <a:rPr lang="en-US" sz="3200" i="0" dirty="0">
                <a:solidFill>
                  <a:srgbClr val="202122"/>
                </a:solidFill>
                <a:effectLst/>
              </a:rPr>
              <a:t>".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6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+mn-lt"/>
              </a:rPr>
              <a:t>Where is Nazareth?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D6E0-D56C-4AC4-BA2A-76A1B8D5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80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look at where Nazareth is using Google Maps.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721F7E-4A5E-4FD5-A028-53DFF3749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01" t="17037" r="18833" b="9931"/>
          <a:stretch/>
        </p:blipFill>
        <p:spPr>
          <a:xfrm>
            <a:off x="6024880" y="1690688"/>
            <a:ext cx="5872480" cy="50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+mn-lt"/>
              </a:rPr>
              <a:t>What did Jesus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D6E0-D56C-4AC4-BA2A-76A1B8D5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Because Jesus was born the Middle East, it is likely that he might have had olive skin, although nobody knows for sure.</a:t>
            </a:r>
          </a:p>
          <a:p>
            <a:pPr marL="0" indent="0">
              <a:buNone/>
            </a:pPr>
            <a:r>
              <a:rPr lang="en-US" sz="3200" dirty="0"/>
              <a:t>He had a beard and probably had dark hair and eyes.</a:t>
            </a:r>
          </a:p>
          <a:p>
            <a:pPr marL="0" indent="0">
              <a:buNone/>
            </a:pPr>
            <a:r>
              <a:rPr lang="en-US" sz="3200" dirty="0"/>
              <a:t>He probably wore a knee-length tunic. </a:t>
            </a:r>
          </a:p>
          <a:p>
            <a:pPr marL="0" indent="0">
              <a:buNone/>
            </a:pPr>
            <a:r>
              <a:rPr lang="en-US" sz="3200" i="0" dirty="0">
                <a:effectLst/>
              </a:rPr>
              <a:t>On top of his tunic</a:t>
            </a:r>
            <a:r>
              <a:rPr lang="en-US" sz="3200" dirty="0"/>
              <a:t>, he would have worn </a:t>
            </a:r>
            <a:r>
              <a:rPr lang="en-US" sz="3200" i="0" dirty="0">
                <a:effectLst/>
              </a:rPr>
              <a:t>a mantle, </a:t>
            </a:r>
            <a:r>
              <a:rPr lang="en-US" sz="3200" dirty="0"/>
              <a:t>We </a:t>
            </a:r>
            <a:r>
              <a:rPr lang="en-US" sz="3200" i="0" dirty="0">
                <a:effectLst/>
              </a:rPr>
              <a:t>know that Jesus wore one of these because this is what the Bible says a woman touched when she wanted to be healed by him. A mantle was a large piece of woolen material, though it was not very thick and for warmth you would want to wear two.</a:t>
            </a:r>
          </a:p>
          <a:p>
            <a:pPr marL="0" indent="0">
              <a:buNone/>
            </a:pPr>
            <a:r>
              <a:rPr lang="en-US" sz="3200" i="0" dirty="0">
                <a:effectLst/>
              </a:rPr>
              <a:t>On his feet, Jesus would have worn sandals</a:t>
            </a:r>
            <a:r>
              <a:rPr lang="en-US" sz="3200" dirty="0"/>
              <a:t>. </a:t>
            </a:r>
            <a:r>
              <a:rPr lang="en-US" sz="3200" i="0" dirty="0">
                <a:effectLst/>
              </a:rPr>
              <a:t>hey were very simple, with the soles made of thick pieces of leather sewn together, and the upper parts made of straps of leather going through the toes.</a:t>
            </a:r>
            <a:endParaRPr lang="en-US" sz="3200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3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What did Jesus look like?</a:t>
            </a:r>
          </a:p>
        </p:txBody>
      </p:sp>
      <p:pic>
        <p:nvPicPr>
          <p:cNvPr id="1026" name="Picture 2" descr="Sandals">
            <a:extLst>
              <a:ext uri="{FF2B5EF4-FFF2-40B4-BE49-F238E27FC236}">
                <a16:creationId xmlns:a16="http://schemas.microsoft.com/office/drawing/2014/main" id="{D268C396-DF08-41A0-BDB8-A6F8A9904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/>
          <a:stretch/>
        </p:blipFill>
        <p:spPr bwMode="auto">
          <a:xfrm rot="16200000">
            <a:off x="-821846" y="2714240"/>
            <a:ext cx="4859005" cy="26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sus and woman touching his mantle">
            <a:extLst>
              <a:ext uri="{FF2B5EF4-FFF2-40B4-BE49-F238E27FC236}">
                <a16:creationId xmlns:a16="http://schemas.microsoft.com/office/drawing/2014/main" id="{804D44D5-2A1B-4B1B-A0AB-07E0CA667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 b="11331"/>
          <a:stretch/>
        </p:blipFill>
        <p:spPr bwMode="auto">
          <a:xfrm>
            <a:off x="6825816" y="1629932"/>
            <a:ext cx="5213216" cy="49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ses and the burning bush">
            <a:extLst>
              <a:ext uri="{FF2B5EF4-FFF2-40B4-BE49-F238E27FC236}">
                <a16:creationId xmlns:a16="http://schemas.microsoft.com/office/drawing/2014/main" id="{85E1260C-634A-4F3D-8837-60D9BD09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10" y="1629932"/>
            <a:ext cx="3463577" cy="49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D6E0-D56C-4AC4-BA2A-76A1B8D5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476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are going to be creating a fact file about the key information about Jesus Christ. We need to include information such as where he was born, who his parents were, what he looked like and a paragraph (or sentences) about what he was famous for.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Let’s brainstorm some ideas as a class first, then you will work independently.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88CDE-25B8-4F74-BD40-6EFABEF2B8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86" t="21702" r="34495" b="8226"/>
          <a:stretch/>
        </p:blipFill>
        <p:spPr>
          <a:xfrm>
            <a:off x="6522010" y="136906"/>
            <a:ext cx="5064760" cy="65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2984976"/>
            <a:ext cx="2819400" cy="88804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Jesus Christ</a:t>
            </a:r>
          </a:p>
        </p:txBody>
      </p:sp>
    </p:spTree>
    <p:extLst>
      <p:ext uri="{BB962C8B-B14F-4D97-AF65-F5344CB8AC3E}">
        <p14:creationId xmlns:p14="http://schemas.microsoft.com/office/powerpoint/2010/main" val="282783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FDF231-687F-4C9C-B204-B9657F7D5663}"/>
</file>

<file path=customXml/itemProps2.xml><?xml version="1.0" encoding="utf-8"?>
<ds:datastoreItem xmlns:ds="http://schemas.openxmlformats.org/officeDocument/2006/customXml" ds:itemID="{7F746A77-D5CD-4E55-8D2A-74DE6EEB4618}"/>
</file>

<file path=customXml/itemProps3.xml><?xml version="1.0" encoding="utf-8"?>
<ds:datastoreItem xmlns:ds="http://schemas.openxmlformats.org/officeDocument/2006/customXml" ds:itemID="{B3E1813E-5780-4EC1-AC00-F5165D250E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Widescreen</PresentationFormat>
  <Paragraphs>51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Office Theme</vt:lpstr>
      <vt:lpstr>Christianity</vt:lpstr>
      <vt:lpstr>LO: To understand basic information about who Jesus was. </vt:lpstr>
      <vt:lpstr>What was Jesus like and where did he grow up? - KS1 Religious Education - BBC Bitesize</vt:lpstr>
      <vt:lpstr>Jesus’ Birth</vt:lpstr>
      <vt:lpstr>Where is Nazareth?</vt:lpstr>
      <vt:lpstr>What did Jesus look like?</vt:lpstr>
      <vt:lpstr>What did Jesus look like?</vt:lpstr>
      <vt:lpstr>Your task</vt:lpstr>
      <vt:lpstr>Jesus Christ</vt:lpstr>
      <vt:lpstr>Word Bank: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</dc:title>
  <dc:creator>A Chhibber</dc:creator>
  <cp:lastModifiedBy>A Chhibber</cp:lastModifiedBy>
  <cp:revision>93</cp:revision>
  <dcterms:created xsi:type="dcterms:W3CDTF">2021-09-11T17:13:53Z</dcterms:created>
  <dcterms:modified xsi:type="dcterms:W3CDTF">2021-09-11T18:55:18Z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