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0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D8028-AA8A-4E48-A43F-D92A0C3391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67C45E-7635-4F01-A534-980BB77272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7C88F8-19BC-4D41-922C-98FE077E9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B92AA-4F72-4F8B-9DAA-22824E4F06EC}" type="datetimeFigureOut">
              <a:rPr lang="en-US" smtClean="0"/>
              <a:t>9/11/2021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98D0C3-75E6-4472-98ED-6C62FDAC1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E248EB-F0F2-4BE0-9CDE-4BD072053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C2720-F02E-48EE-883F-BA5338E42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830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04C76-9630-482E-8366-EB16D25A63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3B50E7-C5F4-4118-8CE1-A75E2E550F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9D622-5F4C-466B-AB1D-11A751153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B92AA-4F72-4F8B-9DAA-22824E4F06EC}" type="datetimeFigureOut">
              <a:rPr lang="en-US" smtClean="0"/>
              <a:t>9/11/2021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82D090-50DD-40FE-A8C1-B1D85F0C1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9FE2E4-1811-483F-BE0E-D656AA8C4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C2720-F02E-48EE-883F-BA5338E42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236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53E7804-577A-43A0-9264-561C96864C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071EE2-D589-4ADE-8D53-962D3D04CD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0B309D-4B2C-4B45-82AF-EBC75F90D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B92AA-4F72-4F8B-9DAA-22824E4F06EC}" type="datetimeFigureOut">
              <a:rPr lang="en-US" smtClean="0"/>
              <a:t>9/11/2021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99D061-C073-49B6-BC89-40DEFB706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486417-F549-4669-8593-EDAD59381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C2720-F02E-48EE-883F-BA5338E42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041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56D67F-8817-4F4E-8548-B969ECD2B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AA849F-3FB0-49CE-9168-EE98AC4150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BBA0F7-1FDB-45AA-8CF5-0F36D906B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B92AA-4F72-4F8B-9DAA-22824E4F06EC}" type="datetimeFigureOut">
              <a:rPr lang="en-US" smtClean="0"/>
              <a:t>9/11/2021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102A5B-7A90-4E15-9815-1BA03E8A1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B7C97D-275D-471C-BD23-D8DA39C6A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C2720-F02E-48EE-883F-BA5338E42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543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8A267-8E83-4BE6-91CF-69E9C3BB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7214FB-0542-4732-9E56-86D1C8848B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98A06C-25D1-4C2C-AFFB-EF715964B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B92AA-4F72-4F8B-9DAA-22824E4F06EC}" type="datetimeFigureOut">
              <a:rPr lang="en-US" smtClean="0"/>
              <a:t>9/11/2021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28C88-4C1F-4051-BF04-12AD1BB8C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998D81-CC64-4612-ABBD-E7B8E5FDA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C2720-F02E-48EE-883F-BA5338E42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525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3A6FE8-C1DF-4A3B-B4FB-6AB5E62FED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47E353-842C-4528-BC9F-9E17DEDDFD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100BC2-B2F3-4C48-BFA7-881AB23394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DB636B-2F1A-4FE9-A274-75638505A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B92AA-4F72-4F8B-9DAA-22824E4F06EC}" type="datetimeFigureOut">
              <a:rPr lang="en-US" smtClean="0"/>
              <a:t>9/11/2021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4A9557-99FC-46DD-808B-EE4C0DE65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81FED5-A38B-4CA6-86B1-2DE0DE15F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C2720-F02E-48EE-883F-BA5338E42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147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B1050-BC75-4097-B385-60F01ADEE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660036-0E09-4181-B8FE-785AFDE974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0289DF-D906-4970-A453-AAFDDB1024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E8F91A-E31F-473F-B512-E76ED255D6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0C02B1-6D2C-47CA-8913-220A549DDF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8499D3-AD24-4BCD-90D8-3DACA0AE7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B92AA-4F72-4F8B-9DAA-22824E4F06EC}" type="datetimeFigureOut">
              <a:rPr lang="en-US" smtClean="0"/>
              <a:t>9/11/2021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548F4F-F376-469E-BA14-76DDB53B9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902E19-594E-468B-B7C9-B52F27474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C2720-F02E-48EE-883F-BA5338E42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345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A3A15-D7F0-41D2-A85F-815165A1E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C420A6-A98E-4EFD-9CBD-889A43FF3D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B92AA-4F72-4F8B-9DAA-22824E4F06EC}" type="datetimeFigureOut">
              <a:rPr lang="en-US" smtClean="0"/>
              <a:t>9/11/2021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10C191-B78A-4FD8-8FBC-FB5F6D0E2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67ECEB-34EF-498B-ADCA-2F0194908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C2720-F02E-48EE-883F-BA5338E42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172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86A8399-D18F-4267-9042-A68D04904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B92AA-4F72-4F8B-9DAA-22824E4F06EC}" type="datetimeFigureOut">
              <a:rPr lang="en-US" smtClean="0"/>
              <a:t>9/11/2021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7FC397-3BEF-4FAE-B6D0-290882EE1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A98866-171E-42CE-8CB4-78024A650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C2720-F02E-48EE-883F-BA5338E42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364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8BF28-321F-4A0A-B5F5-D9E7BCEDC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755F3E-05B6-49D6-83F0-27D6E8C02E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E2B230-6E52-445C-84A0-6434A4542D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016334-2072-45A8-8707-4AE111735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B92AA-4F72-4F8B-9DAA-22824E4F06EC}" type="datetimeFigureOut">
              <a:rPr lang="en-US" smtClean="0"/>
              <a:t>9/11/2021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3ED37A-528B-4882-9209-4B92EA2A7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24F8DE-BD20-44BF-9D4E-CBC76F3FC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C2720-F02E-48EE-883F-BA5338E42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792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CB31E-16C7-44AF-83BE-E8F71A1D4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B55BF24-2AD3-4CB9-B61B-1963A6A2AE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9FC5C5-9F9F-4B3B-A798-524BBA7465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C7521-5D0C-4D3B-A4A9-00DECC506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B92AA-4F72-4F8B-9DAA-22824E4F06EC}" type="datetimeFigureOut">
              <a:rPr lang="en-US" smtClean="0"/>
              <a:t>9/11/2021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C97B14-040A-496C-A710-3F2413B10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1FF9FD-6DD8-4F37-8CC1-735D51A84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C2720-F02E-48EE-883F-BA5338E42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513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74F721-156D-443A-88A0-9C73326565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E8E4E9-E6C7-4475-887C-A6645E794D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3D557A-8152-436F-9CB7-1DA69AF8B4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8B92AA-4F72-4F8B-9DAA-22824E4F06EC}" type="datetimeFigureOut">
              <a:rPr lang="en-US" smtClean="0"/>
              <a:t>9/11/2021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5FFC4C-9AD7-4893-89B1-CD5FB44F9F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783A85-F220-4379-AFE4-918618C496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C2720-F02E-48EE-883F-BA5338E42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585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hristianity | Definition, Origin, History, Beliefs, Symbols, Types, &amp;amp;  Facts | Britannica">
            <a:extLst>
              <a:ext uri="{FF2B5EF4-FFF2-40B4-BE49-F238E27FC236}">
                <a16:creationId xmlns:a16="http://schemas.microsoft.com/office/drawing/2014/main" id="{D957701D-D775-4C91-BB5F-C8722DB8CAA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58"/>
          <a:stretch/>
        </p:blipFill>
        <p:spPr bwMode="auto">
          <a:xfrm>
            <a:off x="0" y="426720"/>
            <a:ext cx="12205821" cy="6431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69275C1-2D57-4F34-A8A1-151018ABF21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000" b="1" dirty="0"/>
              <a:t>Christianity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889867-D81C-4C92-80C1-7FEBD761F87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Introduction</a:t>
            </a:r>
          </a:p>
        </p:txBody>
      </p:sp>
    </p:spTree>
    <p:extLst>
      <p:ext uri="{BB962C8B-B14F-4D97-AF65-F5344CB8AC3E}">
        <p14:creationId xmlns:p14="http://schemas.microsoft.com/office/powerpoint/2010/main" val="151901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hristianity | Definition, Origin, History, Beliefs, Symbols, Types, &amp;amp;  Facts | Britannica">
            <a:extLst>
              <a:ext uri="{FF2B5EF4-FFF2-40B4-BE49-F238E27FC236}">
                <a16:creationId xmlns:a16="http://schemas.microsoft.com/office/drawing/2014/main" id="{93933D31-45E8-4AE2-9C79-37CD7E81A86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58"/>
          <a:stretch/>
        </p:blipFill>
        <p:spPr bwMode="auto">
          <a:xfrm>
            <a:off x="0" y="426720"/>
            <a:ext cx="12205821" cy="6431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7386D7C-4F22-440B-AE85-3C2D1B460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 this lesson we are going to think about what we already know about Jesus.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C1D6E0-D56C-4AC4-BA2A-76A1B8D5CE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With the person next to you, talk about what you already know about Jesus.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Maybe think about:</a:t>
            </a:r>
          </a:p>
          <a:p>
            <a:pPr>
              <a:buFontTx/>
              <a:buChar char="-"/>
            </a:pPr>
            <a:r>
              <a:rPr lang="en-US" dirty="0"/>
              <a:t>What religion did he belong to?</a:t>
            </a:r>
          </a:p>
          <a:p>
            <a:pPr>
              <a:buFontTx/>
              <a:buChar char="-"/>
            </a:pPr>
            <a:r>
              <a:rPr lang="en-US" dirty="0"/>
              <a:t>When was he born?</a:t>
            </a:r>
          </a:p>
          <a:p>
            <a:pPr>
              <a:buFontTx/>
              <a:buChar char="-"/>
            </a:pPr>
            <a:r>
              <a:rPr lang="en-US" dirty="0"/>
              <a:t>What festivals do we celebrate because of Jesus?</a:t>
            </a:r>
          </a:p>
          <a:p>
            <a:pPr>
              <a:buFontTx/>
              <a:buChar char="-"/>
            </a:pPr>
            <a:r>
              <a:rPr lang="en-US" dirty="0"/>
              <a:t>Who were his parents?</a:t>
            </a:r>
          </a:p>
          <a:p>
            <a:pPr>
              <a:buFontTx/>
              <a:buChar char="-"/>
            </a:pPr>
            <a:r>
              <a:rPr lang="en-US" dirty="0"/>
              <a:t>How did he die?</a:t>
            </a:r>
          </a:p>
        </p:txBody>
      </p:sp>
    </p:spTree>
    <p:extLst>
      <p:ext uri="{BB962C8B-B14F-4D97-AF65-F5344CB8AC3E}">
        <p14:creationId xmlns:p14="http://schemas.microsoft.com/office/powerpoint/2010/main" val="2186857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hristianity | Definition, Origin, History, Beliefs, Symbols, Types, &amp;amp;  Facts | Britannica">
            <a:extLst>
              <a:ext uri="{FF2B5EF4-FFF2-40B4-BE49-F238E27FC236}">
                <a16:creationId xmlns:a16="http://schemas.microsoft.com/office/drawing/2014/main" id="{93933D31-45E8-4AE2-9C79-37CD7E81A86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58"/>
          <a:stretch/>
        </p:blipFill>
        <p:spPr bwMode="auto">
          <a:xfrm>
            <a:off x="0" y="426720"/>
            <a:ext cx="12205821" cy="6431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7386D7C-4F22-440B-AE85-3C2D1B460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Now let’s think about what we might want to know.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C1D6E0-D56C-4AC4-BA2A-76A1B8D5CE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With the person next to you, talk about what you might want to know about Jesus. Let’s write down some of our questions.</a:t>
            </a:r>
          </a:p>
        </p:txBody>
      </p:sp>
    </p:spTree>
    <p:extLst>
      <p:ext uri="{BB962C8B-B14F-4D97-AF65-F5344CB8AC3E}">
        <p14:creationId xmlns:p14="http://schemas.microsoft.com/office/powerpoint/2010/main" val="27705849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hristianity | Definition, Origin, History, Beliefs, Symbols, Types, &amp;amp;  Facts | Britannica">
            <a:extLst>
              <a:ext uri="{FF2B5EF4-FFF2-40B4-BE49-F238E27FC236}">
                <a16:creationId xmlns:a16="http://schemas.microsoft.com/office/drawing/2014/main" id="{93933D31-45E8-4AE2-9C79-37CD7E81A86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58"/>
          <a:stretch/>
        </p:blipFill>
        <p:spPr bwMode="auto">
          <a:xfrm>
            <a:off x="0" y="426720"/>
            <a:ext cx="12205821" cy="6431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B749FAB-4702-452A-9152-DD5F272A92F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1375" t="15333" r="21500" b="13778"/>
          <a:stretch/>
        </p:blipFill>
        <p:spPr>
          <a:xfrm>
            <a:off x="3264010" y="572776"/>
            <a:ext cx="8795910" cy="6139815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BE72A12-6D58-45CE-A081-2EB3467388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080" y="645481"/>
            <a:ext cx="3131931" cy="4505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We are going to be filling in our KWL grids. We are filling in the ‘K’ section – What do you already know about Jesus. Then we are writing questions in the ‘W’ section – What I want to learn.</a:t>
            </a:r>
          </a:p>
        </p:txBody>
      </p:sp>
    </p:spTree>
    <p:extLst>
      <p:ext uri="{BB962C8B-B14F-4D97-AF65-F5344CB8AC3E}">
        <p14:creationId xmlns:p14="http://schemas.microsoft.com/office/powerpoint/2010/main" val="512370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hristianity | Definition, Origin, History, Beliefs, Symbols, Types, &amp;amp;  Facts | Britannica">
            <a:extLst>
              <a:ext uri="{FF2B5EF4-FFF2-40B4-BE49-F238E27FC236}">
                <a16:creationId xmlns:a16="http://schemas.microsoft.com/office/drawing/2014/main" id="{93933D31-45E8-4AE2-9C79-37CD7E81A86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58"/>
          <a:stretch/>
        </p:blipFill>
        <p:spPr bwMode="auto">
          <a:xfrm>
            <a:off x="0" y="426720"/>
            <a:ext cx="12205821" cy="6431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7386D7C-4F22-440B-AE85-3C2D1B460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What keywords might we need?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C1D6E0-D56C-4AC4-BA2A-76A1B8D5CE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We can add to our list when we are writing:</a:t>
            </a:r>
          </a:p>
          <a:p>
            <a:pPr marL="0" indent="0">
              <a:buNone/>
            </a:pPr>
            <a:endParaRPr lang="en-US" dirty="0"/>
          </a:p>
          <a:p>
            <a:pPr>
              <a:buFontTx/>
              <a:buChar char="-"/>
            </a:pPr>
            <a:r>
              <a:rPr lang="en-US" dirty="0"/>
              <a:t>Jesus</a:t>
            </a:r>
          </a:p>
          <a:p>
            <a:pPr>
              <a:buFontTx/>
              <a:buChar char="-"/>
            </a:pPr>
            <a:r>
              <a:rPr lang="en-US" dirty="0"/>
              <a:t>Christianity</a:t>
            </a:r>
          </a:p>
          <a:p>
            <a:pPr>
              <a:buFontTx/>
              <a:buChar char="-"/>
            </a:pPr>
            <a:r>
              <a:rPr lang="en-US" dirty="0"/>
              <a:t>God</a:t>
            </a:r>
          </a:p>
          <a:p>
            <a:pPr>
              <a:buFontTx/>
              <a:buChar char="-"/>
            </a:pPr>
            <a:r>
              <a:rPr lang="en-US" dirty="0"/>
              <a:t>Church</a:t>
            </a:r>
          </a:p>
          <a:p>
            <a:pPr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5441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CC0C36368B3E43AA8704CB173414C6" ma:contentTypeVersion="11" ma:contentTypeDescription="Create a new document." ma:contentTypeScope="" ma:versionID="e74a16028a0b5b0f57608bf09d8b2660">
  <xsd:schema xmlns:xsd="http://www.w3.org/2001/XMLSchema" xmlns:xs="http://www.w3.org/2001/XMLSchema" xmlns:p="http://schemas.microsoft.com/office/2006/metadata/properties" xmlns:ns2="810dadb4-62c1-4fd3-aef3-0db6a8571ffe" targetNamespace="http://schemas.microsoft.com/office/2006/metadata/properties" ma:root="true" ma:fieldsID="9b39263f8dd01711e1fc9c8509195d36" ns2:_="">
    <xsd:import namespace="810dadb4-62c1-4fd3-aef3-0db6a8571f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0dadb4-62c1-4fd3-aef3-0db6a8571f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D2E1477-CC24-4B15-B85B-A0BA11DF67BA}"/>
</file>

<file path=customXml/itemProps2.xml><?xml version="1.0" encoding="utf-8"?>
<ds:datastoreItem xmlns:ds="http://schemas.openxmlformats.org/officeDocument/2006/customXml" ds:itemID="{87983A88-8039-4F31-B38A-2714839F5037}"/>
</file>

<file path=customXml/itemProps3.xml><?xml version="1.0" encoding="utf-8"?>
<ds:datastoreItem xmlns:ds="http://schemas.openxmlformats.org/officeDocument/2006/customXml" ds:itemID="{95BB7946-18D1-428A-89EB-03BD7C40D316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174</Words>
  <Application>Microsoft Office PowerPoint</Application>
  <PresentationFormat>Widescreen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Christianity</vt:lpstr>
      <vt:lpstr>In this lesson we are going to think about what we already know about Jesus.</vt:lpstr>
      <vt:lpstr>Now let’s think about what we might want to know.</vt:lpstr>
      <vt:lpstr>PowerPoint Presentation</vt:lpstr>
      <vt:lpstr>What keywords might we need?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Christianity </dc:title>
  <dc:creator>A Chhibber</dc:creator>
  <cp:lastModifiedBy>A Chhibber</cp:lastModifiedBy>
  <cp:revision>16</cp:revision>
  <dcterms:created xsi:type="dcterms:W3CDTF">2021-09-11T17:13:53Z</dcterms:created>
  <dcterms:modified xsi:type="dcterms:W3CDTF">2021-09-11T18:15:01Z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0x010100A2CC0C36368B3E43AA8704CB173414C6</vt:lpwstr>
  </property>
</Properties>
</file>