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handoutMasterIdLst>
    <p:handoutMasterId r:id="rId13"/>
  </p:handoutMasterIdLst>
  <p:sldIdLst>
    <p:sldId id="261" r:id="rId2"/>
    <p:sldId id="258" r:id="rId3"/>
    <p:sldId id="263" r:id="rId4"/>
    <p:sldId id="264" r:id="rId5"/>
    <p:sldId id="267" r:id="rId6"/>
    <p:sldId id="287" r:id="rId7"/>
    <p:sldId id="285" r:id="rId8"/>
    <p:sldId id="282" r:id="rId9"/>
    <p:sldId id="283" r:id="rId10"/>
    <p:sldId id="286" r:id="rId11"/>
    <p:sldId id="288" r:id="rId12"/>
  </p:sldIdLst>
  <p:sldSz cx="9144000" cy="6858000" type="screen4x3"/>
  <p:notesSz cx="6858000" cy="9144000"/>
  <p:embeddedFontLst>
    <p:embeddedFont>
      <p:font typeface="Twinkl" pitchFamily="2" charset="0"/>
      <p:regular r:id="rId14"/>
      <p:bold r:id="rId15"/>
    </p:embeddedFont>
    <p:embeddedFont>
      <p:font typeface="Roboto" panose="02000000000000000000" pitchFamily="2" charset="0"/>
      <p:regular r:id="rId16"/>
      <p:bold r:id="rId17"/>
      <p:italic r:id="rId18"/>
      <p:boldItalic r:id="rId19"/>
    </p:embeddedFont>
    <p:embeddedFont>
      <p:font typeface="BPreplay" panose="02000503000000020004" pitchFamily="50" charset="0"/>
      <p:regular r:id="rId20"/>
      <p:bold r:id="rId21"/>
      <p:italic r:id="rId22"/>
      <p:boldItalic r:id="rId23"/>
    </p:embeddedFont>
    <p:embeddedFont>
      <p:font typeface="Sassoon Infant Md" panose="02000603050000020003" pitchFamily="50" charset="0"/>
      <p:regular r:id="rId24"/>
    </p:embeddedFont>
    <p:embeddedFont>
      <p:font typeface="Calibri" panose="020F0502020204030204" pitchFamily="34" charset="0"/>
      <p:regular r:id="rId25"/>
      <p:bold r:id="rId26"/>
      <p:italic r:id="rId27"/>
      <p:boldItalic r:id="rId28"/>
    </p:embeddedFont>
    <p:embeddedFont>
      <p:font typeface="Sassoon Infant Rg" panose="02000503030000020003" pitchFamily="50" charset="0"/>
      <p:regular r:id="rId29"/>
      <p:bold r:id="rId30"/>
    </p:embeddedFont>
  </p:embeddedFontLst>
  <p:defaultTextStyle>
    <a:defPPr>
      <a:defRPr lang="en-US"/>
    </a:defPPr>
    <a:lvl1pPr algn="l" rtl="0" eaLnBrk="0" fontAlgn="base" hangingPunct="0">
      <a:spcBef>
        <a:spcPct val="0"/>
      </a:spcBef>
      <a:spcAft>
        <a:spcPct val="0"/>
      </a:spcAft>
      <a:defRPr kern="1200">
        <a:solidFill>
          <a:schemeClr val="tx1"/>
        </a:solidFill>
        <a:latin typeface="Sassoon Infant Rg" panose="02000503030000020003" pitchFamily="50" charset="0"/>
        <a:ea typeface="+mn-ea"/>
        <a:cs typeface="+mn-cs"/>
      </a:defRPr>
    </a:lvl1pPr>
    <a:lvl2pPr marL="457200" algn="l" rtl="0" eaLnBrk="0" fontAlgn="base" hangingPunct="0">
      <a:spcBef>
        <a:spcPct val="0"/>
      </a:spcBef>
      <a:spcAft>
        <a:spcPct val="0"/>
      </a:spcAft>
      <a:defRPr kern="1200">
        <a:solidFill>
          <a:schemeClr val="tx1"/>
        </a:solidFill>
        <a:latin typeface="Sassoon Infant Rg" panose="02000503030000020003" pitchFamily="50" charset="0"/>
        <a:ea typeface="+mn-ea"/>
        <a:cs typeface="+mn-cs"/>
      </a:defRPr>
    </a:lvl2pPr>
    <a:lvl3pPr marL="914400" algn="l" rtl="0" eaLnBrk="0" fontAlgn="base" hangingPunct="0">
      <a:spcBef>
        <a:spcPct val="0"/>
      </a:spcBef>
      <a:spcAft>
        <a:spcPct val="0"/>
      </a:spcAft>
      <a:defRPr kern="1200">
        <a:solidFill>
          <a:schemeClr val="tx1"/>
        </a:solidFill>
        <a:latin typeface="Sassoon Infant Rg" panose="02000503030000020003" pitchFamily="50" charset="0"/>
        <a:ea typeface="+mn-ea"/>
        <a:cs typeface="+mn-cs"/>
      </a:defRPr>
    </a:lvl3pPr>
    <a:lvl4pPr marL="1371600" algn="l" rtl="0" eaLnBrk="0" fontAlgn="base" hangingPunct="0">
      <a:spcBef>
        <a:spcPct val="0"/>
      </a:spcBef>
      <a:spcAft>
        <a:spcPct val="0"/>
      </a:spcAft>
      <a:defRPr kern="1200">
        <a:solidFill>
          <a:schemeClr val="tx1"/>
        </a:solidFill>
        <a:latin typeface="Sassoon Infant Rg" panose="02000503030000020003" pitchFamily="50" charset="0"/>
        <a:ea typeface="+mn-ea"/>
        <a:cs typeface="+mn-cs"/>
      </a:defRPr>
    </a:lvl4pPr>
    <a:lvl5pPr marL="1828800" algn="l" rtl="0" eaLnBrk="0" fontAlgn="base" hangingPunct="0">
      <a:spcBef>
        <a:spcPct val="0"/>
      </a:spcBef>
      <a:spcAft>
        <a:spcPct val="0"/>
      </a:spcAft>
      <a:defRPr kern="1200">
        <a:solidFill>
          <a:schemeClr val="tx1"/>
        </a:solidFill>
        <a:latin typeface="Sassoon Infant Rg" panose="02000503030000020003" pitchFamily="50" charset="0"/>
        <a:ea typeface="+mn-ea"/>
        <a:cs typeface="+mn-cs"/>
      </a:defRPr>
    </a:lvl5pPr>
    <a:lvl6pPr marL="2286000" algn="l" defTabSz="914400" rtl="0" eaLnBrk="1" latinLnBrk="0" hangingPunct="1">
      <a:defRPr kern="1200">
        <a:solidFill>
          <a:schemeClr val="tx1"/>
        </a:solidFill>
        <a:latin typeface="Sassoon Infant Rg" panose="02000503030000020003" pitchFamily="50" charset="0"/>
        <a:ea typeface="+mn-ea"/>
        <a:cs typeface="+mn-cs"/>
      </a:defRPr>
    </a:lvl6pPr>
    <a:lvl7pPr marL="2743200" algn="l" defTabSz="914400" rtl="0" eaLnBrk="1" latinLnBrk="0" hangingPunct="1">
      <a:defRPr kern="1200">
        <a:solidFill>
          <a:schemeClr val="tx1"/>
        </a:solidFill>
        <a:latin typeface="Sassoon Infant Rg" panose="02000503030000020003" pitchFamily="50" charset="0"/>
        <a:ea typeface="+mn-ea"/>
        <a:cs typeface="+mn-cs"/>
      </a:defRPr>
    </a:lvl7pPr>
    <a:lvl8pPr marL="3200400" algn="l" defTabSz="914400" rtl="0" eaLnBrk="1" latinLnBrk="0" hangingPunct="1">
      <a:defRPr kern="1200">
        <a:solidFill>
          <a:schemeClr val="tx1"/>
        </a:solidFill>
        <a:latin typeface="Sassoon Infant Rg" panose="02000503030000020003" pitchFamily="50" charset="0"/>
        <a:ea typeface="+mn-ea"/>
        <a:cs typeface="+mn-cs"/>
      </a:defRPr>
    </a:lvl8pPr>
    <a:lvl9pPr marL="3657600" algn="l" defTabSz="914400" rtl="0" eaLnBrk="1" latinLnBrk="0" hangingPunct="1">
      <a:defRPr kern="1200">
        <a:solidFill>
          <a:schemeClr val="tx1"/>
        </a:solidFill>
        <a:latin typeface="Sassoon Infant Rg" panose="02000503030000020003" pitchFamily="50"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pos="317">
          <p15:clr>
            <a:srgbClr val="A4A3A4"/>
          </p15:clr>
        </p15:guide>
        <p15:guide id="4" orient="horz" pos="3997">
          <p15:clr>
            <a:srgbClr val="A4A3A4"/>
          </p15:clr>
        </p15:guide>
        <p15:guide id="5" pos="5443">
          <p15:clr>
            <a:srgbClr val="A4A3A4"/>
          </p15:clr>
        </p15:guide>
        <p15:guide id="6" orient="horz" pos="323">
          <p15:clr>
            <a:srgbClr val="A4A3A4"/>
          </p15:clr>
        </p15:guide>
        <p15:guide id="7" pos="476">
          <p15:clr>
            <a:srgbClr val="A4A3A4"/>
          </p15:clr>
        </p15:guide>
        <p15:guide id="8" orient="horz" pos="459">
          <p15:clr>
            <a:srgbClr val="A4A3A4"/>
          </p15:clr>
        </p15:guide>
        <p15:guide id="9" orient="horz" pos="3838">
          <p15:clr>
            <a:srgbClr val="A4A3A4"/>
          </p15:clr>
        </p15:guide>
        <p15:guide id="10" pos="528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7A1F1"/>
    <a:srgbClr val="7CBF33"/>
    <a:srgbClr val="9149BF"/>
    <a:srgbClr val="00C8AB"/>
    <a:srgbClr val="71BCF5"/>
    <a:srgbClr val="1C1C1C"/>
    <a:srgbClr val="00DFC1"/>
    <a:srgbClr val="99D32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showGuides="1">
      <p:cViewPr varScale="1">
        <p:scale>
          <a:sx n="114" d="100"/>
          <a:sy n="114" d="100"/>
        </p:scale>
        <p:origin x="1506" y="108"/>
      </p:cViewPr>
      <p:guideLst>
        <p:guide orient="horz" pos="2160"/>
        <p:guide pos="2880"/>
        <p:guide pos="317"/>
        <p:guide orient="horz" pos="3997"/>
        <p:guide pos="5443"/>
        <p:guide orient="horz" pos="323"/>
        <p:guide pos="476"/>
        <p:guide orient="horz" pos="459"/>
        <p:guide orient="horz" pos="3838"/>
        <p:guide pos="5284"/>
      </p:guideLst>
    </p:cSldViewPr>
  </p:slideViewPr>
  <p:notesTextViewPr>
    <p:cViewPr>
      <p:scale>
        <a:sx n="1" d="1"/>
        <a:sy n="1" d="1"/>
      </p:scale>
      <p:origin x="0" y="0"/>
    </p:cViewPr>
  </p:notesTextViewPr>
  <p:notesViewPr>
    <p:cSldViewPr snapToGrid="0" showGuides="1">
      <p:cViewPr varScale="1">
        <p:scale>
          <a:sx n="86" d="100"/>
          <a:sy n="86" d="100"/>
        </p:scale>
        <p:origin x="2928" y="7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handoutMaster" Target="handoutMasters/handoutMaster1.xml"/><Relationship Id="rId18" Type="http://schemas.openxmlformats.org/officeDocument/2006/relationships/font" Target="fonts/font5.fntdata"/><Relationship Id="rId26" Type="http://schemas.openxmlformats.org/officeDocument/2006/relationships/font" Target="fonts/font13.fntdata"/><Relationship Id="rId3" Type="http://schemas.openxmlformats.org/officeDocument/2006/relationships/slide" Target="slides/slide2.xml"/><Relationship Id="rId21" Type="http://schemas.openxmlformats.org/officeDocument/2006/relationships/font" Target="fonts/font8.fntdata"/><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5" Type="http://schemas.openxmlformats.org/officeDocument/2006/relationships/font" Target="fonts/font12.fntdata"/><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29" Type="http://schemas.openxmlformats.org/officeDocument/2006/relationships/font" Target="fonts/font1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1.fntdata"/><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font" Target="fonts/font10.fntdata"/><Relationship Id="rId28" Type="http://schemas.openxmlformats.org/officeDocument/2006/relationships/font" Target="fonts/font15.fntdata"/><Relationship Id="rId10" Type="http://schemas.openxmlformats.org/officeDocument/2006/relationships/slide" Target="slides/slide9.xml"/><Relationship Id="rId19" Type="http://schemas.openxmlformats.org/officeDocument/2006/relationships/font" Target="fonts/font6.fntdata"/><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font" Target="fonts/font9.fntdata"/><Relationship Id="rId27" Type="http://schemas.openxmlformats.org/officeDocument/2006/relationships/font" Target="fonts/font14.fntdata"/><Relationship Id="rId30" Type="http://schemas.openxmlformats.org/officeDocument/2006/relationships/font" Target="fonts/font17.fntdata"/><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59525611-757E-4434-A990-3D2D9FD4BF66}" type="datetimeFigureOut">
              <a:rPr lang="en-GB"/>
              <a:pPr>
                <a:defRPr/>
              </a:pPr>
              <a:t>12/03/2020</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8BF7BC3C-D774-4698-BCA2-F4FB417FAD09}" type="slidenum">
              <a:rPr lang="en-GB"/>
              <a:pPr>
                <a:defRPr/>
              </a:pPr>
              <a:t>‹#›</a:t>
            </a:fld>
            <a:endParaRPr lang="en-GB"/>
          </a:p>
        </p:txBody>
      </p:sp>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ounded Rectangle 3"/>
          <p:cNvSpPr/>
          <p:nvPr userDrawn="1"/>
        </p:nvSpPr>
        <p:spPr bwMode="auto">
          <a:xfrm>
            <a:off x="457200" y="438150"/>
            <a:ext cx="8220075"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latin typeface="Twinkl" pitchFamily="2" charset="0"/>
              </a:rPr>
              <a:t> </a:t>
            </a:r>
          </a:p>
        </p:txBody>
      </p:sp>
      <p:sp>
        <p:nvSpPr>
          <p:cNvPr id="2" name="Title 1"/>
          <p:cNvSpPr>
            <a:spLocks noGrp="1"/>
          </p:cNvSpPr>
          <p:nvPr>
            <p:ph type="ctrTitle"/>
          </p:nvPr>
        </p:nvSpPr>
        <p:spPr>
          <a:xfrm>
            <a:off x="466725" y="1122363"/>
            <a:ext cx="8201025" cy="2387600"/>
          </a:xfrm>
        </p:spPr>
        <p:txBody>
          <a:bodyPr>
            <a:normAutofit/>
          </a:bodyPr>
          <a:lstStyle>
            <a:lvl1pPr algn="ctr">
              <a:defRPr sz="4000">
                <a:latin typeface="Twinkl" pitchFamily="2" charset="0"/>
              </a:defRPr>
            </a:lvl1pPr>
          </a:lstStyle>
          <a:p>
            <a:r>
              <a:rPr lang="en-US" dirty="0"/>
              <a:t>Click to edit Master title style</a:t>
            </a:r>
          </a:p>
        </p:txBody>
      </p:sp>
      <p:sp>
        <p:nvSpPr>
          <p:cNvPr id="3" name="Subtitle 2"/>
          <p:cNvSpPr>
            <a:spLocks noGrp="1"/>
          </p:cNvSpPr>
          <p:nvPr>
            <p:ph type="subTitle" idx="1"/>
          </p:nvPr>
        </p:nvSpPr>
        <p:spPr>
          <a:xfrm>
            <a:off x="466725" y="3602038"/>
            <a:ext cx="8201025" cy="1655762"/>
          </a:xfrm>
        </p:spPr>
        <p:txBody>
          <a:bodyPr/>
          <a:lstStyle>
            <a:lvl1pPr marL="0" indent="0" algn="ctr">
              <a:buNone/>
              <a:defRPr sz="2400">
                <a:latin typeface="Twinkl" pitchFamily="2" charset="0"/>
                <a:ea typeface="Sassoon Infant Rg" panose="02000503030000020003" pitchFamily="50"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20927902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Rounded Rectangle 3"/>
          <p:cNvSpPr/>
          <p:nvPr userDrawn="1"/>
        </p:nvSpPr>
        <p:spPr bwMode="auto">
          <a:xfrm>
            <a:off x="457200" y="438150"/>
            <a:ext cx="8220075"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latin typeface="Twinkl" pitchFamily="2" charset="0"/>
              </a:rPr>
              <a:t> </a:t>
            </a:r>
          </a:p>
        </p:txBody>
      </p:sp>
      <p:sp>
        <p:nvSpPr>
          <p:cNvPr id="2" name="Title 1"/>
          <p:cNvSpPr>
            <a:spLocks noGrp="1"/>
          </p:cNvSpPr>
          <p:nvPr>
            <p:ph type="title"/>
          </p:nvPr>
        </p:nvSpPr>
        <p:spPr>
          <a:xfrm>
            <a:off x="457198" y="485773"/>
            <a:ext cx="8220075" cy="1595581"/>
          </a:xfrm>
        </p:spPr>
        <p:txBody>
          <a:bodyPr>
            <a:normAutofit/>
          </a:bodyPr>
          <a:lstStyle>
            <a:lvl1pPr>
              <a:defRPr sz="4000" b="1">
                <a:latin typeface="Twinkl" pitchFamily="2" charset="0"/>
              </a:defRPr>
            </a:lvl1pPr>
          </a:lstStyle>
          <a:p>
            <a:r>
              <a:rPr lang="en-US" dirty="0"/>
              <a:t>Click to edit Master title style</a:t>
            </a:r>
          </a:p>
        </p:txBody>
      </p:sp>
      <p:sp>
        <p:nvSpPr>
          <p:cNvPr id="3" name="Content Placeholder 2"/>
          <p:cNvSpPr>
            <a:spLocks noGrp="1"/>
          </p:cNvSpPr>
          <p:nvPr>
            <p:ph idx="1"/>
          </p:nvPr>
        </p:nvSpPr>
        <p:spPr>
          <a:xfrm>
            <a:off x="457197" y="2153354"/>
            <a:ext cx="8220075" cy="4242683"/>
          </a:xfrm>
        </p:spPr>
        <p:txBody>
          <a:bodyPr/>
          <a:lstStyle>
            <a:lvl1pPr>
              <a:defRPr sz="1800">
                <a:latin typeface="Twinkl" pitchFamily="2" charset="0"/>
                <a:ea typeface="Sassoon Infant Rg" panose="02000503030000020003" pitchFamily="50" charset="0"/>
              </a:defRPr>
            </a:lvl1pPr>
            <a:lvl2pPr>
              <a:defRPr sz="1600">
                <a:latin typeface="Twinkl" pitchFamily="2" charset="0"/>
                <a:ea typeface="Sassoon Infant Rg" panose="02000503030000020003" pitchFamily="50" charset="0"/>
              </a:defRPr>
            </a:lvl2pPr>
            <a:lvl3pPr>
              <a:defRPr sz="1400">
                <a:latin typeface="Twinkl" pitchFamily="2" charset="0"/>
                <a:ea typeface="Sassoon Infant Rg" panose="02000503030000020003" pitchFamily="50" charset="0"/>
              </a:defRPr>
            </a:lvl3pPr>
            <a:lvl4pPr>
              <a:defRPr sz="1400">
                <a:latin typeface="Twinkl" pitchFamily="2" charset="0"/>
                <a:ea typeface="Sassoon Infant Rg" panose="02000503030000020003" pitchFamily="50" charset="0"/>
              </a:defRPr>
            </a:lvl4pPr>
            <a:lvl5pPr>
              <a:defRPr sz="1400">
                <a:latin typeface="Twinkl" pitchFamily="2" charset="0"/>
                <a:ea typeface="Sassoon Infant Rg" panose="02000503030000020003" pitchFamily="50"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7134096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ims Slide">
    <p:spTree>
      <p:nvGrpSpPr>
        <p:cNvPr id="1" name=""/>
        <p:cNvGrpSpPr/>
        <p:nvPr/>
      </p:nvGrpSpPr>
      <p:grpSpPr>
        <a:xfrm>
          <a:off x="0" y="0"/>
          <a:ext cx="0" cy="0"/>
          <a:chOff x="0" y="0"/>
          <a:chExt cx="0" cy="0"/>
        </a:xfrm>
      </p:grpSpPr>
      <p:sp>
        <p:nvSpPr>
          <p:cNvPr id="2" name="Title 1"/>
          <p:cNvSpPr>
            <a:spLocks noGrp="1"/>
          </p:cNvSpPr>
          <p:nvPr>
            <p:ph type="title"/>
          </p:nvPr>
        </p:nvSpPr>
        <p:spPr>
          <a:xfrm>
            <a:off x="476249" y="549275"/>
            <a:ext cx="8181975" cy="1325563"/>
          </a:xfrm>
          <a:noFill/>
          <a:ln>
            <a:noFill/>
          </a:ln>
        </p:spPr>
        <p:txBody>
          <a:bodyPr>
            <a:normAutofit/>
          </a:bodyPr>
          <a:lstStyle>
            <a:lvl1pPr>
              <a:defRPr sz="4000" b="1">
                <a:latin typeface="Twinkl" pitchFamily="2" charset="0"/>
              </a:defRPr>
            </a:lvl1pPr>
          </a:lstStyle>
          <a:p>
            <a:r>
              <a:rPr lang="en-US" dirty="0"/>
              <a:t>Click to edit Master title style</a:t>
            </a:r>
          </a:p>
        </p:txBody>
      </p:sp>
      <p:sp>
        <p:nvSpPr>
          <p:cNvPr id="3" name="Content Placeholder 2"/>
          <p:cNvSpPr>
            <a:spLocks noGrp="1"/>
          </p:cNvSpPr>
          <p:nvPr>
            <p:ph idx="1"/>
          </p:nvPr>
        </p:nvSpPr>
        <p:spPr>
          <a:xfrm>
            <a:off x="481012" y="2014537"/>
            <a:ext cx="8181975" cy="4351338"/>
          </a:xfrm>
          <a:noFill/>
          <a:ln>
            <a:noFill/>
          </a:ln>
        </p:spPr>
        <p:txBody>
          <a:bodyPr/>
          <a:lstStyle>
            <a:lvl1pPr>
              <a:defRPr sz="1800">
                <a:latin typeface="Twinkl" pitchFamily="2" charset="0"/>
                <a:ea typeface="Sassoon Infant Rg" panose="02000503030000020003" pitchFamily="50" charset="0"/>
              </a:defRPr>
            </a:lvl1pPr>
            <a:lvl2pPr>
              <a:defRPr sz="1600">
                <a:latin typeface="Twinkl" pitchFamily="2" charset="0"/>
                <a:ea typeface="Sassoon Infant Rg" panose="02000503030000020003" pitchFamily="50" charset="0"/>
              </a:defRPr>
            </a:lvl2pPr>
            <a:lvl3pPr>
              <a:defRPr sz="1400">
                <a:latin typeface="Twinkl" pitchFamily="2" charset="0"/>
                <a:ea typeface="Sassoon Infant Rg" panose="02000503030000020003" pitchFamily="50" charset="0"/>
              </a:defRPr>
            </a:lvl3pPr>
            <a:lvl4pPr>
              <a:defRPr sz="1400">
                <a:latin typeface="Twinkl" pitchFamily="2" charset="0"/>
                <a:ea typeface="Sassoon Infant Rg" panose="02000503030000020003" pitchFamily="50" charset="0"/>
              </a:defRPr>
            </a:lvl4pPr>
            <a:lvl5pPr>
              <a:defRPr sz="1400">
                <a:latin typeface="Twinkl" pitchFamily="2" charset="0"/>
                <a:ea typeface="Sassoon Infant Rg" panose="02000503030000020003" pitchFamily="50"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8532145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lanit Title Slide">
    <p:spTree>
      <p:nvGrpSpPr>
        <p:cNvPr id="1" name=""/>
        <p:cNvGrpSpPr/>
        <p:nvPr/>
      </p:nvGrpSpPr>
      <p:grpSpPr>
        <a:xfrm>
          <a:off x="0" y="0"/>
          <a:ext cx="0" cy="0"/>
          <a:chOff x="0" y="0"/>
          <a:chExt cx="0" cy="0"/>
        </a:xfrm>
      </p:grpSpPr>
      <p:sp>
        <p:nvSpPr>
          <p:cNvPr id="2" name="Title 1"/>
          <p:cNvSpPr>
            <a:spLocks noGrp="1"/>
          </p:cNvSpPr>
          <p:nvPr>
            <p:ph type="title"/>
          </p:nvPr>
        </p:nvSpPr>
        <p:spPr>
          <a:xfrm>
            <a:off x="539750" y="2359034"/>
            <a:ext cx="8064500" cy="655294"/>
          </a:xfrm>
          <a:noFill/>
          <a:ln>
            <a:noFill/>
          </a:ln>
        </p:spPr>
        <p:txBody>
          <a:bodyPr>
            <a:noAutofit/>
          </a:bodyPr>
          <a:lstStyle>
            <a:lvl1pPr algn="ctr">
              <a:defRPr sz="6600" b="1">
                <a:solidFill>
                  <a:schemeClr val="bg1"/>
                </a:solidFill>
                <a:latin typeface="BPreplay" panose="02000503000000020004" pitchFamily="50" charset="0"/>
              </a:defRPr>
            </a:lvl1pPr>
          </a:lstStyle>
          <a:p>
            <a:r>
              <a:rPr lang="en-US" dirty="0"/>
              <a:t>Click to edit Master title style</a:t>
            </a:r>
            <a:endParaRPr lang="en-GB" dirty="0"/>
          </a:p>
        </p:txBody>
      </p:sp>
      <p:sp>
        <p:nvSpPr>
          <p:cNvPr id="11" name="Text Placeholder 10"/>
          <p:cNvSpPr>
            <a:spLocks noGrp="1"/>
          </p:cNvSpPr>
          <p:nvPr>
            <p:ph type="body" sz="quarter" idx="10"/>
          </p:nvPr>
        </p:nvSpPr>
        <p:spPr>
          <a:xfrm>
            <a:off x="1654969" y="3199950"/>
            <a:ext cx="5834062" cy="543989"/>
          </a:xfrm>
          <a:noFill/>
          <a:ln>
            <a:noFill/>
          </a:ln>
        </p:spPr>
        <p:txBody>
          <a:bodyPr anchor="ctr" anchorCtr="1">
            <a:noAutofit/>
          </a:bodyPr>
          <a:lstStyle>
            <a:lvl1pPr marL="0" indent="0" algn="ctr">
              <a:buNone/>
              <a:defRPr sz="2800">
                <a:solidFill>
                  <a:schemeClr val="bg1"/>
                </a:solidFill>
                <a:latin typeface="BPreplay" panose="02000503000000020004" pitchFamily="50" charset="0"/>
              </a:defRPr>
            </a:lvl1pPr>
          </a:lstStyle>
          <a:p>
            <a:pPr lvl="0"/>
            <a:r>
              <a:rPr lang="en-US" dirty="0"/>
              <a:t>Click to edit Master text styles</a:t>
            </a:r>
          </a:p>
        </p:txBody>
      </p:sp>
    </p:spTree>
    <p:extLst>
      <p:ext uri="{BB962C8B-B14F-4D97-AF65-F5344CB8AC3E}">
        <p14:creationId xmlns:p14="http://schemas.microsoft.com/office/powerpoint/2010/main" val="22841299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668331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pic>
        <p:nvPicPr>
          <p:cNvPr id="2" name="Picture 14"/>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453438" y="6700838"/>
            <a:ext cx="584200" cy="84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457620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90538" y="695325"/>
            <a:ext cx="8162925" cy="1150938"/>
          </a:xfrm>
          <a:prstGeom prst="roundRect">
            <a:avLst>
              <a:gd name="adj" fmla="val 963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vert="horz" wrap="square" lIns="252000" tIns="252000" rIns="252000" bIns="252000" numCol="1" anchor="ctr" anchorCtr="1" compatLnSpc="1">
            <a:prstTxWarp prst="textNoShape">
              <a:avLst/>
            </a:prstTxWarp>
          </a:bodyPr>
          <a:lstStyle/>
          <a:p>
            <a:pPr lvl="0"/>
            <a:r>
              <a:rPr lang="en-US" altLang="en-US" dirty="0"/>
              <a:t>Click to edit Master title style</a:t>
            </a:r>
          </a:p>
        </p:txBody>
      </p:sp>
      <p:sp>
        <p:nvSpPr>
          <p:cNvPr id="1027" name="Text Placeholder 2"/>
          <p:cNvSpPr>
            <a:spLocks noGrp="1"/>
          </p:cNvSpPr>
          <p:nvPr>
            <p:ph type="body" idx="1"/>
          </p:nvPr>
        </p:nvSpPr>
        <p:spPr bwMode="auto">
          <a:xfrm>
            <a:off x="490538" y="1957388"/>
            <a:ext cx="8162925" cy="4387850"/>
          </a:xfrm>
          <a:prstGeom prst="roundRect">
            <a:avLst>
              <a:gd name="adj" fmla="val 2583"/>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vert="horz" wrap="square" lIns="252000" tIns="252000" rIns="252000" bIns="25200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Tree>
  </p:cSld>
  <p:clrMap bg1="lt1" tx1="dk1" bg2="lt2" tx2="dk2" accent1="accent1" accent2="accent2" accent3="accent3" accent4="accent4" accent5="accent5" accent6="accent6" hlink="hlink" folHlink="folHlink"/>
  <p:sldLayoutIdLst>
    <p:sldLayoutId id="2147483691" r:id="rId1"/>
    <p:sldLayoutId id="2147483692" r:id="rId2"/>
    <p:sldLayoutId id="2147483688" r:id="rId3"/>
    <p:sldLayoutId id="2147483689" r:id="rId4"/>
    <p:sldLayoutId id="2147483690" r:id="rId5"/>
    <p:sldLayoutId id="2147483693" r:id="rId6"/>
  </p:sldLayoutIdLst>
  <p:txStyles>
    <p:titleStyle>
      <a:lvl1pPr algn="l" rtl="0" eaLnBrk="0" fontAlgn="base" hangingPunct="0">
        <a:lnSpc>
          <a:spcPct val="90000"/>
        </a:lnSpc>
        <a:spcBef>
          <a:spcPct val="0"/>
        </a:spcBef>
        <a:spcAft>
          <a:spcPct val="0"/>
        </a:spcAft>
        <a:defRPr sz="4000" kern="1200">
          <a:solidFill>
            <a:srgbClr val="1C1C1C"/>
          </a:solidFill>
          <a:latin typeface="Twinkl" pitchFamily="2" charset="0"/>
          <a:ea typeface="+mj-ea"/>
          <a:cs typeface="+mj-cs"/>
        </a:defRPr>
      </a:lvl1pPr>
      <a:lvl2pPr algn="l" rtl="0" eaLnBrk="0" fontAlgn="base" hangingPunct="0">
        <a:lnSpc>
          <a:spcPct val="90000"/>
        </a:lnSpc>
        <a:spcBef>
          <a:spcPct val="0"/>
        </a:spcBef>
        <a:spcAft>
          <a:spcPct val="0"/>
        </a:spcAft>
        <a:defRPr sz="4000">
          <a:solidFill>
            <a:srgbClr val="1C1C1C"/>
          </a:solidFill>
          <a:latin typeface="Sassoon Infant Md" panose="02000603050000020003" pitchFamily="50" charset="0"/>
        </a:defRPr>
      </a:lvl2pPr>
      <a:lvl3pPr algn="l" rtl="0" eaLnBrk="0" fontAlgn="base" hangingPunct="0">
        <a:lnSpc>
          <a:spcPct val="90000"/>
        </a:lnSpc>
        <a:spcBef>
          <a:spcPct val="0"/>
        </a:spcBef>
        <a:spcAft>
          <a:spcPct val="0"/>
        </a:spcAft>
        <a:defRPr sz="4000">
          <a:solidFill>
            <a:srgbClr val="1C1C1C"/>
          </a:solidFill>
          <a:latin typeface="Sassoon Infant Md" panose="02000603050000020003" pitchFamily="50" charset="0"/>
        </a:defRPr>
      </a:lvl3pPr>
      <a:lvl4pPr algn="l" rtl="0" eaLnBrk="0" fontAlgn="base" hangingPunct="0">
        <a:lnSpc>
          <a:spcPct val="90000"/>
        </a:lnSpc>
        <a:spcBef>
          <a:spcPct val="0"/>
        </a:spcBef>
        <a:spcAft>
          <a:spcPct val="0"/>
        </a:spcAft>
        <a:defRPr sz="4000">
          <a:solidFill>
            <a:srgbClr val="1C1C1C"/>
          </a:solidFill>
          <a:latin typeface="Sassoon Infant Md" panose="02000603050000020003" pitchFamily="50" charset="0"/>
        </a:defRPr>
      </a:lvl4pPr>
      <a:lvl5pPr algn="l" rtl="0" eaLnBrk="0" fontAlgn="base" hangingPunct="0">
        <a:lnSpc>
          <a:spcPct val="90000"/>
        </a:lnSpc>
        <a:spcBef>
          <a:spcPct val="0"/>
        </a:spcBef>
        <a:spcAft>
          <a:spcPct val="0"/>
        </a:spcAft>
        <a:defRPr sz="4000">
          <a:solidFill>
            <a:srgbClr val="1C1C1C"/>
          </a:solidFill>
          <a:latin typeface="Sassoon Infant Md" panose="02000603050000020003" pitchFamily="50" charset="0"/>
        </a:defRPr>
      </a:lvl5pPr>
      <a:lvl6pPr marL="457200" algn="l" rtl="0" fontAlgn="base">
        <a:lnSpc>
          <a:spcPct val="90000"/>
        </a:lnSpc>
        <a:spcBef>
          <a:spcPct val="0"/>
        </a:spcBef>
        <a:spcAft>
          <a:spcPct val="0"/>
        </a:spcAft>
        <a:defRPr sz="4000">
          <a:solidFill>
            <a:srgbClr val="1C1C1C"/>
          </a:solidFill>
          <a:latin typeface="Sassoon Infant Md" panose="02000603050000020003" pitchFamily="50" charset="0"/>
        </a:defRPr>
      </a:lvl6pPr>
      <a:lvl7pPr marL="914400" algn="l" rtl="0" fontAlgn="base">
        <a:lnSpc>
          <a:spcPct val="90000"/>
        </a:lnSpc>
        <a:spcBef>
          <a:spcPct val="0"/>
        </a:spcBef>
        <a:spcAft>
          <a:spcPct val="0"/>
        </a:spcAft>
        <a:defRPr sz="4000">
          <a:solidFill>
            <a:srgbClr val="1C1C1C"/>
          </a:solidFill>
          <a:latin typeface="Sassoon Infant Md" panose="02000603050000020003" pitchFamily="50" charset="0"/>
        </a:defRPr>
      </a:lvl7pPr>
      <a:lvl8pPr marL="1371600" algn="l" rtl="0" fontAlgn="base">
        <a:lnSpc>
          <a:spcPct val="90000"/>
        </a:lnSpc>
        <a:spcBef>
          <a:spcPct val="0"/>
        </a:spcBef>
        <a:spcAft>
          <a:spcPct val="0"/>
        </a:spcAft>
        <a:defRPr sz="4000">
          <a:solidFill>
            <a:srgbClr val="1C1C1C"/>
          </a:solidFill>
          <a:latin typeface="Sassoon Infant Md" panose="02000603050000020003" pitchFamily="50" charset="0"/>
        </a:defRPr>
      </a:lvl8pPr>
      <a:lvl9pPr marL="1828800" algn="l" rtl="0" fontAlgn="base">
        <a:lnSpc>
          <a:spcPct val="90000"/>
        </a:lnSpc>
        <a:spcBef>
          <a:spcPct val="0"/>
        </a:spcBef>
        <a:spcAft>
          <a:spcPct val="0"/>
        </a:spcAft>
        <a:defRPr sz="4000">
          <a:solidFill>
            <a:srgbClr val="1C1C1C"/>
          </a:solidFill>
          <a:latin typeface="Sassoon Infant Md" panose="02000603050000020003" pitchFamily="50"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kern="1200">
          <a:solidFill>
            <a:srgbClr val="1C1C1C"/>
          </a:solidFill>
          <a:latin typeface="Twinkl" pitchFamily="2" charset="0"/>
          <a:ea typeface="Sassoon Infant Rg" panose="02000503030000020003" pitchFamily="50" charset="0"/>
          <a:cs typeface="Twinkl" pitchFamily="2"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1600" kern="1200">
          <a:solidFill>
            <a:srgbClr val="1C1C1C"/>
          </a:solidFill>
          <a:latin typeface="Twinkl" pitchFamily="2" charset="0"/>
          <a:ea typeface="Sassoon Infant Rg" panose="02000503030000020003" pitchFamily="50" charset="0"/>
          <a:cs typeface="Twinkl" pitchFamily="2"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1400" kern="1200">
          <a:solidFill>
            <a:srgbClr val="1C1C1C"/>
          </a:solidFill>
          <a:latin typeface="Twinkl" pitchFamily="2" charset="0"/>
          <a:ea typeface="Sassoon Infant Rg" panose="02000503030000020003" pitchFamily="50" charset="0"/>
          <a:cs typeface="Twinkl" pitchFamily="2"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1400" kern="1200">
          <a:solidFill>
            <a:srgbClr val="1C1C1C"/>
          </a:solidFill>
          <a:latin typeface="Twinkl" pitchFamily="2" charset="0"/>
          <a:ea typeface="Sassoon Infant Rg" panose="02000503030000020003" pitchFamily="50" charset="0"/>
          <a:cs typeface="Twinkl" pitchFamily="2"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1400" kern="1200">
          <a:solidFill>
            <a:srgbClr val="1C1C1C"/>
          </a:solidFill>
          <a:latin typeface="Twinkl" pitchFamily="2" charset="0"/>
          <a:ea typeface="Sassoon Infant Rg" panose="02000503030000020003" pitchFamily="50" charset="0"/>
          <a:cs typeface="Twinkl"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23.png"/><Relationship Id="rId3" Type="http://schemas.openxmlformats.org/officeDocument/2006/relationships/image" Target="../media/image10.png"/><Relationship Id="rId7" Type="http://schemas.openxmlformats.org/officeDocument/2006/relationships/image" Target="../media/image17.png"/><Relationship Id="rId12" Type="http://schemas.openxmlformats.org/officeDocument/2006/relationships/image" Target="../media/image22.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16.png"/><Relationship Id="rId11" Type="http://schemas.openxmlformats.org/officeDocument/2006/relationships/image" Target="../media/image21.png"/><Relationship Id="rId5" Type="http://schemas.openxmlformats.org/officeDocument/2006/relationships/image" Target="../media/image15.png"/><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19.png"/><Relationship Id="rId14" Type="http://schemas.openxmlformats.org/officeDocument/2006/relationships/image" Target="../media/image24.png"/></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146" name="TextBox 6"/>
          <p:cNvSpPr txBox="1">
            <a:spLocks noChangeArrowheads="1"/>
          </p:cNvSpPr>
          <p:nvPr/>
        </p:nvSpPr>
        <p:spPr bwMode="auto">
          <a:xfrm>
            <a:off x="2071688" y="6383338"/>
            <a:ext cx="49926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lnSpc>
                <a:spcPct val="90000"/>
              </a:lnSpc>
              <a:spcBef>
                <a:spcPts val="1000"/>
              </a:spcBef>
              <a:buFont typeface="Arial" panose="020B0604020202020204" pitchFamily="34" charset="0"/>
              <a:buChar char="•"/>
              <a:defRPr>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dirty="0">
                <a:solidFill>
                  <a:schemeClr val="bg1"/>
                </a:solidFill>
                <a:latin typeface="BPreplay" panose="02000503000000020004" pitchFamily="50" charset="0"/>
              </a:rPr>
              <a:t>Year One</a:t>
            </a:r>
          </a:p>
        </p:txBody>
      </p:sp>
      <p:sp>
        <p:nvSpPr>
          <p:cNvPr id="4" name="Rectangle 3"/>
          <p:cNvSpPr/>
          <p:nvPr/>
        </p:nvSpPr>
        <p:spPr>
          <a:xfrm>
            <a:off x="0" y="6251575"/>
            <a:ext cx="9144000" cy="611188"/>
          </a:xfrm>
          <a:prstGeom prst="rect">
            <a:avLst/>
          </a:prstGeom>
          <a:solidFill>
            <a:srgbClr val="EE791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latin typeface="Twinkl" pitchFamily="2" charset="0"/>
            </a:endParaRPr>
          </a:p>
        </p:txBody>
      </p:sp>
      <p:cxnSp>
        <p:nvCxnSpPr>
          <p:cNvPr id="6" name="Straight Connector 5"/>
          <p:cNvCxnSpPr/>
          <p:nvPr/>
        </p:nvCxnSpPr>
        <p:spPr>
          <a:xfrm>
            <a:off x="0" y="6251575"/>
            <a:ext cx="926147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6149" name="TextBox 10"/>
          <p:cNvSpPr txBox="1">
            <a:spLocks noChangeArrowheads="1"/>
          </p:cNvSpPr>
          <p:nvPr/>
        </p:nvSpPr>
        <p:spPr bwMode="auto">
          <a:xfrm>
            <a:off x="2857500" y="6464300"/>
            <a:ext cx="3421063" cy="20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a:lnSpc>
                <a:spcPct val="90000"/>
              </a:lnSpc>
              <a:spcBef>
                <a:spcPts val="1000"/>
              </a:spcBef>
              <a:buFont typeface="Arial" panose="020B0604020202020204" pitchFamily="34" charset="0"/>
              <a:buChar char="•"/>
              <a:defRPr>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buFontTx/>
              <a:buNone/>
            </a:pPr>
            <a:r>
              <a:rPr lang="en-GB" altLang="en-US" sz="800" b="1" dirty="0">
                <a:solidFill>
                  <a:schemeClr val="bg1"/>
                </a:solidFill>
                <a:latin typeface="Roboto" panose="02000000000000000000" pitchFamily="2" charset="0"/>
                <a:ea typeface="Roboto" panose="02000000000000000000" pitchFamily="2" charset="0"/>
              </a:rPr>
              <a:t>Science</a:t>
            </a:r>
            <a:r>
              <a:rPr lang="en-GB" altLang="en-US" sz="800" dirty="0">
                <a:solidFill>
                  <a:schemeClr val="bg1"/>
                </a:solidFill>
                <a:latin typeface="Roboto" panose="02000000000000000000" pitchFamily="2" charset="0"/>
                <a:ea typeface="Roboto" panose="02000000000000000000" pitchFamily="2" charset="0"/>
              </a:rPr>
              <a:t> | Year 6 | Electricity | Electricity Investigation (Part 1) | Lesson 4</a:t>
            </a:r>
          </a:p>
        </p:txBody>
      </p:sp>
      <p:sp>
        <p:nvSpPr>
          <p:cNvPr id="6150" name="Text Placeholder 16"/>
          <p:cNvSpPr>
            <a:spLocks noGrp="1"/>
          </p:cNvSpPr>
          <p:nvPr>
            <p:ph type="body" sz="quarter" idx="10"/>
          </p:nvPr>
        </p:nvSpPr>
        <p:spPr>
          <a:xfrm>
            <a:off x="1655763" y="3200400"/>
            <a:ext cx="5832475" cy="542925"/>
          </a:xfrm>
        </p:spPr>
        <p:txBody>
          <a:bodyPr/>
          <a:lstStyle/>
          <a:p>
            <a:pPr eaLnBrk="1" hangingPunct="1"/>
            <a:r>
              <a:rPr lang="en-GB" altLang="en-US" dirty="0">
                <a:latin typeface="Roboto" panose="02000000000000000000" pitchFamily="2" charset="0"/>
                <a:ea typeface="Roboto" panose="02000000000000000000" pitchFamily="2" charset="0"/>
              </a:rPr>
              <a:t>Electricity</a:t>
            </a:r>
          </a:p>
        </p:txBody>
      </p:sp>
      <p:sp>
        <p:nvSpPr>
          <p:cNvPr id="6151" name="Title 17"/>
          <p:cNvSpPr>
            <a:spLocks noGrp="1"/>
          </p:cNvSpPr>
          <p:nvPr>
            <p:ph type="title"/>
          </p:nvPr>
        </p:nvSpPr>
        <p:spPr>
          <a:xfrm>
            <a:off x="539750" y="2359025"/>
            <a:ext cx="8064500" cy="655638"/>
          </a:xfrm>
        </p:spPr>
        <p:txBody>
          <a:bodyPr/>
          <a:lstStyle/>
          <a:p>
            <a:pPr eaLnBrk="1" hangingPunct="1"/>
            <a:r>
              <a:rPr lang="en-GB" altLang="en-US" dirty="0">
                <a:latin typeface="Roboto" panose="02000000000000000000" pitchFamily="2" charset="0"/>
                <a:ea typeface="Roboto" panose="02000000000000000000" pitchFamily="2" charset="0"/>
              </a:rPr>
              <a:t>Science</a:t>
            </a:r>
          </a:p>
        </p:txBody>
      </p:sp>
      <p:pic>
        <p:nvPicPr>
          <p:cNvPr id="6152"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765550" y="982663"/>
            <a:ext cx="1612900" cy="1071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5" name="Rounded Rectangle 24"/>
          <p:cNvSpPr/>
          <p:nvPr/>
        </p:nvSpPr>
        <p:spPr bwMode="auto">
          <a:xfrm>
            <a:off x="503238" y="2930525"/>
            <a:ext cx="8137525" cy="3414713"/>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latin typeface="Twinkl" pitchFamily="2" charset="0"/>
              </a:rPr>
              <a:t> </a:t>
            </a:r>
          </a:p>
        </p:txBody>
      </p:sp>
      <p:sp>
        <p:nvSpPr>
          <p:cNvPr id="24" name="Rounded Rectangle 23"/>
          <p:cNvSpPr/>
          <p:nvPr/>
        </p:nvSpPr>
        <p:spPr bwMode="auto">
          <a:xfrm>
            <a:off x="503238" y="512763"/>
            <a:ext cx="8137525" cy="2192337"/>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latin typeface="Twinkl" pitchFamily="2" charset="0"/>
              </a:rPr>
              <a:t> </a:t>
            </a:r>
          </a:p>
        </p:txBody>
      </p:sp>
      <p:sp>
        <p:nvSpPr>
          <p:cNvPr id="14340" name="Title 1"/>
          <p:cNvSpPr txBox="1">
            <a:spLocks/>
          </p:cNvSpPr>
          <p:nvPr/>
        </p:nvSpPr>
        <p:spPr bwMode="auto">
          <a:xfrm>
            <a:off x="628650" y="3071813"/>
            <a:ext cx="7886700"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a:lnSpc>
                <a:spcPct val="90000"/>
              </a:lnSpc>
              <a:spcBef>
                <a:spcPts val="1000"/>
              </a:spcBef>
              <a:buFont typeface="Arial" panose="020B0604020202020204" pitchFamily="34" charset="0"/>
              <a:buChar char="•"/>
              <a:defRPr>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9pPr>
          </a:lstStyle>
          <a:p>
            <a:pPr eaLnBrk="1" hangingPunct="1">
              <a:spcBef>
                <a:spcPct val="0"/>
              </a:spcBef>
              <a:buFontTx/>
              <a:buNone/>
            </a:pPr>
            <a:r>
              <a:rPr lang="en-US" altLang="en-US" sz="3600" b="1" dirty="0">
                <a:solidFill>
                  <a:schemeClr val="tx1"/>
                </a:solidFill>
                <a:latin typeface="Twinkl" pitchFamily="2" charset="0"/>
              </a:rPr>
              <a:t>Success Criteria</a:t>
            </a:r>
          </a:p>
        </p:txBody>
      </p:sp>
      <p:sp>
        <p:nvSpPr>
          <p:cNvPr id="14341" name="Title 1"/>
          <p:cNvSpPr txBox="1">
            <a:spLocks/>
          </p:cNvSpPr>
          <p:nvPr/>
        </p:nvSpPr>
        <p:spPr bwMode="auto">
          <a:xfrm>
            <a:off x="628650" y="735013"/>
            <a:ext cx="7886700"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a:lnSpc>
                <a:spcPct val="90000"/>
              </a:lnSpc>
              <a:spcBef>
                <a:spcPts val="1000"/>
              </a:spcBef>
              <a:buFont typeface="Arial" panose="020B0604020202020204" pitchFamily="34" charset="0"/>
              <a:buChar char="•"/>
              <a:defRPr>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9pPr>
          </a:lstStyle>
          <a:p>
            <a:pPr eaLnBrk="1" hangingPunct="1">
              <a:spcBef>
                <a:spcPct val="0"/>
              </a:spcBef>
              <a:buFontTx/>
              <a:buNone/>
            </a:pPr>
            <a:r>
              <a:rPr lang="en-US" altLang="en-US" sz="3600" b="1" dirty="0">
                <a:solidFill>
                  <a:schemeClr val="tx1"/>
                </a:solidFill>
                <a:latin typeface="Twinkl" pitchFamily="2" charset="0"/>
              </a:rPr>
              <a:t>Aim</a:t>
            </a:r>
          </a:p>
        </p:txBody>
      </p:sp>
      <p:sp>
        <p:nvSpPr>
          <p:cNvPr id="14342" name="Content Placeholder 15"/>
          <p:cNvSpPr>
            <a:spLocks noGrp="1"/>
          </p:cNvSpPr>
          <p:nvPr>
            <p:ph idx="1"/>
          </p:nvPr>
        </p:nvSpPr>
        <p:spPr>
          <a:xfrm>
            <a:off x="628650" y="1127125"/>
            <a:ext cx="7886700" cy="1409700"/>
          </a:xfrm>
        </p:spPr>
        <p:txBody>
          <a:bodyPr/>
          <a:lstStyle/>
          <a:p>
            <a:pPr eaLnBrk="1" hangingPunct="1"/>
            <a:r>
              <a:rPr lang="en-GB" altLang="en-US" dirty="0"/>
              <a:t>I can plan an investigation.</a:t>
            </a:r>
          </a:p>
          <a:p>
            <a:pPr eaLnBrk="1" hangingPunct="1"/>
            <a:r>
              <a:rPr lang="en-GB" altLang="en-US" dirty="0"/>
              <a:t>I can understand variations in how components function</a:t>
            </a:r>
          </a:p>
        </p:txBody>
      </p:sp>
      <p:sp>
        <p:nvSpPr>
          <p:cNvPr id="14343" name="Content Placeholder 15"/>
          <p:cNvSpPr txBox="1">
            <a:spLocks/>
          </p:cNvSpPr>
          <p:nvPr/>
        </p:nvSpPr>
        <p:spPr bwMode="auto">
          <a:xfrm>
            <a:off x="628650" y="3467100"/>
            <a:ext cx="7886700" cy="140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180000" tIns="252000" rIns="252000" bIns="180000"/>
          <a:lstStyle>
            <a:lvl1pPr marL="228600" indent="-228600">
              <a:lnSpc>
                <a:spcPct val="90000"/>
              </a:lnSpc>
              <a:spcBef>
                <a:spcPts val="1000"/>
              </a:spcBef>
              <a:buFont typeface="Arial" panose="020B0604020202020204" pitchFamily="34" charset="0"/>
              <a:buChar char="•"/>
              <a:defRPr>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1pPr>
            <a:lvl2pPr marL="685800" indent="-228600">
              <a:lnSpc>
                <a:spcPct val="90000"/>
              </a:lnSpc>
              <a:spcBef>
                <a:spcPts val="500"/>
              </a:spcBef>
              <a:buFont typeface="Arial" panose="020B0604020202020204" pitchFamily="34" charset="0"/>
              <a:buChar char="•"/>
              <a:defRPr sz="16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9pPr>
          </a:lstStyle>
          <a:p>
            <a:pPr eaLnBrk="1" hangingPunct="1"/>
            <a:r>
              <a:rPr lang="en-GB" altLang="en-US" dirty="0">
                <a:latin typeface="Twinkl" pitchFamily="2" charset="0"/>
              </a:rPr>
              <a:t>I can select an appropriate scientific enquiry.</a:t>
            </a:r>
          </a:p>
          <a:p>
            <a:pPr eaLnBrk="1" hangingPunct="1"/>
            <a:r>
              <a:rPr lang="en-GB" altLang="en-US" dirty="0">
                <a:latin typeface="Twinkl" pitchFamily="2" charset="0"/>
              </a:rPr>
              <a:t>I can plan an investigation in detail. </a:t>
            </a:r>
          </a:p>
          <a:p>
            <a:pPr eaLnBrk="1" hangingPunct="1"/>
            <a:endParaRPr lang="en-GB" altLang="en-US" dirty="0">
              <a:latin typeface="Twinkl" pitchFamily="2" charset="0"/>
            </a:endParaRPr>
          </a:p>
          <a:p>
            <a:pPr eaLnBrk="1" hangingPunct="1"/>
            <a:r>
              <a:rPr lang="en-GB" altLang="en-US" dirty="0">
                <a:latin typeface="Twinkl" pitchFamily="2" charset="0"/>
              </a:rPr>
              <a:t>I can decide which variables to control.</a:t>
            </a:r>
          </a:p>
          <a:p>
            <a:pPr eaLnBrk="1" hangingPunct="1"/>
            <a:r>
              <a:rPr lang="en-GB" altLang="en-US" dirty="0">
                <a:latin typeface="Twinkl" pitchFamily="2" charset="0"/>
              </a:rPr>
              <a:t>I can explain variations in functions.</a:t>
            </a:r>
          </a:p>
        </p:txBody>
      </p:sp>
      <p:pic>
        <p:nvPicPr>
          <p:cNvPr id="14344"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96200" y="612775"/>
            <a:ext cx="865188"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119881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5" name="Rounded Rectangle 24"/>
          <p:cNvSpPr/>
          <p:nvPr/>
        </p:nvSpPr>
        <p:spPr bwMode="auto">
          <a:xfrm>
            <a:off x="503238" y="2930525"/>
            <a:ext cx="8137525" cy="3414713"/>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latin typeface="Twinkl" pitchFamily="2" charset="0"/>
              </a:rPr>
              <a:t> </a:t>
            </a:r>
          </a:p>
        </p:txBody>
      </p:sp>
      <p:sp>
        <p:nvSpPr>
          <p:cNvPr id="24" name="Rounded Rectangle 23"/>
          <p:cNvSpPr/>
          <p:nvPr/>
        </p:nvSpPr>
        <p:spPr bwMode="auto">
          <a:xfrm>
            <a:off x="503238" y="512763"/>
            <a:ext cx="8137525" cy="2192337"/>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latin typeface="Twinkl" pitchFamily="2" charset="0"/>
              </a:rPr>
              <a:t> </a:t>
            </a:r>
          </a:p>
        </p:txBody>
      </p:sp>
      <p:sp>
        <p:nvSpPr>
          <p:cNvPr id="7172" name="Title 1"/>
          <p:cNvSpPr txBox="1">
            <a:spLocks/>
          </p:cNvSpPr>
          <p:nvPr/>
        </p:nvSpPr>
        <p:spPr bwMode="auto">
          <a:xfrm>
            <a:off x="628650" y="3071813"/>
            <a:ext cx="7886700"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a:lnSpc>
                <a:spcPct val="90000"/>
              </a:lnSpc>
              <a:spcBef>
                <a:spcPts val="1000"/>
              </a:spcBef>
              <a:buFont typeface="Arial" panose="020B0604020202020204" pitchFamily="34" charset="0"/>
              <a:buChar char="•"/>
              <a:defRPr>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9pPr>
          </a:lstStyle>
          <a:p>
            <a:pPr eaLnBrk="1" hangingPunct="1">
              <a:spcBef>
                <a:spcPct val="0"/>
              </a:spcBef>
              <a:buFontTx/>
              <a:buNone/>
            </a:pPr>
            <a:r>
              <a:rPr lang="en-US" altLang="en-US" sz="3600" b="1" dirty="0">
                <a:solidFill>
                  <a:schemeClr val="tx1"/>
                </a:solidFill>
                <a:latin typeface="Twinkl" pitchFamily="2" charset="0"/>
              </a:rPr>
              <a:t>Success Criteria</a:t>
            </a:r>
          </a:p>
        </p:txBody>
      </p:sp>
      <p:sp>
        <p:nvSpPr>
          <p:cNvPr id="7173" name="Title 1"/>
          <p:cNvSpPr txBox="1">
            <a:spLocks/>
          </p:cNvSpPr>
          <p:nvPr/>
        </p:nvSpPr>
        <p:spPr bwMode="auto">
          <a:xfrm>
            <a:off x="628650" y="735013"/>
            <a:ext cx="7886700"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a:lnSpc>
                <a:spcPct val="90000"/>
              </a:lnSpc>
              <a:spcBef>
                <a:spcPts val="1000"/>
              </a:spcBef>
              <a:buFont typeface="Arial" panose="020B0604020202020204" pitchFamily="34" charset="0"/>
              <a:buChar char="•"/>
              <a:defRPr>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9pPr>
          </a:lstStyle>
          <a:p>
            <a:pPr eaLnBrk="1" hangingPunct="1">
              <a:spcBef>
                <a:spcPct val="0"/>
              </a:spcBef>
              <a:buFontTx/>
              <a:buNone/>
            </a:pPr>
            <a:r>
              <a:rPr lang="en-US" altLang="en-US" sz="3600" b="1" dirty="0">
                <a:solidFill>
                  <a:schemeClr val="tx1"/>
                </a:solidFill>
                <a:latin typeface="Twinkl" pitchFamily="2" charset="0"/>
              </a:rPr>
              <a:t>Aim</a:t>
            </a:r>
          </a:p>
        </p:txBody>
      </p:sp>
      <p:sp>
        <p:nvSpPr>
          <p:cNvPr id="7174" name="Content Placeholder 15"/>
          <p:cNvSpPr>
            <a:spLocks noGrp="1"/>
          </p:cNvSpPr>
          <p:nvPr>
            <p:ph idx="1"/>
          </p:nvPr>
        </p:nvSpPr>
        <p:spPr>
          <a:xfrm>
            <a:off x="628650" y="1127125"/>
            <a:ext cx="7886700" cy="1409700"/>
          </a:xfrm>
        </p:spPr>
        <p:txBody>
          <a:bodyPr/>
          <a:lstStyle/>
          <a:p>
            <a:pPr eaLnBrk="1" hangingPunct="1"/>
            <a:r>
              <a:rPr lang="en-GB" altLang="en-US" dirty="0"/>
              <a:t>I can plan an investigation.</a:t>
            </a:r>
          </a:p>
          <a:p>
            <a:pPr eaLnBrk="1" hangingPunct="1"/>
            <a:r>
              <a:rPr lang="en-GB" altLang="en-US" dirty="0"/>
              <a:t>I can understand variations in how components function</a:t>
            </a:r>
          </a:p>
        </p:txBody>
      </p:sp>
      <p:sp>
        <p:nvSpPr>
          <p:cNvPr id="7175" name="Content Placeholder 15"/>
          <p:cNvSpPr txBox="1">
            <a:spLocks/>
          </p:cNvSpPr>
          <p:nvPr/>
        </p:nvSpPr>
        <p:spPr bwMode="auto">
          <a:xfrm>
            <a:off x="628650" y="3467100"/>
            <a:ext cx="7886700" cy="140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180000" tIns="252000" rIns="252000" bIns="180000"/>
          <a:lstStyle>
            <a:lvl1pPr marL="228600" indent="-228600">
              <a:lnSpc>
                <a:spcPct val="90000"/>
              </a:lnSpc>
              <a:spcBef>
                <a:spcPts val="1000"/>
              </a:spcBef>
              <a:buFont typeface="Arial" panose="020B0604020202020204" pitchFamily="34" charset="0"/>
              <a:buChar char="•"/>
              <a:defRPr>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1pPr>
            <a:lvl2pPr marL="685800" indent="-228600">
              <a:lnSpc>
                <a:spcPct val="90000"/>
              </a:lnSpc>
              <a:spcBef>
                <a:spcPts val="500"/>
              </a:spcBef>
              <a:buFont typeface="Arial" panose="020B0604020202020204" pitchFamily="34" charset="0"/>
              <a:buChar char="•"/>
              <a:defRPr sz="16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9pPr>
          </a:lstStyle>
          <a:p>
            <a:pPr eaLnBrk="1" hangingPunct="1"/>
            <a:r>
              <a:rPr lang="en-GB" altLang="en-US" dirty="0">
                <a:latin typeface="Twinkl" pitchFamily="2" charset="0"/>
              </a:rPr>
              <a:t>I can select an appropriate scientific enquiry.</a:t>
            </a:r>
          </a:p>
          <a:p>
            <a:pPr eaLnBrk="1" hangingPunct="1"/>
            <a:r>
              <a:rPr lang="en-GB" altLang="en-US" dirty="0">
                <a:latin typeface="Twinkl" pitchFamily="2" charset="0"/>
              </a:rPr>
              <a:t>I can plan an investigation in detail. </a:t>
            </a:r>
          </a:p>
          <a:p>
            <a:pPr eaLnBrk="1" hangingPunct="1"/>
            <a:endParaRPr lang="en-GB" altLang="en-US" dirty="0">
              <a:latin typeface="Twinkl" pitchFamily="2" charset="0"/>
            </a:endParaRPr>
          </a:p>
          <a:p>
            <a:pPr eaLnBrk="1" hangingPunct="1"/>
            <a:r>
              <a:rPr lang="en-GB" altLang="en-US" dirty="0">
                <a:latin typeface="Twinkl" pitchFamily="2" charset="0"/>
              </a:rPr>
              <a:t>I can decide which variables to control.</a:t>
            </a:r>
          </a:p>
          <a:p>
            <a:pPr eaLnBrk="1" hangingPunct="1"/>
            <a:r>
              <a:rPr lang="en-GB" altLang="en-US" dirty="0">
                <a:latin typeface="Twinkl" pitchFamily="2" charset="0"/>
              </a:rPr>
              <a:t>I can explain variations in functions.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 name="Rectangle 4"/>
          <p:cNvSpPr/>
          <p:nvPr/>
        </p:nvSpPr>
        <p:spPr>
          <a:xfrm>
            <a:off x="755650" y="1603375"/>
            <a:ext cx="7632700" cy="737153"/>
          </a:xfrm>
          <a:prstGeom prst="rect">
            <a:avLst/>
          </a:prstGeom>
          <a:solidFill>
            <a:srgbClr val="71BCF5">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latin typeface="Twinkl" pitchFamily="2" charset="0"/>
            </a:endParaRPr>
          </a:p>
        </p:txBody>
      </p:sp>
      <p:sp>
        <p:nvSpPr>
          <p:cNvPr id="8195" name="Title 5"/>
          <p:cNvSpPr>
            <a:spLocks noGrp="1"/>
          </p:cNvSpPr>
          <p:nvPr>
            <p:ph type="title"/>
          </p:nvPr>
        </p:nvSpPr>
        <p:spPr>
          <a:xfrm>
            <a:off x="457200" y="485775"/>
            <a:ext cx="8220075" cy="990600"/>
          </a:xfrm>
        </p:spPr>
        <p:txBody>
          <a:bodyPr>
            <a:normAutofit fontScale="90000"/>
          </a:bodyPr>
          <a:lstStyle/>
          <a:p>
            <a:pPr eaLnBrk="1" hangingPunct="1">
              <a:defRPr/>
            </a:pPr>
            <a:r>
              <a:rPr lang="en-GB" altLang="en-US" dirty="0"/>
              <a:t>Wire Length</a:t>
            </a:r>
          </a:p>
        </p:txBody>
      </p:sp>
      <p:sp>
        <p:nvSpPr>
          <p:cNvPr id="2" name="Rounded Rectangle 1"/>
          <p:cNvSpPr/>
          <p:nvPr/>
        </p:nvSpPr>
        <p:spPr>
          <a:xfrm>
            <a:off x="755650" y="1647373"/>
            <a:ext cx="7632700" cy="63237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2000" dirty="0">
                <a:solidFill>
                  <a:schemeClr val="tx1"/>
                </a:solidFill>
                <a:latin typeface="Twinkl" pitchFamily="2" charset="0"/>
              </a:rPr>
              <a:t>Does wire length affect how components in a circuit work?</a:t>
            </a:r>
          </a:p>
        </p:txBody>
      </p:sp>
      <p:pic>
        <p:nvPicPr>
          <p:cNvPr id="8197" name="Talking Partner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67625" y="612775"/>
            <a:ext cx="865188"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755650" y="2467528"/>
            <a:ext cx="7632700" cy="3625297"/>
          </a:xfrm>
          <a:prstGeom prst="rect">
            <a:avLst/>
          </a:prstGeom>
          <a:solidFill>
            <a:srgbClr val="9149B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latin typeface="Twinkl" pitchFamily="2" charset="0"/>
            </a:endParaRPr>
          </a:p>
        </p:txBody>
      </p:sp>
      <p:sp>
        <p:nvSpPr>
          <p:cNvPr id="9" name="Rounded Rectangle 8"/>
          <p:cNvSpPr/>
          <p:nvPr/>
        </p:nvSpPr>
        <p:spPr>
          <a:xfrm>
            <a:off x="755650" y="3262313"/>
            <a:ext cx="3617913" cy="283051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endParaRPr lang="en-GB" dirty="0">
              <a:solidFill>
                <a:schemeClr val="tx1"/>
              </a:solidFill>
              <a:latin typeface="Twinkl" pitchFamily="2" charset="0"/>
            </a:endParaRPr>
          </a:p>
        </p:txBody>
      </p:sp>
      <p:pic>
        <p:nvPicPr>
          <p:cNvPr id="8200"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564606" y="3920367"/>
            <a:ext cx="3973528" cy="21724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868259" y="2516839"/>
            <a:ext cx="6799366" cy="1077218"/>
          </a:xfrm>
          <a:prstGeom prst="rect">
            <a:avLst/>
          </a:prstGeom>
        </p:spPr>
        <p:txBody>
          <a:bodyPr wrap="square">
            <a:spAutoFit/>
          </a:bodyPr>
          <a:lstStyle/>
          <a:p>
            <a:pPr>
              <a:spcAft>
                <a:spcPts val="600"/>
              </a:spcAft>
            </a:pPr>
            <a:r>
              <a:rPr lang="en-GB" b="1" dirty="0">
                <a:latin typeface="Twinkl" pitchFamily="2" charset="0"/>
              </a:rPr>
              <a:t>Discuss this question with your talk partner and predict:</a:t>
            </a:r>
          </a:p>
          <a:p>
            <a:pPr marL="285750" indent="-180000">
              <a:spcAft>
                <a:spcPts val="600"/>
              </a:spcAft>
              <a:buFont typeface="Arial" panose="020B0604020202020204" pitchFamily="34" charset="0"/>
              <a:buChar char="•"/>
            </a:pPr>
            <a:r>
              <a:rPr lang="en-GB" dirty="0">
                <a:latin typeface="Twinkl" pitchFamily="2" charset="0"/>
              </a:rPr>
              <a:t>what difference it might make;</a:t>
            </a:r>
          </a:p>
          <a:p>
            <a:pPr marL="285750" indent="-180000">
              <a:spcAft>
                <a:spcPts val="600"/>
              </a:spcAft>
              <a:buFont typeface="Arial" panose="020B0604020202020204" pitchFamily="34" charset="0"/>
              <a:buChar char="•"/>
            </a:pPr>
            <a:r>
              <a:rPr lang="en-GB" dirty="0">
                <a:latin typeface="Twinkl" pitchFamily="2" charset="0"/>
              </a:rPr>
              <a:t>to which component/part of the circuit. </a:t>
            </a:r>
          </a:p>
        </p:txBody>
      </p:sp>
      <p:sp>
        <p:nvSpPr>
          <p:cNvPr id="6" name="Oval Callout 5"/>
          <p:cNvSpPr/>
          <p:nvPr/>
        </p:nvSpPr>
        <p:spPr>
          <a:xfrm>
            <a:off x="4093828" y="3825380"/>
            <a:ext cx="1157680" cy="763398"/>
          </a:xfrm>
          <a:prstGeom prst="wedgeEllipseCallout">
            <a:avLst>
              <a:gd name="adj1" fmla="val -36775"/>
              <a:gd name="adj2" fmla="val 60302"/>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51151" y="3924507"/>
            <a:ext cx="631680" cy="565143"/>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7" name="Rectangle 6"/>
          <p:cNvSpPr/>
          <p:nvPr/>
        </p:nvSpPr>
        <p:spPr>
          <a:xfrm>
            <a:off x="755650" y="1476375"/>
            <a:ext cx="7632700" cy="977900"/>
          </a:xfrm>
          <a:prstGeom prst="rect">
            <a:avLst/>
          </a:prstGeom>
          <a:solidFill>
            <a:srgbClr val="71BCF5">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latin typeface="Twinkl" pitchFamily="2" charset="0"/>
            </a:endParaRPr>
          </a:p>
        </p:txBody>
      </p:sp>
      <p:sp>
        <p:nvSpPr>
          <p:cNvPr id="9219" name="Title 5"/>
          <p:cNvSpPr>
            <a:spLocks noGrp="1"/>
          </p:cNvSpPr>
          <p:nvPr>
            <p:ph type="title"/>
          </p:nvPr>
        </p:nvSpPr>
        <p:spPr>
          <a:xfrm>
            <a:off x="457200" y="485775"/>
            <a:ext cx="8220075" cy="990600"/>
          </a:xfrm>
        </p:spPr>
        <p:txBody>
          <a:bodyPr>
            <a:normAutofit fontScale="90000"/>
          </a:bodyPr>
          <a:lstStyle/>
          <a:p>
            <a:pPr eaLnBrk="1" hangingPunct="1">
              <a:defRPr/>
            </a:pPr>
            <a:r>
              <a:rPr lang="en-GB" altLang="en-US"/>
              <a:t>Planning Your Investigation</a:t>
            </a:r>
          </a:p>
        </p:txBody>
      </p:sp>
      <p:sp>
        <p:nvSpPr>
          <p:cNvPr id="6" name="Rounded Rectangle 5"/>
          <p:cNvSpPr/>
          <p:nvPr/>
        </p:nvSpPr>
        <p:spPr>
          <a:xfrm>
            <a:off x="755650" y="1476375"/>
            <a:ext cx="7632700" cy="9779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600" dirty="0">
                <a:solidFill>
                  <a:schemeClr val="tx1"/>
                </a:solidFill>
                <a:latin typeface="Twinkl" pitchFamily="2" charset="0"/>
              </a:rPr>
              <a:t>You will need to think of a question to answer and to predict what you think will happen. In order to carry out the investigation you will need to choose which type of investigation is the most appropriate to answer your question.</a:t>
            </a:r>
          </a:p>
        </p:txBody>
      </p:sp>
      <p:sp>
        <p:nvSpPr>
          <p:cNvPr id="8" name="Rounded Rectangle 7"/>
          <p:cNvSpPr/>
          <p:nvPr/>
        </p:nvSpPr>
        <p:spPr>
          <a:xfrm>
            <a:off x="663575" y="2466975"/>
            <a:ext cx="7807325" cy="3544887"/>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600"/>
              </a:spcAft>
              <a:defRPr/>
            </a:pPr>
            <a:r>
              <a:rPr lang="en-GB" sz="1600" b="1" dirty="0">
                <a:solidFill>
                  <a:schemeClr val="tx1"/>
                </a:solidFill>
                <a:latin typeface="Twinkl" pitchFamily="2" charset="0"/>
              </a:rPr>
              <a:t>You could carry out:</a:t>
            </a:r>
          </a:p>
          <a:p>
            <a:pPr marL="285750" indent="-180000" eaLnBrk="1" fontAlgn="auto" hangingPunct="1">
              <a:spcBef>
                <a:spcPts val="0"/>
              </a:spcBef>
              <a:spcAft>
                <a:spcPts val="600"/>
              </a:spcAft>
              <a:buFont typeface="Arial" panose="020B0604020202020204" pitchFamily="34" charset="0"/>
              <a:buChar char="•"/>
              <a:defRPr/>
            </a:pPr>
            <a:r>
              <a:rPr lang="en-GB" sz="1600" dirty="0">
                <a:solidFill>
                  <a:schemeClr val="tx1"/>
                </a:solidFill>
                <a:latin typeface="Twinkl" pitchFamily="2" charset="0"/>
              </a:rPr>
              <a:t>a practical enquiry (a simple practical enquiry is one where you just observe what happens);</a:t>
            </a:r>
          </a:p>
          <a:p>
            <a:pPr marL="285750" indent="-180000" eaLnBrk="1" fontAlgn="auto" hangingPunct="1">
              <a:spcBef>
                <a:spcPts val="0"/>
              </a:spcBef>
              <a:spcAft>
                <a:spcPts val="600"/>
              </a:spcAft>
              <a:buFont typeface="Arial" panose="020B0604020202020204" pitchFamily="34" charset="0"/>
              <a:buChar char="•"/>
              <a:defRPr/>
            </a:pPr>
            <a:r>
              <a:rPr lang="en-GB" sz="1600" dirty="0">
                <a:solidFill>
                  <a:schemeClr val="tx1"/>
                </a:solidFill>
                <a:latin typeface="Twinkl" pitchFamily="2" charset="0"/>
              </a:rPr>
              <a:t>a fair and comparative test.</a:t>
            </a:r>
          </a:p>
          <a:p>
            <a:pPr marL="105750" eaLnBrk="1" fontAlgn="auto" hangingPunct="1">
              <a:spcBef>
                <a:spcPts val="0"/>
              </a:spcBef>
              <a:spcAft>
                <a:spcPts val="600"/>
              </a:spcAft>
              <a:defRPr/>
            </a:pPr>
            <a:endParaRPr lang="en-GB" sz="1600" dirty="0">
              <a:solidFill>
                <a:schemeClr val="tx1"/>
              </a:solidFill>
              <a:latin typeface="Twinkl" pitchFamily="2" charset="0"/>
            </a:endParaRPr>
          </a:p>
          <a:p>
            <a:pPr eaLnBrk="1" fontAlgn="auto" hangingPunct="1">
              <a:spcBef>
                <a:spcPts val="0"/>
              </a:spcBef>
              <a:spcAft>
                <a:spcPts val="600"/>
              </a:spcAft>
              <a:defRPr/>
            </a:pPr>
            <a:r>
              <a:rPr lang="en-GB" sz="1600" b="1" dirty="0">
                <a:solidFill>
                  <a:schemeClr val="tx1"/>
                </a:solidFill>
                <a:latin typeface="Twinkl" pitchFamily="2" charset="0"/>
              </a:rPr>
              <a:t>In a fair and comparative test you have to:</a:t>
            </a:r>
          </a:p>
          <a:p>
            <a:pPr marL="285750" indent="-180000" eaLnBrk="1" fontAlgn="auto" hangingPunct="1">
              <a:spcBef>
                <a:spcPts val="0"/>
              </a:spcBef>
              <a:spcAft>
                <a:spcPts val="600"/>
              </a:spcAft>
              <a:buFont typeface="Arial" panose="020B0604020202020204" pitchFamily="34" charset="0"/>
              <a:buChar char="•"/>
              <a:defRPr/>
            </a:pPr>
            <a:r>
              <a:rPr lang="en-GB" sz="1600" dirty="0">
                <a:solidFill>
                  <a:schemeClr val="tx1"/>
                </a:solidFill>
                <a:latin typeface="Twinkl" pitchFamily="2" charset="0"/>
              </a:rPr>
              <a:t>record observations/measurements;</a:t>
            </a:r>
          </a:p>
          <a:p>
            <a:pPr marL="285750" indent="-180000" eaLnBrk="1" fontAlgn="auto" hangingPunct="1">
              <a:spcBef>
                <a:spcPts val="0"/>
              </a:spcBef>
              <a:spcAft>
                <a:spcPts val="600"/>
              </a:spcAft>
              <a:buFont typeface="Arial" panose="020B0604020202020204" pitchFamily="34" charset="0"/>
              <a:buChar char="•"/>
              <a:defRPr/>
            </a:pPr>
            <a:r>
              <a:rPr lang="en-GB" sz="1600" dirty="0">
                <a:solidFill>
                  <a:schemeClr val="tx1"/>
                </a:solidFill>
                <a:latin typeface="Twinkl" pitchFamily="2" charset="0"/>
              </a:rPr>
              <a:t>compare results;</a:t>
            </a:r>
          </a:p>
          <a:p>
            <a:pPr marL="285750" indent="-180000" eaLnBrk="1" fontAlgn="auto" hangingPunct="1">
              <a:spcBef>
                <a:spcPts val="0"/>
              </a:spcBef>
              <a:spcAft>
                <a:spcPts val="600"/>
              </a:spcAft>
              <a:buFont typeface="Arial" panose="020B0604020202020204" pitchFamily="34" charset="0"/>
              <a:buChar char="•"/>
              <a:defRPr/>
            </a:pPr>
            <a:r>
              <a:rPr lang="en-GB" sz="1600" dirty="0">
                <a:solidFill>
                  <a:schemeClr val="tx1"/>
                </a:solidFill>
                <a:latin typeface="Twinkl" pitchFamily="2" charset="0"/>
              </a:rPr>
              <a:t>spot patterns.</a:t>
            </a:r>
          </a:p>
          <a:p>
            <a:pPr eaLnBrk="1" fontAlgn="auto" hangingPunct="1">
              <a:spcBef>
                <a:spcPts val="0"/>
              </a:spcBef>
              <a:spcAft>
                <a:spcPts val="0"/>
              </a:spcAft>
              <a:defRPr/>
            </a:pPr>
            <a:endParaRPr lang="en-GB" sz="1600" b="1" dirty="0">
              <a:solidFill>
                <a:schemeClr val="tx1"/>
              </a:solidFill>
              <a:latin typeface="Twinkl" pitchFamily="2" charset="0"/>
            </a:endParaRPr>
          </a:p>
          <a:p>
            <a:pPr eaLnBrk="1" fontAlgn="auto" hangingPunct="1">
              <a:spcBef>
                <a:spcPts val="0"/>
              </a:spcBef>
              <a:spcAft>
                <a:spcPts val="0"/>
              </a:spcAft>
              <a:defRPr/>
            </a:pPr>
            <a:endParaRPr lang="en-GB" sz="1600" dirty="0">
              <a:solidFill>
                <a:schemeClr val="tx1"/>
              </a:solidFill>
              <a:latin typeface="Twinkl" pitchFamily="2"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4965602" y="3403906"/>
            <a:ext cx="3505298" cy="3454094"/>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7" name="Rectangle 6"/>
          <p:cNvSpPr/>
          <p:nvPr/>
        </p:nvSpPr>
        <p:spPr>
          <a:xfrm>
            <a:off x="755650" y="1797050"/>
            <a:ext cx="7632700" cy="4295775"/>
          </a:xfrm>
          <a:prstGeom prst="rect">
            <a:avLst/>
          </a:prstGeom>
          <a:noFill/>
          <a:ln w="38100">
            <a:solidFill>
              <a:srgbClr val="37A1F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latin typeface="Twinkl" pitchFamily="2" charset="0"/>
            </a:endParaRPr>
          </a:p>
        </p:txBody>
      </p:sp>
      <p:sp>
        <p:nvSpPr>
          <p:cNvPr id="9219" name="Title 5"/>
          <p:cNvSpPr>
            <a:spLocks noGrp="1"/>
          </p:cNvSpPr>
          <p:nvPr>
            <p:ph type="title"/>
          </p:nvPr>
        </p:nvSpPr>
        <p:spPr>
          <a:xfrm>
            <a:off x="457200" y="485775"/>
            <a:ext cx="8220075" cy="1311275"/>
          </a:xfrm>
        </p:spPr>
        <p:txBody>
          <a:bodyPr>
            <a:normAutofit fontScale="90000"/>
          </a:bodyPr>
          <a:lstStyle/>
          <a:p>
            <a:pPr algn="ctr" eaLnBrk="1" hangingPunct="1">
              <a:defRPr/>
            </a:pPr>
            <a:r>
              <a:rPr lang="en-GB" altLang="en-US" dirty="0"/>
              <a:t>Planning Your Investigation</a:t>
            </a:r>
            <a:br>
              <a:rPr lang="en-GB" altLang="en-US" dirty="0"/>
            </a:br>
            <a:r>
              <a:rPr lang="en-GB" altLang="en-US" sz="3100" dirty="0"/>
              <a:t>Making Your Test Fair</a:t>
            </a:r>
          </a:p>
        </p:txBody>
      </p:sp>
      <p:sp>
        <p:nvSpPr>
          <p:cNvPr id="6" name="Rounded Rectangle 5"/>
          <p:cNvSpPr/>
          <p:nvPr/>
        </p:nvSpPr>
        <p:spPr>
          <a:xfrm>
            <a:off x="755650" y="1797050"/>
            <a:ext cx="7632700" cy="429577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600"/>
              </a:spcAft>
              <a:defRPr/>
            </a:pPr>
            <a:r>
              <a:rPr lang="en-GB" dirty="0">
                <a:solidFill>
                  <a:schemeClr val="tx1"/>
                </a:solidFill>
                <a:latin typeface="Twinkl" pitchFamily="2" charset="0"/>
              </a:rPr>
              <a:t>In order to  make sure that you carry out a fair test, which means that your results are accurate and can be trusted, then you need to be clear about:</a:t>
            </a:r>
          </a:p>
          <a:p>
            <a:pPr marL="285750" indent="-180000" eaLnBrk="1" fontAlgn="auto" hangingPunct="1">
              <a:spcBef>
                <a:spcPts val="0"/>
              </a:spcBef>
              <a:spcAft>
                <a:spcPts val="600"/>
              </a:spcAft>
              <a:buFont typeface="Arial" panose="020B0604020202020204" pitchFamily="34" charset="0"/>
              <a:buChar char="•"/>
              <a:defRPr/>
            </a:pPr>
            <a:r>
              <a:rPr lang="en-GB" dirty="0">
                <a:solidFill>
                  <a:schemeClr val="tx1"/>
                </a:solidFill>
                <a:latin typeface="Twinkl" pitchFamily="2" charset="0"/>
              </a:rPr>
              <a:t>what you will change and compare each time (make sure you only change one variable – the thing you are testing);</a:t>
            </a:r>
          </a:p>
          <a:p>
            <a:pPr marL="285750" indent="-180000" eaLnBrk="1" fontAlgn="auto" hangingPunct="1">
              <a:spcBef>
                <a:spcPts val="0"/>
              </a:spcBef>
              <a:spcAft>
                <a:spcPts val="600"/>
              </a:spcAft>
              <a:buFont typeface="Arial" panose="020B0604020202020204" pitchFamily="34" charset="0"/>
              <a:buChar char="•"/>
              <a:defRPr/>
            </a:pPr>
            <a:r>
              <a:rPr lang="en-GB" dirty="0">
                <a:solidFill>
                  <a:schemeClr val="tx1"/>
                </a:solidFill>
                <a:latin typeface="Twinkl" pitchFamily="2" charset="0"/>
              </a:rPr>
              <a:t>what you will measure;</a:t>
            </a:r>
          </a:p>
          <a:p>
            <a:pPr marL="285750" indent="-180000" eaLnBrk="1" fontAlgn="auto" hangingPunct="1">
              <a:spcBef>
                <a:spcPts val="0"/>
              </a:spcBef>
              <a:spcAft>
                <a:spcPts val="600"/>
              </a:spcAft>
              <a:buFont typeface="Arial" panose="020B0604020202020204" pitchFamily="34" charset="0"/>
              <a:buChar char="•"/>
              <a:defRPr/>
            </a:pPr>
            <a:r>
              <a:rPr lang="en-GB" dirty="0">
                <a:solidFill>
                  <a:schemeClr val="tx1"/>
                </a:solidFill>
                <a:latin typeface="Twinkl" pitchFamily="2" charset="0"/>
              </a:rPr>
              <a:t>what variables you will keep the same (control).</a:t>
            </a:r>
          </a:p>
          <a:p>
            <a:pPr eaLnBrk="1" fontAlgn="auto" hangingPunct="1">
              <a:spcBef>
                <a:spcPts val="0"/>
              </a:spcBef>
              <a:spcAft>
                <a:spcPts val="600"/>
              </a:spcAft>
              <a:defRPr/>
            </a:pPr>
            <a:r>
              <a:rPr lang="en-GB" dirty="0">
                <a:solidFill>
                  <a:schemeClr val="tx1"/>
                </a:solidFill>
                <a:latin typeface="Twinkl" pitchFamily="2" charset="0"/>
              </a:rPr>
              <a:t>Keeping all other variables the same except for the variable you are testing is important because it makes sure that your results are caused by the changes to the variable you are testing and not other things.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0242" name="Title 5"/>
          <p:cNvSpPr>
            <a:spLocks noGrp="1"/>
          </p:cNvSpPr>
          <p:nvPr>
            <p:ph type="title"/>
          </p:nvPr>
        </p:nvSpPr>
        <p:spPr>
          <a:xfrm>
            <a:off x="457200" y="485775"/>
            <a:ext cx="8220075" cy="990600"/>
          </a:xfrm>
        </p:spPr>
        <p:txBody>
          <a:bodyPr>
            <a:normAutofit fontScale="90000"/>
          </a:bodyPr>
          <a:lstStyle/>
          <a:p>
            <a:pPr algn="ctr" eaLnBrk="1" hangingPunct="1">
              <a:defRPr/>
            </a:pPr>
            <a:r>
              <a:rPr lang="en-GB" altLang="en-US"/>
              <a:t>Investigation</a:t>
            </a:r>
          </a:p>
        </p:txBody>
      </p:sp>
      <p:sp>
        <p:nvSpPr>
          <p:cNvPr id="9" name="Rectangle 8"/>
          <p:cNvSpPr/>
          <p:nvPr/>
        </p:nvSpPr>
        <p:spPr>
          <a:xfrm>
            <a:off x="755650" y="1476375"/>
            <a:ext cx="7632700" cy="4616450"/>
          </a:xfrm>
          <a:prstGeom prst="rect">
            <a:avLst/>
          </a:prstGeom>
          <a:solidFill>
            <a:srgbClr val="9149B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latin typeface="Twinkl" pitchFamily="2" charset="0"/>
            </a:endParaRPr>
          </a:p>
        </p:txBody>
      </p:sp>
      <p:pic>
        <p:nvPicPr>
          <p:cNvPr id="11268" name="Individual Work"/>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96200" y="612775"/>
            <a:ext cx="865188"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44871" y="1794312"/>
            <a:ext cx="2814090" cy="3980576"/>
          </a:xfrm>
          <a:prstGeom prst="rect">
            <a:avLst/>
          </a:prstGeom>
          <a:effectLst>
            <a:outerShdw blurRad="63500" sx="102000" sy="102000" algn="ctr" rotWithShape="0">
              <a:prstClr val="black">
                <a:alpha val="40000"/>
              </a:prstClr>
            </a:outerShdw>
          </a:effectLst>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36839" y="1794312"/>
            <a:ext cx="2814090" cy="3980576"/>
          </a:xfrm>
          <a:prstGeom prst="rect">
            <a:avLst/>
          </a:prstGeom>
          <a:effectLst>
            <a:outerShdw blurRad="63500" sx="102000" sy="102000" algn="ctr" rotWithShape="0">
              <a:prstClr val="black">
                <a:alpha val="40000"/>
              </a:prstClr>
            </a:outerShdw>
          </a:effectLst>
        </p:spPr>
      </p:pic>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08522" y="1794312"/>
            <a:ext cx="2814090" cy="3980576"/>
          </a:xfrm>
          <a:prstGeom prst="rect">
            <a:avLst/>
          </a:prstGeom>
          <a:effectLst>
            <a:outerShdw blurRad="63500" sx="102000" sy="102000" algn="ctr" rotWithShape="0">
              <a:prstClr val="black">
                <a:alpha val="40000"/>
              </a:prstClr>
            </a:outerShdw>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 name="Rectangle 4"/>
          <p:cNvSpPr/>
          <p:nvPr/>
        </p:nvSpPr>
        <p:spPr>
          <a:xfrm>
            <a:off x="755650" y="1476375"/>
            <a:ext cx="1773238" cy="1416050"/>
          </a:xfrm>
          <a:prstGeom prst="rect">
            <a:avLst/>
          </a:prstGeom>
          <a:solidFill>
            <a:srgbClr val="71BCF5">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latin typeface="Twinkl" pitchFamily="2" charset="0"/>
            </a:endParaRPr>
          </a:p>
        </p:txBody>
      </p:sp>
      <p:sp>
        <p:nvSpPr>
          <p:cNvPr id="11267" name="Title 5"/>
          <p:cNvSpPr>
            <a:spLocks noGrp="1"/>
          </p:cNvSpPr>
          <p:nvPr>
            <p:ph type="title"/>
          </p:nvPr>
        </p:nvSpPr>
        <p:spPr>
          <a:xfrm>
            <a:off x="457200" y="485775"/>
            <a:ext cx="8220075" cy="990600"/>
          </a:xfrm>
        </p:spPr>
        <p:txBody>
          <a:bodyPr>
            <a:normAutofit fontScale="90000"/>
          </a:bodyPr>
          <a:lstStyle/>
          <a:p>
            <a:pPr eaLnBrk="1" hangingPunct="1">
              <a:defRPr/>
            </a:pPr>
            <a:r>
              <a:rPr lang="en-GB" altLang="en-US"/>
              <a:t>Investigation</a:t>
            </a:r>
          </a:p>
        </p:txBody>
      </p:sp>
      <p:pic>
        <p:nvPicPr>
          <p:cNvPr id="12292" name="Individual Work"/>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96200" y="612775"/>
            <a:ext cx="865188"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0"/>
          <p:cNvSpPr/>
          <p:nvPr/>
        </p:nvSpPr>
        <p:spPr>
          <a:xfrm>
            <a:off x="2716213" y="1476375"/>
            <a:ext cx="1773237" cy="1416050"/>
          </a:xfrm>
          <a:prstGeom prst="rect">
            <a:avLst/>
          </a:prstGeom>
          <a:solidFill>
            <a:srgbClr val="9149B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latin typeface="Twinkl" pitchFamily="2" charset="0"/>
            </a:endParaRPr>
          </a:p>
        </p:txBody>
      </p:sp>
      <p:sp>
        <p:nvSpPr>
          <p:cNvPr id="12" name="Rectangle 11"/>
          <p:cNvSpPr/>
          <p:nvPr/>
        </p:nvSpPr>
        <p:spPr>
          <a:xfrm>
            <a:off x="4676775" y="1476375"/>
            <a:ext cx="1773238" cy="1416050"/>
          </a:xfrm>
          <a:prstGeom prst="rect">
            <a:avLst/>
          </a:prstGeom>
          <a:solidFill>
            <a:srgbClr val="71BCF5">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latin typeface="Twinkl" pitchFamily="2" charset="0"/>
            </a:endParaRPr>
          </a:p>
        </p:txBody>
      </p:sp>
      <p:sp>
        <p:nvSpPr>
          <p:cNvPr id="13" name="Rectangle 12"/>
          <p:cNvSpPr/>
          <p:nvPr/>
        </p:nvSpPr>
        <p:spPr>
          <a:xfrm>
            <a:off x="6637338" y="1476375"/>
            <a:ext cx="1773237" cy="1416050"/>
          </a:xfrm>
          <a:prstGeom prst="rect">
            <a:avLst/>
          </a:prstGeom>
          <a:solidFill>
            <a:srgbClr val="9149B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latin typeface="Twinkl" pitchFamily="2" charset="0"/>
            </a:endParaRPr>
          </a:p>
        </p:txBody>
      </p:sp>
      <p:sp>
        <p:nvSpPr>
          <p:cNvPr id="14" name="Rectangle 13"/>
          <p:cNvSpPr/>
          <p:nvPr/>
        </p:nvSpPr>
        <p:spPr>
          <a:xfrm>
            <a:off x="755650" y="3076575"/>
            <a:ext cx="1773238" cy="1416050"/>
          </a:xfrm>
          <a:prstGeom prst="rect">
            <a:avLst/>
          </a:prstGeom>
          <a:solidFill>
            <a:srgbClr val="9149B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latin typeface="Twinkl" pitchFamily="2" charset="0"/>
            </a:endParaRPr>
          </a:p>
        </p:txBody>
      </p:sp>
      <p:sp>
        <p:nvSpPr>
          <p:cNvPr id="15" name="Rectangle 14"/>
          <p:cNvSpPr/>
          <p:nvPr/>
        </p:nvSpPr>
        <p:spPr>
          <a:xfrm>
            <a:off x="2716213" y="3076575"/>
            <a:ext cx="1773237" cy="1416050"/>
          </a:xfrm>
          <a:prstGeom prst="rect">
            <a:avLst/>
          </a:prstGeom>
          <a:solidFill>
            <a:srgbClr val="71BCF5">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latin typeface="Twinkl" pitchFamily="2" charset="0"/>
            </a:endParaRPr>
          </a:p>
        </p:txBody>
      </p:sp>
      <p:sp>
        <p:nvSpPr>
          <p:cNvPr id="16" name="Rectangle 15"/>
          <p:cNvSpPr/>
          <p:nvPr/>
        </p:nvSpPr>
        <p:spPr>
          <a:xfrm>
            <a:off x="4676775" y="3076575"/>
            <a:ext cx="1773238" cy="1416050"/>
          </a:xfrm>
          <a:prstGeom prst="rect">
            <a:avLst/>
          </a:prstGeom>
          <a:solidFill>
            <a:srgbClr val="9149B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latin typeface="Twinkl" pitchFamily="2" charset="0"/>
            </a:endParaRPr>
          </a:p>
        </p:txBody>
      </p:sp>
      <p:sp>
        <p:nvSpPr>
          <p:cNvPr id="17" name="Rectangle 16"/>
          <p:cNvSpPr/>
          <p:nvPr/>
        </p:nvSpPr>
        <p:spPr>
          <a:xfrm>
            <a:off x="6637338" y="3076575"/>
            <a:ext cx="1773237" cy="1416050"/>
          </a:xfrm>
          <a:prstGeom prst="rect">
            <a:avLst/>
          </a:prstGeom>
          <a:solidFill>
            <a:srgbClr val="71BCF5">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latin typeface="Twinkl" pitchFamily="2" charset="0"/>
            </a:endParaRPr>
          </a:p>
        </p:txBody>
      </p:sp>
      <p:sp>
        <p:nvSpPr>
          <p:cNvPr id="18" name="Rectangle 17"/>
          <p:cNvSpPr/>
          <p:nvPr/>
        </p:nvSpPr>
        <p:spPr>
          <a:xfrm>
            <a:off x="755650" y="4676775"/>
            <a:ext cx="1773238" cy="1416050"/>
          </a:xfrm>
          <a:prstGeom prst="rect">
            <a:avLst/>
          </a:prstGeom>
          <a:solidFill>
            <a:srgbClr val="71BCF5">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latin typeface="Twinkl" pitchFamily="2" charset="0"/>
            </a:endParaRPr>
          </a:p>
        </p:txBody>
      </p:sp>
      <p:sp>
        <p:nvSpPr>
          <p:cNvPr id="19" name="Rectangle 18"/>
          <p:cNvSpPr/>
          <p:nvPr/>
        </p:nvSpPr>
        <p:spPr>
          <a:xfrm>
            <a:off x="2716213" y="4676775"/>
            <a:ext cx="1773237" cy="1416050"/>
          </a:xfrm>
          <a:prstGeom prst="rect">
            <a:avLst/>
          </a:prstGeom>
          <a:solidFill>
            <a:srgbClr val="9149B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latin typeface="Twinkl" pitchFamily="2" charset="0"/>
            </a:endParaRPr>
          </a:p>
        </p:txBody>
      </p:sp>
      <p:sp>
        <p:nvSpPr>
          <p:cNvPr id="20" name="Rectangle 19"/>
          <p:cNvSpPr/>
          <p:nvPr/>
        </p:nvSpPr>
        <p:spPr>
          <a:xfrm>
            <a:off x="4676775" y="4676775"/>
            <a:ext cx="1773238" cy="1416050"/>
          </a:xfrm>
          <a:prstGeom prst="rect">
            <a:avLst/>
          </a:prstGeom>
          <a:solidFill>
            <a:srgbClr val="71BCF5">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latin typeface="Twinkl" pitchFamily="2" charset="0"/>
            </a:endParaRPr>
          </a:p>
        </p:txBody>
      </p:sp>
      <p:sp>
        <p:nvSpPr>
          <p:cNvPr id="21" name="Rectangle 20"/>
          <p:cNvSpPr/>
          <p:nvPr/>
        </p:nvSpPr>
        <p:spPr>
          <a:xfrm>
            <a:off x="6637338" y="4676775"/>
            <a:ext cx="1773237" cy="1416050"/>
          </a:xfrm>
          <a:prstGeom prst="rect">
            <a:avLst/>
          </a:prstGeom>
          <a:solidFill>
            <a:srgbClr val="9149B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latin typeface="Twinkl" pitchFamily="2" charset="0"/>
            </a:endParaRPr>
          </a:p>
        </p:txBody>
      </p:sp>
      <p:pic>
        <p:nvPicPr>
          <p:cNvPr id="12304"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362075" y="1597025"/>
            <a:ext cx="557213" cy="115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05" name="Picture 2"/>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984500" y="1581150"/>
            <a:ext cx="1236663" cy="120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06" name="Picture 3"/>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rot="3597153">
            <a:off x="5181600" y="1443038"/>
            <a:ext cx="542925" cy="147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07" name="Picture 6"/>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7153275" y="1644650"/>
            <a:ext cx="744538"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08" name="Picture 21"/>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1047750" y="3224213"/>
            <a:ext cx="1176338" cy="1123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09" name="Picture 22"/>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2979738" y="3476625"/>
            <a:ext cx="1327150"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10" name="Picture 23"/>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4926013" y="3255963"/>
            <a:ext cx="1265237" cy="109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11" name="Picture 24"/>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6637338" y="3373438"/>
            <a:ext cx="1773237"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12" name="Picture 25"/>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755650" y="5033963"/>
            <a:ext cx="1773238" cy="757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13" name="Picture 26"/>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2716213" y="5160963"/>
            <a:ext cx="1773237" cy="512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14" name="Picture 27"/>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5024438" y="5095875"/>
            <a:ext cx="1068387"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 name="Rectangle 28"/>
          <p:cNvSpPr/>
          <p:nvPr/>
        </p:nvSpPr>
        <p:spPr>
          <a:xfrm>
            <a:off x="6637338" y="5384800"/>
            <a:ext cx="1773237" cy="46038"/>
          </a:xfrm>
          <a:prstGeom prst="rect">
            <a:avLst/>
          </a:prstGeom>
          <a:solidFill>
            <a:srgbClr val="1C1C1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latin typeface="Twinkl" pitchFamily="2"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2290" name="Title 5"/>
          <p:cNvSpPr>
            <a:spLocks noGrp="1"/>
          </p:cNvSpPr>
          <p:nvPr>
            <p:ph type="title"/>
          </p:nvPr>
        </p:nvSpPr>
        <p:spPr>
          <a:xfrm>
            <a:off x="457200" y="485775"/>
            <a:ext cx="8220075" cy="990600"/>
          </a:xfrm>
        </p:spPr>
        <p:txBody>
          <a:bodyPr>
            <a:normAutofit fontScale="90000"/>
          </a:bodyPr>
          <a:lstStyle/>
          <a:p>
            <a:pPr algn="ctr" eaLnBrk="1" hangingPunct="1">
              <a:defRPr/>
            </a:pPr>
            <a:r>
              <a:rPr lang="en-GB" altLang="en-US"/>
              <a:t>Peer Assessment</a:t>
            </a:r>
          </a:p>
        </p:txBody>
      </p:sp>
      <p:sp>
        <p:nvSpPr>
          <p:cNvPr id="9" name="Rectangle 8"/>
          <p:cNvSpPr/>
          <p:nvPr/>
        </p:nvSpPr>
        <p:spPr>
          <a:xfrm>
            <a:off x="755650" y="1476375"/>
            <a:ext cx="7632700" cy="4616450"/>
          </a:xfrm>
          <a:prstGeom prst="rect">
            <a:avLst/>
          </a:prstGeom>
          <a:solidFill>
            <a:srgbClr val="71BCF5">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latin typeface="Twinkl" pitchFamily="2" charset="0"/>
            </a:endParaRPr>
          </a:p>
        </p:txBody>
      </p:sp>
      <p:sp>
        <p:nvSpPr>
          <p:cNvPr id="12" name="Rounded Rectangle 11"/>
          <p:cNvSpPr/>
          <p:nvPr/>
        </p:nvSpPr>
        <p:spPr>
          <a:xfrm>
            <a:off x="755650" y="1476375"/>
            <a:ext cx="7632700" cy="233838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dirty="0">
                <a:solidFill>
                  <a:schemeClr val="tx1"/>
                </a:solidFill>
                <a:latin typeface="Twinkl" pitchFamily="2" charset="0"/>
              </a:rPr>
              <a:t>Swap your Electricity Investigation Activity Sheet with your partner.</a:t>
            </a:r>
          </a:p>
          <a:p>
            <a:pPr eaLnBrk="1" fontAlgn="auto" hangingPunct="1">
              <a:spcBef>
                <a:spcPts val="0"/>
              </a:spcBef>
              <a:spcAft>
                <a:spcPts val="0"/>
              </a:spcAft>
              <a:defRPr/>
            </a:pPr>
            <a:endParaRPr lang="en-GB" dirty="0">
              <a:solidFill>
                <a:schemeClr val="tx1"/>
              </a:solidFill>
              <a:latin typeface="Twinkl" pitchFamily="2" charset="0"/>
            </a:endParaRPr>
          </a:p>
          <a:p>
            <a:pPr marL="342900" indent="-342900" eaLnBrk="1" fontAlgn="auto" hangingPunct="1">
              <a:spcBef>
                <a:spcPts val="0"/>
              </a:spcBef>
              <a:spcAft>
                <a:spcPts val="0"/>
              </a:spcAft>
              <a:buFont typeface="+mj-lt"/>
              <a:buAutoNum type="arabicPeriod"/>
              <a:defRPr/>
            </a:pPr>
            <a:r>
              <a:rPr lang="en-GB" dirty="0">
                <a:solidFill>
                  <a:schemeClr val="tx1"/>
                </a:solidFill>
                <a:latin typeface="Twinkl" pitchFamily="2" charset="0"/>
              </a:rPr>
              <a:t>Read through the sheet carefully.</a:t>
            </a:r>
          </a:p>
          <a:p>
            <a:pPr marL="342900" indent="-342900" eaLnBrk="1" fontAlgn="auto" hangingPunct="1">
              <a:spcBef>
                <a:spcPts val="0"/>
              </a:spcBef>
              <a:spcAft>
                <a:spcPts val="0"/>
              </a:spcAft>
              <a:buFont typeface="+mj-lt"/>
              <a:buAutoNum type="arabicPeriod"/>
              <a:defRPr/>
            </a:pPr>
            <a:endParaRPr lang="en-GB" dirty="0">
              <a:solidFill>
                <a:schemeClr val="tx1"/>
              </a:solidFill>
              <a:latin typeface="Twinkl" pitchFamily="2" charset="0"/>
            </a:endParaRPr>
          </a:p>
          <a:p>
            <a:pPr marL="342900" indent="-342900" eaLnBrk="1" fontAlgn="auto" hangingPunct="1">
              <a:spcBef>
                <a:spcPts val="0"/>
              </a:spcBef>
              <a:spcAft>
                <a:spcPts val="0"/>
              </a:spcAft>
              <a:buFont typeface="+mj-lt"/>
              <a:buAutoNum type="arabicPeriod"/>
              <a:defRPr/>
            </a:pPr>
            <a:r>
              <a:rPr lang="en-GB" dirty="0">
                <a:solidFill>
                  <a:schemeClr val="tx1"/>
                </a:solidFill>
                <a:latin typeface="Twinkl" pitchFamily="2" charset="0"/>
              </a:rPr>
              <a:t>Discuss any parts of the investigation that you think need changing.</a:t>
            </a:r>
          </a:p>
          <a:p>
            <a:pPr marL="342900" indent="-342900" eaLnBrk="1" fontAlgn="auto" hangingPunct="1">
              <a:spcBef>
                <a:spcPts val="0"/>
              </a:spcBef>
              <a:spcAft>
                <a:spcPts val="0"/>
              </a:spcAft>
              <a:buFont typeface="+mj-lt"/>
              <a:buAutoNum type="arabicPeriod"/>
              <a:defRPr/>
            </a:pPr>
            <a:endParaRPr lang="en-GB" dirty="0">
              <a:solidFill>
                <a:schemeClr val="tx1"/>
              </a:solidFill>
              <a:latin typeface="Twinkl" pitchFamily="2" charset="0"/>
            </a:endParaRPr>
          </a:p>
          <a:p>
            <a:pPr marL="342900" indent="-342900" eaLnBrk="1" fontAlgn="auto" hangingPunct="1">
              <a:spcBef>
                <a:spcPts val="0"/>
              </a:spcBef>
              <a:spcAft>
                <a:spcPts val="0"/>
              </a:spcAft>
              <a:buFont typeface="+mj-lt"/>
              <a:buAutoNum type="arabicPeriod"/>
              <a:defRPr/>
            </a:pPr>
            <a:r>
              <a:rPr lang="en-GB" dirty="0">
                <a:solidFill>
                  <a:schemeClr val="tx1"/>
                </a:solidFill>
                <a:latin typeface="Twinkl" pitchFamily="2" charset="0"/>
              </a:rPr>
              <a:t>Be clear about what needs changing and how it should be changed. </a:t>
            </a:r>
          </a:p>
        </p:txBody>
      </p:sp>
      <p:pic>
        <p:nvPicPr>
          <p:cNvPr id="13317"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867025" y="3937000"/>
            <a:ext cx="3409950" cy="219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Office Theme">
  <a:themeElements>
    <a:clrScheme name="Twinkl Planit">
      <a:dk1>
        <a:srgbClr val="1C1C1C"/>
      </a:dk1>
      <a:lt1>
        <a:srgbClr val="FFFFFF"/>
      </a:lt1>
      <a:dk2>
        <a:srgbClr val="132A8C"/>
      </a:dk2>
      <a:lt2>
        <a:srgbClr val="E2E2E2"/>
      </a:lt2>
      <a:accent1>
        <a:srgbClr val="6B388C"/>
      </a:accent1>
      <a:accent2>
        <a:srgbClr val="E6236A"/>
      </a:accent2>
      <a:accent3>
        <a:srgbClr val="32B3A2"/>
      </a:accent3>
      <a:accent4>
        <a:srgbClr val="A21774"/>
      </a:accent4>
      <a:accent5>
        <a:srgbClr val="14B4E4"/>
      </a:accent5>
      <a:accent6>
        <a:srgbClr val="EE7918"/>
      </a:accent6>
      <a:hlink>
        <a:srgbClr val="14B4E4"/>
      </a:hlink>
      <a:folHlink>
        <a:srgbClr val="86CEFA"/>
      </a:folHlink>
    </a:clrScheme>
    <a:fontScheme name="Twinkl Planit">
      <a:majorFont>
        <a:latin typeface="Sassoon Infant Md"/>
        <a:ea typeface=""/>
        <a:cs typeface=""/>
      </a:majorFont>
      <a:minorFont>
        <a:latin typeface="Sassoon Infant Rg"/>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1150</TotalTime>
  <Words>407</Words>
  <Application>Microsoft Office PowerPoint</Application>
  <PresentationFormat>On-screen Show (4:3)</PresentationFormat>
  <Paragraphs>57</Paragraphs>
  <Slides>11</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11</vt:i4>
      </vt:variant>
    </vt:vector>
  </HeadingPairs>
  <TitlesOfParts>
    <vt:vector size="19" baseType="lpstr">
      <vt:lpstr>Twinkl</vt:lpstr>
      <vt:lpstr>Roboto</vt:lpstr>
      <vt:lpstr>BPreplay</vt:lpstr>
      <vt:lpstr>Sassoon Infant Md</vt:lpstr>
      <vt:lpstr>Calibri</vt:lpstr>
      <vt:lpstr>Arial</vt:lpstr>
      <vt:lpstr>Sassoon Infant Rg</vt:lpstr>
      <vt:lpstr>Office Theme</vt:lpstr>
      <vt:lpstr>Science</vt:lpstr>
      <vt:lpstr>PowerPoint Presentation</vt:lpstr>
      <vt:lpstr>PowerPoint Presentation</vt:lpstr>
      <vt:lpstr>Wire Length</vt:lpstr>
      <vt:lpstr>Planning Your Investigation</vt:lpstr>
      <vt:lpstr>Planning Your Investigation Making Your Test Fair</vt:lpstr>
      <vt:lpstr>Investigation</vt:lpstr>
      <vt:lpstr>Investigation</vt:lpstr>
      <vt:lpstr>Peer Assessment</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Geography</dc:title>
  <dc:creator>Twinkl</dc:creator>
  <cp:lastModifiedBy>Rachel Leather</cp:lastModifiedBy>
  <cp:revision>89</cp:revision>
  <dcterms:created xsi:type="dcterms:W3CDTF">2014-10-01T16:09:27Z</dcterms:created>
  <dcterms:modified xsi:type="dcterms:W3CDTF">2020-03-12T09:07:45Z</dcterms:modified>
</cp:coreProperties>
</file>