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20"/>
  </p:notesMasterIdLst>
  <p:handoutMasterIdLst>
    <p:handoutMasterId r:id="rId21"/>
  </p:handoutMasterIdLst>
  <p:sldIdLst>
    <p:sldId id="263" r:id="rId4"/>
    <p:sldId id="296" r:id="rId5"/>
    <p:sldId id="264" r:id="rId6"/>
    <p:sldId id="289" r:id="rId7"/>
    <p:sldId id="268" r:id="rId8"/>
    <p:sldId id="290" r:id="rId9"/>
    <p:sldId id="291" r:id="rId10"/>
    <p:sldId id="292" r:id="rId11"/>
    <p:sldId id="293" r:id="rId12"/>
    <p:sldId id="294" r:id="rId13"/>
    <p:sldId id="295" r:id="rId14"/>
    <p:sldId id="272" r:id="rId15"/>
    <p:sldId id="273" r:id="rId16"/>
    <p:sldId id="297" r:id="rId17"/>
    <p:sldId id="298" r:id="rId18"/>
    <p:sldId id="299" r:id="rId19"/>
  </p:sldIdLst>
  <p:sldSz cx="9144000" cy="6858000" type="screen4x3"/>
  <p:notesSz cx="6858000" cy="9144000"/>
  <p:embeddedFontLst>
    <p:embeddedFont>
      <p:font typeface="BPreplay" panose="020005030000000200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ssoon Infant Md" panose="02000603050000020003" charset="0"/>
      <p:regular r:id="rId30"/>
    </p:embeddedFont>
    <p:embeddedFont>
      <p:font typeface="Sassoon Infant Rg" panose="02000503030000020003" pitchFamily="50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E"/>
    <a:srgbClr val="B0E1FF"/>
    <a:srgbClr val="FF72DA"/>
    <a:srgbClr val="FFDC4E"/>
    <a:srgbClr val="82DC55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589DB-2714-4A7E-A141-E57E8464CAF9}" v="25" dt="2022-03-06T17:53:50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499" autoAdjust="0"/>
  </p:normalViewPr>
  <p:slideViewPr>
    <p:cSldViewPr snapToGrid="0">
      <p:cViewPr varScale="1">
        <p:scale>
          <a:sx n="58" d="100"/>
          <a:sy n="58" d="100"/>
        </p:scale>
        <p:origin x="1728" y="72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B0979-1217-4FEE-B71F-39A2F0F13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4A3A8-A052-45B6-A194-F45E6187E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2D6DA0-745C-448B-9DF2-80A03A96DBB3}" type="datetimeFigureOut">
              <a:rPr lang="en-GB"/>
              <a:pPr>
                <a:defRPr/>
              </a:pPr>
              <a:t>06/03/2022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A1E66-92E4-466D-8861-6D921AD07F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3C97D-C2A3-4602-9A89-BE3458299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9712143-3B16-4EDA-AE61-BAB44D52D6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7909B3-8269-47C3-906F-6099DDDECD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E087E-5B67-434F-9F12-501A5EB09B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222E9B-AA2C-4854-BCA7-836A992F42C7}" type="datetimeFigureOut">
              <a:rPr lang="en-GB"/>
              <a:pPr>
                <a:defRPr/>
              </a:pPr>
              <a:t>06/03/2022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65A25F-CEED-41AC-B4FE-622EDBF4B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0A63CF-B379-41C9-BFD9-ADFB7D818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DC76-8DA7-4CA5-9ADE-328F122A6B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0FA82-0DDE-4423-A47F-9F77F2E4C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582282F-B3ED-420C-AF3E-8CC32B91FFB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F8A66BC-920E-4866-AE1B-8192933C7E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50DC4EE-2492-49E7-B1AF-F3D0237DEE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Stop video at 1.14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96C6A11-FBA8-4017-98CC-2E69ECBB2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fld id="{BCE4DBE2-E56C-4064-8448-0D2FB8DDBB4B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4EEFCAC-0D1F-44B4-8C75-3188F47CAD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140DD3A-C17F-4E83-B46D-3D395F020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55E890A-B015-4BAE-9B28-6ED724667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fld id="{25859307-2F50-49F4-805E-879E28C7DA21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BEE6CDB-5C2F-4A2C-8ADB-4765409B9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F724324-803E-4E0F-ADDB-78336C8D7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6B94FBB-221F-4A69-B448-23986C46C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fld id="{55FC9E76-2A62-4995-8053-2DB963D12B5A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Example- discuss what emotion- anger, what colour? Then discuss how to sketch this and how could you incorporate the chosen colour into their sketch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2282F-B3ED-420C-AF3E-8CC32B91FFBE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80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Same as slide before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2282F-B3ED-420C-AF3E-8CC32B91FFBE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912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D73EDB-EADE-4389-85A3-BDA4ABC45C9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05D55456-2CC6-4597-918A-9F1408873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2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D4D8E5-D0A9-4539-9F2E-E3D20578ADB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B0E9345-6AFB-461D-A50F-BF9588818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06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3853667-6F81-4B1A-8956-8C0DE15D8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04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06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9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B7EF7AB8-041F-443F-A527-7EAFF9321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82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901594-43B9-4050-9215-43988B6E8F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FC017F-EBD9-4DDF-B78E-07818A4C4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1" r:id="rId4"/>
    <p:sldLayoutId id="2147483712" r:id="rId5"/>
    <p:sldLayoutId id="21474837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dfgkq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EE7921-2938-4A32-BCFC-46C3FEB80452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9FBFAD3-6CF7-469D-921C-1E147AF951D2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196" name="Content Placeholder 15">
            <a:extLst>
              <a:ext uri="{FF2B5EF4-FFF2-40B4-BE49-F238E27FC236}">
                <a16:creationId xmlns:a16="http://schemas.microsoft.com/office/drawing/2014/main" id="{8A8C1924-A8A1-4813-9980-4ECCBD9F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3600">
                <a:latin typeface="Sassoon Infant Rg" charset="0"/>
                <a:cs typeface="Sassoon Infant Rg" charset="0"/>
              </a:rPr>
              <a:t>Starter: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3600">
                <a:latin typeface="Sassoon Infant Rg" charset="0"/>
                <a:cs typeface="Sassoon Infant Rg" charset="0"/>
              </a:rPr>
              <a:t>Which colours are on the colour wheel?</a:t>
            </a:r>
          </a:p>
        </p:txBody>
      </p:sp>
      <p:pic>
        <p:nvPicPr>
          <p:cNvPr id="10251" name="Picture 11" descr="How to Use the Color Wheel to Pick Your Perfect Color Palette | Better  Homes &amp;amp; Gardens">
            <a:extLst>
              <a:ext uri="{FF2B5EF4-FFF2-40B4-BE49-F238E27FC236}">
                <a16:creationId xmlns:a16="http://schemas.microsoft.com/office/drawing/2014/main" id="{AE130EDF-322F-4169-AA5C-A92DBF08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924175"/>
            <a:ext cx="3459162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9C09FC92-A764-4F00-886C-6A799C91F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728663"/>
            <a:ext cx="387667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7">
            <a:extLst>
              <a:ext uri="{FF2B5EF4-FFF2-40B4-BE49-F238E27FC236}">
                <a16:creationId xmlns:a16="http://schemas.microsoft.com/office/drawing/2014/main" id="{B1F520D3-3F49-406D-AF75-DEEA5F6A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483225"/>
            <a:ext cx="660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Mother and Child (1929)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by Pablo Picasso</a:t>
            </a:r>
            <a:endParaRPr lang="en-GB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0B689941-22B7-4828-B0C0-1FC0B77E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/>
          <a:stretch>
            <a:fillRect/>
          </a:stretch>
        </p:blipFill>
        <p:spPr bwMode="auto">
          <a:xfrm>
            <a:off x="2582863" y="728663"/>
            <a:ext cx="3978275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7">
            <a:extLst>
              <a:ext uri="{FF2B5EF4-FFF2-40B4-BE49-F238E27FC236}">
                <a16:creationId xmlns:a16="http://schemas.microsoft.com/office/drawing/2014/main" id="{9D0927F7-6611-4260-B0B1-8C2AC5EF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483225"/>
            <a:ext cx="660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Boy with Bouquet of Flowers in his Hand (1905)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by Pablo Picasso</a:t>
            </a:r>
            <a:endParaRPr lang="en-GB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2886789-11B9-4C10-B17C-FD6D5497F39D}"/>
              </a:ext>
            </a:extLst>
          </p:cNvPr>
          <p:cNvSpPr/>
          <p:nvPr/>
        </p:nvSpPr>
        <p:spPr>
          <a:xfrm>
            <a:off x="755650" y="2781300"/>
            <a:ext cx="3748088" cy="3311525"/>
          </a:xfrm>
          <a:prstGeom prst="roundRect">
            <a:avLst>
              <a:gd name="adj" fmla="val 11836"/>
            </a:avLst>
          </a:prstGeom>
          <a:solidFill>
            <a:srgbClr val="FFFCEE"/>
          </a:solidFill>
          <a:ln>
            <a:solidFill>
              <a:srgbClr val="FF7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131E32-4B7F-48D7-B448-4D86A57D9900}"/>
              </a:ext>
            </a:extLst>
          </p:cNvPr>
          <p:cNvSpPr/>
          <p:nvPr/>
        </p:nvSpPr>
        <p:spPr>
          <a:xfrm>
            <a:off x="4645025" y="2781300"/>
            <a:ext cx="3748088" cy="3311525"/>
          </a:xfrm>
          <a:prstGeom prst="roundRect">
            <a:avLst>
              <a:gd name="adj" fmla="val 11836"/>
            </a:avLst>
          </a:prstGeom>
          <a:solidFill>
            <a:srgbClr val="FFFCEE"/>
          </a:solidFill>
          <a:ln>
            <a:solidFill>
              <a:srgbClr val="B0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2" name="Title 5">
            <a:extLst>
              <a:ext uri="{FF2B5EF4-FFF2-40B4-BE49-F238E27FC236}">
                <a16:creationId xmlns:a16="http://schemas.microsoft.com/office/drawing/2014/main" id="{3DCBF840-5772-4CB7-9329-38E23881A810}"/>
              </a:ext>
            </a:extLst>
          </p:cNvPr>
          <p:cNvSpPr>
            <a:spLocks/>
          </p:cNvSpPr>
          <p:nvPr/>
        </p:nvSpPr>
        <p:spPr bwMode="auto">
          <a:xfrm>
            <a:off x="457200" y="485775"/>
            <a:ext cx="8220075" cy="11477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itchFamily="50" charset="0"/>
              </a:rPr>
              <a:t>Picasso’s Blue Period</a:t>
            </a:r>
          </a:p>
        </p:txBody>
      </p:sp>
      <p:pic>
        <p:nvPicPr>
          <p:cNvPr id="19" name="Content Placeholder 3" descr="femme aux bras croises by markldiaz.jpg">
            <a:extLst>
              <a:ext uri="{FF2B5EF4-FFF2-40B4-BE49-F238E27FC236}">
                <a16:creationId xmlns:a16="http://schemas.microsoft.com/office/drawing/2014/main" id="{FCE7D968-0121-4C92-92ED-C46946118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77"/>
          <a:stretch/>
        </p:blipFill>
        <p:spPr>
          <a:xfrm>
            <a:off x="5430593" y="2891667"/>
            <a:ext cx="2176758" cy="3113022"/>
          </a:xfrm>
          <a:prstGeom prst="roundRect">
            <a:avLst/>
          </a:prstGeom>
          <a:noFill/>
          <a:ln w="25400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523C2F-1A3C-4D92-94B0-9F31862D7CF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/>
          <a:stretch/>
        </p:blipFill>
        <p:spPr bwMode="auto">
          <a:xfrm>
            <a:off x="1343309" y="2891667"/>
            <a:ext cx="2572969" cy="309055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2538661-87CC-4206-967C-5D8F6D3497E8}"/>
              </a:ext>
            </a:extLst>
          </p:cNvPr>
          <p:cNvSpPr/>
          <p:nvPr/>
        </p:nvSpPr>
        <p:spPr>
          <a:xfrm>
            <a:off x="755650" y="1633538"/>
            <a:ext cx="7632700" cy="1020762"/>
          </a:xfrm>
          <a:prstGeom prst="roundRect">
            <a:avLst>
              <a:gd name="adj" fmla="val 24487"/>
            </a:avLst>
          </a:prstGeom>
          <a:solidFill>
            <a:srgbClr val="82DC55"/>
          </a:solidFill>
          <a:ln>
            <a:solidFill>
              <a:srgbClr val="82D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6" name="Content Placeholder 4">
            <a:extLst>
              <a:ext uri="{FF2B5EF4-FFF2-40B4-BE49-F238E27FC236}">
                <a16:creationId xmlns:a16="http://schemas.microsoft.com/office/drawing/2014/main" id="{2BFA7DB2-0A75-4230-BF37-44EBD279C96C}"/>
              </a:ext>
            </a:extLst>
          </p:cNvPr>
          <p:cNvSpPr>
            <a:spLocks/>
          </p:cNvSpPr>
          <p:nvPr/>
        </p:nvSpPr>
        <p:spPr bwMode="auto">
          <a:xfrm>
            <a:off x="755650" y="1633538"/>
            <a:ext cx="7632700" cy="10207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What differences do you notice between these two portraits?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8A3E49F1-6400-487D-9EBD-20B37F66A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8400"/>
            <a:ext cx="3565525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markldiaz</a:t>
            </a: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>
            <a:extLst>
              <a:ext uri="{FF2B5EF4-FFF2-40B4-BE49-F238E27FC236}">
                <a16:creationId xmlns:a16="http://schemas.microsoft.com/office/drawing/2014/main" id="{8D841455-38C3-471F-89F9-BF0C970B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6668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Using Colours to</a:t>
            </a:r>
            <a:br>
              <a:rPr lang="en-GB" altLang="en-US"/>
            </a:br>
            <a:r>
              <a:rPr lang="en-GB" altLang="en-US"/>
              <a:t>Show Emotions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63E0855-1F00-4437-9599-E25B716086F9}"/>
              </a:ext>
            </a:extLst>
          </p:cNvPr>
          <p:cNvSpPr/>
          <p:nvPr/>
        </p:nvSpPr>
        <p:spPr>
          <a:xfrm>
            <a:off x="755650" y="2006600"/>
            <a:ext cx="3748088" cy="4086225"/>
          </a:xfrm>
          <a:prstGeom prst="roundRect">
            <a:avLst>
              <a:gd name="adj" fmla="val 11836"/>
            </a:avLst>
          </a:prstGeom>
          <a:solidFill>
            <a:srgbClr val="FFFCEE"/>
          </a:solidFill>
          <a:ln>
            <a:solidFill>
              <a:srgbClr val="FFD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B387A11-9C3B-4F94-BA63-2945E6CB4A81}"/>
              </a:ext>
            </a:extLst>
          </p:cNvPr>
          <p:cNvSpPr/>
          <p:nvPr/>
        </p:nvSpPr>
        <p:spPr>
          <a:xfrm>
            <a:off x="4641850" y="2006600"/>
            <a:ext cx="3749675" cy="4086225"/>
          </a:xfrm>
          <a:prstGeom prst="roundRect">
            <a:avLst>
              <a:gd name="adj" fmla="val 11836"/>
            </a:avLst>
          </a:prstGeom>
          <a:solidFill>
            <a:srgbClr val="FFFCEE"/>
          </a:solidFill>
          <a:ln>
            <a:solidFill>
              <a:srgbClr val="FFD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7" name="Content Placeholder 4">
            <a:extLst>
              <a:ext uri="{FF2B5EF4-FFF2-40B4-BE49-F238E27FC236}">
                <a16:creationId xmlns:a16="http://schemas.microsoft.com/office/drawing/2014/main" id="{0186904C-8CB3-4FFF-AFD7-6A0CE149D187}"/>
              </a:ext>
            </a:extLst>
          </p:cNvPr>
          <p:cNvSpPr>
            <a:spLocks/>
          </p:cNvSpPr>
          <p:nvPr/>
        </p:nvSpPr>
        <p:spPr bwMode="auto">
          <a:xfrm>
            <a:off x="755650" y="2006600"/>
            <a:ext cx="3748088" cy="30432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What colours do you think</a:t>
            </a:r>
            <a:br>
              <a:rPr lang="en-US" altLang="en-US"/>
            </a:br>
            <a:r>
              <a:rPr lang="en-US" altLang="en-US"/>
              <a:t>we should use to make a </a:t>
            </a:r>
            <a:br>
              <a:rPr lang="en-US" altLang="en-US"/>
            </a:br>
            <a:r>
              <a:rPr lang="en-US" altLang="en-US" b="1"/>
              <a:t>happy portrait</a:t>
            </a:r>
            <a:r>
              <a:rPr lang="en-US" altLang="en-US"/>
              <a:t>?</a:t>
            </a:r>
          </a:p>
        </p:txBody>
      </p:sp>
      <p:sp>
        <p:nvSpPr>
          <p:cNvPr id="23558" name="Content Placeholder 4">
            <a:extLst>
              <a:ext uri="{FF2B5EF4-FFF2-40B4-BE49-F238E27FC236}">
                <a16:creationId xmlns:a16="http://schemas.microsoft.com/office/drawing/2014/main" id="{D5DAABC7-87A3-4B3F-B34D-C03D2629ED1D}"/>
              </a:ext>
            </a:extLst>
          </p:cNvPr>
          <p:cNvSpPr>
            <a:spLocks/>
          </p:cNvSpPr>
          <p:nvPr/>
        </p:nvSpPr>
        <p:spPr bwMode="auto">
          <a:xfrm>
            <a:off x="4641850" y="2006600"/>
            <a:ext cx="3749675" cy="30432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What colours do you think</a:t>
            </a:r>
            <a:br>
              <a:rPr lang="en-US" altLang="en-US"/>
            </a:br>
            <a:r>
              <a:rPr lang="en-US" altLang="en-US"/>
              <a:t>we should use to make a </a:t>
            </a:r>
            <a:br>
              <a:rPr lang="en-US" altLang="en-US"/>
            </a:br>
            <a:r>
              <a:rPr lang="en-US" altLang="en-US" b="1"/>
              <a:t>sad portrait</a:t>
            </a:r>
            <a:r>
              <a:rPr lang="en-US" altLang="en-US"/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57DF80-AA54-4CCD-AD36-792417FC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3028950"/>
            <a:ext cx="21129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86141-A9E3-4A56-83FD-B4D5749C9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"/>
          <a:stretch>
            <a:fillRect/>
          </a:stretch>
        </p:blipFill>
        <p:spPr bwMode="auto">
          <a:xfrm>
            <a:off x="6519863" y="3746500"/>
            <a:ext cx="18557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0047AA-7CD0-4AFD-B1B2-1C2BC33F7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206750"/>
            <a:ext cx="3825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94F43B-FF76-4D3F-B4DB-34CA731D9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3843338"/>
            <a:ext cx="24241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192BFF-6979-405D-94B4-85BC5C31B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r="1973"/>
          <a:stretch>
            <a:fillRect/>
          </a:stretch>
        </p:blipFill>
        <p:spPr bwMode="auto">
          <a:xfrm>
            <a:off x="4652963" y="3663950"/>
            <a:ext cx="37226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CF2920-2E71-4791-A30F-CF14597EA1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116388"/>
            <a:ext cx="36972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">
            <a:extLst>
              <a:ext uri="{FF2B5EF4-FFF2-40B4-BE49-F238E27FC236}">
                <a16:creationId xmlns:a16="http://schemas.microsoft.com/office/drawing/2014/main" id="{2E290ECC-A50C-4383-9C92-078D60E61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132138"/>
            <a:ext cx="13271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1C1E0A-27A4-4E6B-9B5F-E5F3965EB1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913"/>
          <a:stretch>
            <a:fillRect/>
          </a:stretch>
        </p:blipFill>
        <p:spPr bwMode="auto">
          <a:xfrm>
            <a:off x="2141538" y="3414713"/>
            <a:ext cx="23812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44DEBE-4046-4DC1-B96A-02E2D5452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081338"/>
            <a:ext cx="2012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A81AFC-36E8-4DD4-AFEE-B888141C9F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75088"/>
            <a:ext cx="19923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FB7850-C6C7-4EAC-BEA8-A758C025F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5740">
            <a:off x="668338" y="3829050"/>
            <a:ext cx="365601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276388-9F6D-4D9B-A90C-03869837C6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1042">
            <a:off x="825500" y="3067050"/>
            <a:ext cx="34829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1F5DC7-63EC-42D9-A83E-AC22570585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r="2615"/>
          <a:stretch>
            <a:fillRect/>
          </a:stretch>
        </p:blipFill>
        <p:spPr bwMode="auto">
          <a:xfrm>
            <a:off x="760413" y="3984625"/>
            <a:ext cx="37306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7">
            <a:extLst>
              <a:ext uri="{FF2B5EF4-FFF2-40B4-BE49-F238E27FC236}">
                <a16:creationId xmlns:a16="http://schemas.microsoft.com/office/drawing/2014/main" id="{C609467D-C931-44AE-9190-C7239EF561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3333750"/>
            <a:ext cx="1330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89D2-6B04-4FA7-AD57-E596E8B2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84960-CF52-4D2A-B77B-E9F2043C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7" y="1662546"/>
            <a:ext cx="8220075" cy="473349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Looking at the cropped photos you need to decide what emotion you think they are feeling, and what colour you would use to convey this feeling.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Then have a go at sketching the cropped photo and try and include your chosen colour in some way. 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581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0B86-C2CC-40D0-B2F0-42F838F5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E7DDA-6F0C-434B-85A4-06366CD5D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467F6A-DBD0-41DA-8748-943F0C741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 t="15719" r="37080" b="77331"/>
          <a:stretch/>
        </p:blipFill>
        <p:spPr bwMode="auto">
          <a:xfrm>
            <a:off x="1406757" y="2081354"/>
            <a:ext cx="6320954" cy="15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8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2160-8AC8-4665-B106-213CD0E8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9597-2E68-41B0-A437-2E19668E3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1BF88F-83FD-401A-9757-8F869B316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1" r="73559" b="12378"/>
          <a:stretch/>
        </p:blipFill>
        <p:spPr bwMode="auto">
          <a:xfrm>
            <a:off x="903024" y="2410869"/>
            <a:ext cx="7328420" cy="20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4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EE7921-2938-4A32-BCFC-46C3FEB80452}"/>
              </a:ext>
            </a:extLst>
          </p:cNvPr>
          <p:cNvSpPr/>
          <p:nvPr/>
        </p:nvSpPr>
        <p:spPr bwMode="auto">
          <a:xfrm>
            <a:off x="503238" y="665019"/>
            <a:ext cx="8137525" cy="5680220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245" name="Title 1">
            <a:extLst>
              <a:ext uri="{FF2B5EF4-FFF2-40B4-BE49-F238E27FC236}">
                <a16:creationId xmlns:a16="http://schemas.microsoft.com/office/drawing/2014/main" id="{78A84D74-330F-46CE-8D39-4375CDD15573}"/>
              </a:ext>
            </a:extLst>
          </p:cNvPr>
          <p:cNvSpPr txBox="1">
            <a:spLocks/>
          </p:cNvSpPr>
          <p:nvPr/>
        </p:nvSpPr>
        <p:spPr bwMode="auto">
          <a:xfrm>
            <a:off x="560387" y="195024"/>
            <a:ext cx="8080375" cy="646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None/>
              <a:defRPr/>
            </a:pPr>
            <a:r>
              <a:rPr lang="en-GB" sz="3200" b="1" dirty="0"/>
              <a:t>LO: To convey feelings in a portrait.</a:t>
            </a:r>
          </a:p>
          <a:p>
            <a:pPr algn="ctr">
              <a:buNone/>
              <a:defRPr/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Must: Identify colours to feelings. </a:t>
            </a: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GB" sz="320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Should: Justify colour choice. </a:t>
            </a:r>
          </a:p>
          <a:p>
            <a:pPr algn="ctr">
              <a:buNone/>
              <a:defRPr/>
            </a:pPr>
            <a:r>
              <a:rPr lang="en-GB" sz="32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Could: Blend to show emotion.</a:t>
            </a:r>
            <a:endParaRPr lang="en-GB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endParaRPr lang="en-US" altLang="en-US" sz="3600" b="1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000789F-E680-4867-8376-C1D7BE58174E}"/>
              </a:ext>
            </a:extLst>
          </p:cNvPr>
          <p:cNvSpPr/>
          <p:nvPr/>
        </p:nvSpPr>
        <p:spPr>
          <a:xfrm>
            <a:off x="755650" y="1633538"/>
            <a:ext cx="7632700" cy="4459287"/>
          </a:xfrm>
          <a:prstGeom prst="roundRect">
            <a:avLst>
              <a:gd name="adj" fmla="val 7733"/>
            </a:avLst>
          </a:prstGeom>
          <a:solidFill>
            <a:srgbClr val="FF72DA"/>
          </a:solidFill>
          <a:ln>
            <a:solidFill>
              <a:srgbClr val="FF7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5">
            <a:extLst>
              <a:ext uri="{FF2B5EF4-FFF2-40B4-BE49-F238E27FC236}">
                <a16:creationId xmlns:a16="http://schemas.microsoft.com/office/drawing/2014/main" id="{32EE3E91-A664-4C76-BEC9-EBA9C581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147763"/>
          </a:xfrm>
        </p:spPr>
        <p:txBody>
          <a:bodyPr/>
          <a:lstStyle/>
          <a:p>
            <a:pPr eaLnBrk="1" hangingPunct="1"/>
            <a:r>
              <a:rPr lang="en-GB" altLang="en-US"/>
              <a:t>Pablo Picasso</a:t>
            </a:r>
          </a:p>
        </p:txBody>
      </p:sp>
      <p:sp>
        <p:nvSpPr>
          <p:cNvPr id="10244" name="Content Placeholder 4">
            <a:extLst>
              <a:ext uri="{FF2B5EF4-FFF2-40B4-BE49-F238E27FC236}">
                <a16:creationId xmlns:a16="http://schemas.microsoft.com/office/drawing/2014/main" id="{252C5C0A-C0C3-470C-9561-C033BE366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633538"/>
            <a:ext cx="3957638" cy="44592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altLang="en-US" sz="3200">
              <a:latin typeface="Sassoon Infant Rg" charset="0"/>
              <a:cs typeface="Sassoon Infant Rg" charset="0"/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3200">
                <a:latin typeface="Sassoon Infant Rg" charset="0"/>
                <a:cs typeface="Sassoon Infant Rg" charset="0"/>
              </a:rPr>
              <a:t>Picasso was a Spanish artist and is one of the most famous artists in the world.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2400">
                <a:latin typeface="Sassoon Infant Rg" charset="0"/>
                <a:cs typeface="Sassoon Infant Rg" charset="0"/>
                <a:hlinkClick r:id="rId3"/>
              </a:rPr>
              <a:t>https://www.bbc.co.uk/bitesize/clips/zdfgkqt</a:t>
            </a:r>
            <a:endParaRPr lang="en-GB" altLang="en-US" sz="2400">
              <a:latin typeface="Sassoon Infant Rg" charset="0"/>
              <a:cs typeface="Sassoon Infant Rg" charset="0"/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altLang="en-US" sz="3200">
              <a:latin typeface="Sassoon Infant Rg" charset="0"/>
              <a:cs typeface="Sassoon Infant Rg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C2DCBB-81A4-4E51-80E4-372EF4E4D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899" y="1723082"/>
            <a:ext cx="3608485" cy="4282070"/>
          </a:xfrm>
          <a:prstGeom prst="roundRect">
            <a:avLst>
              <a:gd name="adj" fmla="val 9715"/>
            </a:avLst>
          </a:prstGeom>
        </p:spPr>
      </p:pic>
      <p:sp>
        <p:nvSpPr>
          <p:cNvPr id="26" name="TextBox 21">
            <a:extLst>
              <a:ext uri="{FF2B5EF4-FFF2-40B4-BE49-F238E27FC236}">
                <a16:creationId xmlns:a16="http://schemas.microsoft.com/office/drawing/2014/main" id="{5CB6FA56-96CB-4F5D-86A7-937DA878F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8400"/>
            <a:ext cx="3565525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freeparking</a:t>
            </a: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A00FFC-5CB3-46F3-BDBD-B0E31A510A5A}"/>
              </a:ext>
            </a:extLst>
          </p:cNvPr>
          <p:cNvSpPr/>
          <p:nvPr/>
        </p:nvSpPr>
        <p:spPr>
          <a:xfrm>
            <a:off x="755650" y="1633538"/>
            <a:ext cx="7632700" cy="1643062"/>
          </a:xfrm>
          <a:prstGeom prst="roundRect">
            <a:avLst>
              <a:gd name="adj" fmla="val 16565"/>
            </a:avLst>
          </a:prstGeom>
          <a:solidFill>
            <a:srgbClr val="B0E1FF"/>
          </a:solidFill>
          <a:ln>
            <a:solidFill>
              <a:srgbClr val="B0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5">
            <a:extLst>
              <a:ext uri="{FF2B5EF4-FFF2-40B4-BE49-F238E27FC236}">
                <a16:creationId xmlns:a16="http://schemas.microsoft.com/office/drawing/2014/main" id="{C422ED5F-E55C-4E2C-98BC-7F8B9901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147763"/>
          </a:xfrm>
        </p:spPr>
        <p:txBody>
          <a:bodyPr/>
          <a:lstStyle/>
          <a:p>
            <a:pPr eaLnBrk="1" hangingPunct="1"/>
            <a:r>
              <a:rPr lang="en-GB" altLang="en-US"/>
              <a:t>Picasso’s Blue Period</a:t>
            </a:r>
          </a:p>
        </p:txBody>
      </p:sp>
      <p:sp>
        <p:nvSpPr>
          <p:cNvPr id="12292" name="Content Placeholder 4">
            <a:extLst>
              <a:ext uri="{FF2B5EF4-FFF2-40B4-BE49-F238E27FC236}">
                <a16:creationId xmlns:a16="http://schemas.microsoft.com/office/drawing/2014/main" id="{D351065E-8EED-44C9-A535-4A8B0B9A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633538"/>
            <a:ext cx="7632700" cy="1643062"/>
          </a:xfrm>
        </p:spPr>
        <p:txBody>
          <a:bodyPr anchor="ctr"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Sassoon Infant Rg" charset="0"/>
                <a:cs typeface="Sassoon Infant Rg" charset="0"/>
              </a:rPr>
              <a:t>Picasso had a phase in his painting where he made lots of blue paintings.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Sassoon Infant Rg" charset="0"/>
                <a:cs typeface="Sassoon Infant Rg" charset="0"/>
              </a:rPr>
              <a:t>This was called his Blue Period.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>
                <a:latin typeface="Sassoon Infant Rg" charset="0"/>
                <a:cs typeface="Sassoon Infant Rg" charset="0"/>
              </a:rPr>
              <a:t>Let’s have a look at some of the paintings that he made.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364072-26BB-49D5-9DE1-83C8CCB43092}"/>
              </a:ext>
            </a:extLst>
          </p:cNvPr>
          <p:cNvSpPr/>
          <p:nvPr/>
        </p:nvSpPr>
        <p:spPr>
          <a:xfrm>
            <a:off x="750888" y="3386138"/>
            <a:ext cx="2444750" cy="2706687"/>
          </a:xfrm>
          <a:prstGeom prst="roundRect">
            <a:avLst>
              <a:gd name="adj" fmla="val 11836"/>
            </a:avLst>
          </a:prstGeom>
          <a:solidFill>
            <a:srgbClr val="B0E1FF"/>
          </a:solidFill>
          <a:ln>
            <a:solidFill>
              <a:srgbClr val="B0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BDFF5E-B8D7-4CF2-A3B8-A9A188CD98A9}"/>
              </a:ext>
            </a:extLst>
          </p:cNvPr>
          <p:cNvSpPr/>
          <p:nvPr/>
        </p:nvSpPr>
        <p:spPr>
          <a:xfrm>
            <a:off x="3349625" y="3386138"/>
            <a:ext cx="2444750" cy="2706687"/>
          </a:xfrm>
          <a:prstGeom prst="roundRect">
            <a:avLst>
              <a:gd name="adj" fmla="val 11836"/>
            </a:avLst>
          </a:prstGeom>
          <a:solidFill>
            <a:srgbClr val="B0E1FF"/>
          </a:solidFill>
          <a:ln>
            <a:solidFill>
              <a:srgbClr val="B0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4E87E82-66BE-410C-A16A-06BD18B1AAC9}"/>
              </a:ext>
            </a:extLst>
          </p:cNvPr>
          <p:cNvSpPr/>
          <p:nvPr/>
        </p:nvSpPr>
        <p:spPr>
          <a:xfrm>
            <a:off x="5943600" y="3386138"/>
            <a:ext cx="2444750" cy="2706687"/>
          </a:xfrm>
          <a:prstGeom prst="roundRect">
            <a:avLst>
              <a:gd name="adj" fmla="val 11836"/>
            </a:avLst>
          </a:prstGeom>
          <a:solidFill>
            <a:srgbClr val="B0E1FF"/>
          </a:solidFill>
          <a:ln>
            <a:solidFill>
              <a:srgbClr val="B0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1AB3981-6E52-418A-9789-4EA51047D3DC}"/>
              </a:ext>
            </a:extLst>
          </p:cNvPr>
          <p:cNvSpPr txBox="1">
            <a:spLocks/>
          </p:cNvSpPr>
          <p:nvPr/>
        </p:nvSpPr>
        <p:spPr>
          <a:xfrm>
            <a:off x="755650" y="3386138"/>
            <a:ext cx="2439988" cy="1331912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Think about the colours that</a:t>
            </a:r>
            <a:br>
              <a:rPr lang="en-GB" dirty="0"/>
            </a:br>
            <a:r>
              <a:rPr lang="en-GB" dirty="0"/>
              <a:t>Picasso used.</a:t>
            </a:r>
          </a:p>
        </p:txBody>
      </p:sp>
      <p:sp>
        <p:nvSpPr>
          <p:cNvPr id="12297" name="Content Placeholder 4">
            <a:extLst>
              <a:ext uri="{FF2B5EF4-FFF2-40B4-BE49-F238E27FC236}">
                <a16:creationId xmlns:a16="http://schemas.microsoft.com/office/drawing/2014/main" id="{802E38CE-5A32-4363-B63A-F7201FC26CFF}"/>
              </a:ext>
            </a:extLst>
          </p:cNvPr>
          <p:cNvSpPr>
            <a:spLocks/>
          </p:cNvSpPr>
          <p:nvPr/>
        </p:nvSpPr>
        <p:spPr bwMode="auto">
          <a:xfrm>
            <a:off x="3354388" y="3386138"/>
            <a:ext cx="2439987" cy="13319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How do the colours make you feel?</a:t>
            </a:r>
          </a:p>
        </p:txBody>
      </p:sp>
      <p:sp>
        <p:nvSpPr>
          <p:cNvPr id="12298" name="Content Placeholder 4">
            <a:extLst>
              <a:ext uri="{FF2B5EF4-FFF2-40B4-BE49-F238E27FC236}">
                <a16:creationId xmlns:a16="http://schemas.microsoft.com/office/drawing/2014/main" id="{88A69C4C-ED51-4DB6-861F-3AD9840FD933}"/>
              </a:ext>
            </a:extLst>
          </p:cNvPr>
          <p:cNvSpPr>
            <a:spLocks/>
          </p:cNvSpPr>
          <p:nvPr/>
        </p:nvSpPr>
        <p:spPr bwMode="auto">
          <a:xfrm>
            <a:off x="5905500" y="3386138"/>
            <a:ext cx="2520950" cy="15573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How do you think the people in the paintings are feeling?</a:t>
            </a:r>
          </a:p>
        </p:txBody>
      </p:sp>
      <p:pic>
        <p:nvPicPr>
          <p:cNvPr id="12299" name="Picture 1">
            <a:extLst>
              <a:ext uri="{FF2B5EF4-FFF2-40B4-BE49-F238E27FC236}">
                <a16:creationId xmlns:a16="http://schemas.microsoft.com/office/drawing/2014/main" id="{0994C785-5914-45B9-9625-0E89B84F5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476750"/>
            <a:ext cx="19812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>
            <a:extLst>
              <a:ext uri="{FF2B5EF4-FFF2-40B4-BE49-F238E27FC236}">
                <a16:creationId xmlns:a16="http://schemas.microsoft.com/office/drawing/2014/main" id="{77200A4D-6635-4440-8EC4-973ACF6EC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4"/>
          <a:stretch>
            <a:fillRect/>
          </a:stretch>
        </p:blipFill>
        <p:spPr bwMode="auto">
          <a:xfrm>
            <a:off x="3679825" y="4322763"/>
            <a:ext cx="17843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19">
            <a:extLst>
              <a:ext uri="{FF2B5EF4-FFF2-40B4-BE49-F238E27FC236}">
                <a16:creationId xmlns:a16="http://schemas.microsoft.com/office/drawing/2014/main" id="{C487D0B7-508E-47DD-B3B9-015A5D2E5AB2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4616450"/>
            <a:ext cx="2038350" cy="1246188"/>
            <a:chOff x="6121270" y="4617039"/>
            <a:chExt cx="2039150" cy="1245904"/>
          </a:xfrm>
        </p:grpSpPr>
        <p:pic>
          <p:nvPicPr>
            <p:cNvPr id="12302" name="Picture 17">
              <a:extLst>
                <a:ext uri="{FF2B5EF4-FFF2-40B4-BE49-F238E27FC236}">
                  <a16:creationId xmlns:a16="http://schemas.microsoft.com/office/drawing/2014/main" id="{68C077B4-F97D-45F5-8D16-FB8D3D8B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270" y="4617041"/>
              <a:ext cx="999986" cy="1245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8">
              <a:extLst>
                <a:ext uri="{FF2B5EF4-FFF2-40B4-BE49-F238E27FC236}">
                  <a16:creationId xmlns:a16="http://schemas.microsoft.com/office/drawing/2014/main" id="{8BFF35D2-4B4F-415A-9222-B54018D4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434" y="4617039"/>
              <a:ext cx="999986" cy="124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>
            <a:extLst>
              <a:ext uri="{FF2B5EF4-FFF2-40B4-BE49-F238E27FC236}">
                <a16:creationId xmlns:a16="http://schemas.microsoft.com/office/drawing/2014/main" id="{5F7B409B-0F13-4482-8DDA-E409543B4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483225"/>
            <a:ext cx="660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The Tragedy (1903)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by Pablo Picasso</a:t>
            </a:r>
            <a:endParaRPr lang="en-GB" altLang="en-US" sz="1200">
              <a:solidFill>
                <a:schemeClr val="tx1"/>
              </a:solidFill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E7A8F017-49C5-4BC6-9151-5313FB5A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723900"/>
            <a:ext cx="396557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>
            <a:extLst>
              <a:ext uri="{FF2B5EF4-FFF2-40B4-BE49-F238E27FC236}">
                <a16:creationId xmlns:a16="http://schemas.microsoft.com/office/drawing/2014/main" id="{AC0E224E-599C-4C29-B32D-7B2827AF1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483225"/>
            <a:ext cx="660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Sleeping Drinker (1901)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by Pablo Picasso</a:t>
            </a:r>
            <a:endParaRPr lang="en-GB" altLang="en-US" sz="1200">
              <a:solidFill>
                <a:schemeClr val="tx1"/>
              </a:solidFill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B3ADAE7E-3F9F-4DF2-800C-1ABFCE33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728663"/>
            <a:ext cx="35147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femme aux bras croises by markldiaz.jpg">
            <a:extLst>
              <a:ext uri="{FF2B5EF4-FFF2-40B4-BE49-F238E27FC236}">
                <a16:creationId xmlns:a16="http://schemas.microsoft.com/office/drawing/2014/main" id="{374A3545-DDDD-4073-AEB4-2A9577AAE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4" r="-5751"/>
          <a:stretch/>
        </p:blipFill>
        <p:spPr>
          <a:xfrm>
            <a:off x="2695313" y="728663"/>
            <a:ext cx="3753374" cy="4754078"/>
          </a:xfrm>
        </p:spPr>
      </p:pic>
      <p:sp>
        <p:nvSpPr>
          <p:cNvPr id="16387" name="TextBox 7">
            <a:extLst>
              <a:ext uri="{FF2B5EF4-FFF2-40B4-BE49-F238E27FC236}">
                <a16:creationId xmlns:a16="http://schemas.microsoft.com/office/drawing/2014/main" id="{2F530F18-DFEA-4638-A4D2-BE429F7E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483225"/>
            <a:ext cx="660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Woman with Folded Arms (1902)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by Pablo Picasso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A6101A39-0AC0-4197-91E6-BA6D59CD0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8400"/>
            <a:ext cx="3565525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markldiaz</a:t>
            </a: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 (@flickr.com) - granted under creative commons licence – attribution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615A796-0A0F-4DC2-894F-EB3B3DD7CEBB}"/>
              </a:ext>
            </a:extLst>
          </p:cNvPr>
          <p:cNvSpPr/>
          <p:nvPr/>
        </p:nvSpPr>
        <p:spPr>
          <a:xfrm>
            <a:off x="755650" y="2781300"/>
            <a:ext cx="3748088" cy="3311525"/>
          </a:xfrm>
          <a:prstGeom prst="roundRect">
            <a:avLst>
              <a:gd name="adj" fmla="val 11836"/>
            </a:avLst>
          </a:prstGeom>
          <a:solidFill>
            <a:srgbClr val="FF72DA"/>
          </a:solidFill>
          <a:ln>
            <a:solidFill>
              <a:srgbClr val="FF7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046E0F-9BF4-41FF-A386-CEC1103F78A5}"/>
              </a:ext>
            </a:extLst>
          </p:cNvPr>
          <p:cNvSpPr/>
          <p:nvPr/>
        </p:nvSpPr>
        <p:spPr>
          <a:xfrm>
            <a:off x="755650" y="1633538"/>
            <a:ext cx="7632700" cy="1020762"/>
          </a:xfrm>
          <a:prstGeom prst="roundRect">
            <a:avLst>
              <a:gd name="adj" fmla="val 24487"/>
            </a:avLst>
          </a:prstGeom>
          <a:solidFill>
            <a:srgbClr val="FF72DA"/>
          </a:solidFill>
          <a:ln>
            <a:solidFill>
              <a:srgbClr val="FF7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2" name="Title 5">
            <a:extLst>
              <a:ext uri="{FF2B5EF4-FFF2-40B4-BE49-F238E27FC236}">
                <a16:creationId xmlns:a16="http://schemas.microsoft.com/office/drawing/2014/main" id="{08A3C980-0B7A-4F94-AACF-C96572C5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147763"/>
          </a:xfrm>
        </p:spPr>
        <p:txBody>
          <a:bodyPr/>
          <a:lstStyle/>
          <a:p>
            <a:pPr eaLnBrk="1" hangingPunct="1"/>
            <a:r>
              <a:rPr lang="en-GB" altLang="en-US"/>
              <a:t>Other Paintings by Picasso</a:t>
            </a:r>
          </a:p>
        </p:txBody>
      </p:sp>
      <p:sp>
        <p:nvSpPr>
          <p:cNvPr id="17413" name="Content Placeholder 4">
            <a:extLst>
              <a:ext uri="{FF2B5EF4-FFF2-40B4-BE49-F238E27FC236}">
                <a16:creationId xmlns:a16="http://schemas.microsoft.com/office/drawing/2014/main" id="{48C4AC11-60C2-4A0D-A409-8AD15933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633538"/>
            <a:ext cx="7632700" cy="1020762"/>
          </a:xfrm>
        </p:spPr>
        <p:txBody>
          <a:bodyPr anchor="ctr"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>
                <a:latin typeface="Sassoon Infant Rg" charset="0"/>
                <a:cs typeface="Sassoon Infant Rg" charset="0"/>
              </a:rPr>
              <a:t>The next portraits we are going to look at are also painted by Picasso.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5ED430-0F28-4366-B37F-850C72B0B986}"/>
              </a:ext>
            </a:extLst>
          </p:cNvPr>
          <p:cNvSpPr/>
          <p:nvPr/>
        </p:nvSpPr>
        <p:spPr>
          <a:xfrm>
            <a:off x="4645025" y="2781300"/>
            <a:ext cx="3748088" cy="3311525"/>
          </a:xfrm>
          <a:prstGeom prst="roundRect">
            <a:avLst>
              <a:gd name="adj" fmla="val 11836"/>
            </a:avLst>
          </a:prstGeom>
          <a:solidFill>
            <a:srgbClr val="FF72DA"/>
          </a:solidFill>
          <a:ln>
            <a:solidFill>
              <a:srgbClr val="FF7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5" name="Content Placeholder 4">
            <a:extLst>
              <a:ext uri="{FF2B5EF4-FFF2-40B4-BE49-F238E27FC236}">
                <a16:creationId xmlns:a16="http://schemas.microsoft.com/office/drawing/2014/main" id="{2DA9CB4F-0545-4FFE-8A41-0DA23D629F70}"/>
              </a:ext>
            </a:extLst>
          </p:cNvPr>
          <p:cNvSpPr>
            <a:spLocks/>
          </p:cNvSpPr>
          <p:nvPr/>
        </p:nvSpPr>
        <p:spPr bwMode="auto">
          <a:xfrm>
            <a:off x="755650" y="2781300"/>
            <a:ext cx="3748088" cy="10779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Think about the colours that</a:t>
            </a:r>
            <a:br>
              <a:rPr lang="en-GB" altLang="en-US"/>
            </a:br>
            <a:r>
              <a:rPr lang="en-GB" altLang="en-US"/>
              <a:t>Picasso used.</a:t>
            </a:r>
          </a:p>
        </p:txBody>
      </p:sp>
      <p:sp>
        <p:nvSpPr>
          <p:cNvPr id="17416" name="Content Placeholder 4">
            <a:extLst>
              <a:ext uri="{FF2B5EF4-FFF2-40B4-BE49-F238E27FC236}">
                <a16:creationId xmlns:a16="http://schemas.microsoft.com/office/drawing/2014/main" id="{F96CD65D-AB46-4856-A3EB-07E9A53D72C0}"/>
              </a:ext>
            </a:extLst>
          </p:cNvPr>
          <p:cNvSpPr>
            <a:spLocks/>
          </p:cNvSpPr>
          <p:nvPr/>
        </p:nvSpPr>
        <p:spPr bwMode="auto">
          <a:xfrm>
            <a:off x="4645025" y="2781300"/>
            <a:ext cx="3743325" cy="12652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How do these paintings</a:t>
            </a:r>
            <a:br>
              <a:rPr lang="en-GB" altLang="en-US"/>
            </a:br>
            <a:r>
              <a:rPr lang="en-GB" altLang="en-US"/>
              <a:t>make you feel?</a:t>
            </a:r>
          </a:p>
        </p:txBody>
      </p:sp>
      <p:pic>
        <p:nvPicPr>
          <p:cNvPr id="17417" name="Picture 2">
            <a:extLst>
              <a:ext uri="{FF2B5EF4-FFF2-40B4-BE49-F238E27FC236}">
                <a16:creationId xmlns:a16="http://schemas.microsoft.com/office/drawing/2014/main" id="{BF423FC6-36DA-47A0-AC1B-E2E932F1E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622675"/>
            <a:ext cx="31242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7">
            <a:extLst>
              <a:ext uri="{FF2B5EF4-FFF2-40B4-BE49-F238E27FC236}">
                <a16:creationId xmlns:a16="http://schemas.microsoft.com/office/drawing/2014/main" id="{2A46B26A-BA91-4DE2-B5E9-CC7430F5A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6"/>
          <a:stretch>
            <a:fillRect/>
          </a:stretch>
        </p:blipFill>
        <p:spPr bwMode="auto">
          <a:xfrm>
            <a:off x="5413375" y="3678238"/>
            <a:ext cx="248761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>
            <a:extLst>
              <a:ext uri="{FF2B5EF4-FFF2-40B4-BE49-F238E27FC236}">
                <a16:creationId xmlns:a16="http://schemas.microsoft.com/office/drawing/2014/main" id="{59775D6C-7CF1-4E6F-928E-D1E034D9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483225"/>
            <a:ext cx="660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Old Woman with Gloves (1901)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by Pablo Picasso</a:t>
            </a:r>
            <a:endParaRPr lang="en-GB" altLang="en-US" sz="1200">
              <a:solidFill>
                <a:schemeClr val="tx1"/>
              </a:solidFill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74F0ED1-E0DF-4F4C-978C-89820818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28663"/>
            <a:ext cx="3530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0B17B7-1577-480D-8496-2110878EC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32E7B-98C4-422F-AE8E-C113F544B2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430</Words>
  <Application>Microsoft Office PowerPoint</Application>
  <PresentationFormat>On-screen Show (4:3)</PresentationFormat>
  <Paragraphs>56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Sassoon Infant Rg</vt:lpstr>
      <vt:lpstr>Arial</vt:lpstr>
      <vt:lpstr>Calibri</vt:lpstr>
      <vt:lpstr>Sassoon Infant Md</vt:lpstr>
      <vt:lpstr>BPreplay</vt:lpstr>
      <vt:lpstr>Office Theme</vt:lpstr>
      <vt:lpstr>PowerPoint Presentation</vt:lpstr>
      <vt:lpstr>PowerPoint Presentation</vt:lpstr>
      <vt:lpstr>Pablo Picasso</vt:lpstr>
      <vt:lpstr>Picasso’s Blue Period</vt:lpstr>
      <vt:lpstr>PowerPoint Presentation</vt:lpstr>
      <vt:lpstr>PowerPoint Presentation</vt:lpstr>
      <vt:lpstr>PowerPoint Presentation</vt:lpstr>
      <vt:lpstr>Other Paintings by Picasso</vt:lpstr>
      <vt:lpstr>PowerPoint Presentation</vt:lpstr>
      <vt:lpstr>PowerPoint Presentation</vt:lpstr>
      <vt:lpstr>PowerPoint Presentation</vt:lpstr>
      <vt:lpstr>PowerPoint Presentation</vt:lpstr>
      <vt:lpstr>Using Colours to Show Emotions</vt:lpstr>
      <vt:lpstr>Activity: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 Smith</cp:lastModifiedBy>
  <cp:revision>110</cp:revision>
  <dcterms:created xsi:type="dcterms:W3CDTF">2014-10-01T16:09:27Z</dcterms:created>
  <dcterms:modified xsi:type="dcterms:W3CDTF">2022-03-06T17:54:41Z</dcterms:modified>
</cp:coreProperties>
</file>