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71" r:id="rId5"/>
    <p:sldId id="272" r:id="rId6"/>
    <p:sldId id="274" r:id="rId7"/>
    <p:sldId id="275" r:id="rId8"/>
    <p:sldId id="282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49"/>
    <a:srgbClr val="F5B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1" autoAdjust="0"/>
    <p:restoredTop sz="82375" autoAdjust="0"/>
  </p:normalViewPr>
  <p:slideViewPr>
    <p:cSldViewPr snapToGrid="0">
      <p:cViewPr varScale="1">
        <p:scale>
          <a:sx n="57" d="100"/>
          <a:sy n="57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57304-BAEC-4A58-80EF-5826E3365486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CE37-8FAF-4A39-8254-1FB5ACE811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4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Tell chd you are going to discuss different areas of sketching, then we will be sketching a body part.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45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BCE37-8FAF-4A39-8254-1FB5ACE811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6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02A55-E97F-40C6-AAE1-AA39863C1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0D09F-A770-45D5-A26C-177256EC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31200-DB0F-407C-874F-F6E1FCD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F3174-F226-4CA2-921C-BC3037F4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E74D2-C86D-4A3F-9546-C3DEAE70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624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DF442-DA9F-471B-AF26-D48D630D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86243-8F35-4AAF-8480-795D4A0B1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A3CA-803B-4B98-A02A-88D4020E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BC5C-CC8C-4C66-8355-FE900706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8E036-D09F-41DA-9973-5186B55C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553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B2DF6-6D16-4A2E-A7F5-8778C84FD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FF37D-D6F5-4CD5-AA20-BC7E8EEE4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51AF6-5AD8-4704-9304-26319786B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0F53E-E604-4499-A53C-9F26525C7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6F3EF-07D5-42F2-95CE-E2D8A940E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56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5312A9E-2483-4A6D-9DC1-4CD955BC8E6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08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5312A9E-2483-4A6D-9DC1-4CD955BC8E6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408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5312A9E-2483-4A6D-9DC1-4CD955BC8E6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779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5312A9E-2483-4A6D-9DC1-4CD955BC8E6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141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5312A9E-2483-4A6D-9DC1-4CD955BC8E6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04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55312A9E-2483-4A6D-9DC1-4CD955BC8E6F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10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2961-C3C7-4463-AC7D-8CA2B633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E9763-60E3-4583-8A5B-DF440BFF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05CD7-11C9-4815-9CFA-66D27B6A7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936E-1B16-429A-9727-5472C07F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98FB5-A6F9-411E-AE79-4FEB51F1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1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B49FD-D57D-4415-AEAF-D0598EC3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EE94E-C914-4442-845B-BEDC8CEA4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4118-30F8-4892-ABCF-E614214F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E9593-E62F-4487-8A30-A5785ABE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A6C3-2988-4828-8A9A-AB3082BC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8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EA49-ADC0-41BD-84DA-96F06B1B3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19CD-A98F-46D9-9A1F-8A1AFFAEB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C4E13-578B-4000-BF4E-1FB9C1FF8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796B8-6E58-4AF7-B2BE-AE85A73FB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61173-A58D-4E4B-BD9D-7028E8DA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146A1-8AAD-4E83-8AF6-6FA48409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5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309C0-CB33-4927-B1B0-401DF831F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3E24E-DCDD-4CAB-BA95-81441E93A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CA657D-6501-4481-A940-CCA129B52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C43D6D-9705-4E00-ACF7-FD5F59E55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A2A3F-4662-4C1F-A9BB-16A9E0D8D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60330-9098-4658-9369-EA9826B3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1A3B7-5E11-41A5-9FCD-9A3F48DC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1F7EB-13FB-4572-8065-AB07A0A2F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15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0C06F-3905-45C2-9ACA-0C4FD775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3AB5CE-96ED-48FA-BC06-AE76BD0E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17FE78-5E48-4129-9159-514244BE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562FD-6265-4ED3-8551-5A7A1E07F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7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F53974-AB5F-4AFC-9D47-B2BCED85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516B0-37BD-4304-B623-11B1D6C0C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9C4BA-19C2-43AF-A60E-42162E46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9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AC0E2-6CD1-48B8-A6D8-DD309443A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C3DA-13B2-47EF-81AA-22D033B89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C6784-C833-4C7E-88C2-3D6DE520A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818ED-0B90-40D3-AF42-A85817B0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46991-BE45-440F-9211-7226A49B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AC6B9-703E-4306-9E12-B54040832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507C-665F-46C5-AFB6-7E588431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0CB8C-0AA3-4C18-850D-1A9F4A9A9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39EB5-AE1F-4D2C-86BF-47593E383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A3B51-474E-4844-873D-91C6013D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E8CBE3-B938-4147-8591-DE322FA2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492DA-E429-499D-BE96-06F37BEF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8B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54CE8-F960-4D8E-B6A8-E1055E922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D146A-E5DE-47BE-B5C3-613390779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3BB2E-A057-4AE3-BEEB-5BEA5AAB9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2123-24CD-4ECC-BB0E-9F151F8907C9}" type="datetimeFigureOut">
              <a:rPr lang="en-GB" smtClean="0"/>
              <a:t>06/03/2022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5DCA-97F8-47E4-B7BF-E8B016EC7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F27F1-4148-4082-BE37-FECBF2C04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E9FC-BA01-42D8-ADFF-029F761EC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6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bitesize/clips/zcqcjxs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bitesize/clips/zxyxfg8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2DA2-B111-403A-AEC3-D2FBEAB73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Sketching Skills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CC5A7-F9DC-468D-A4C0-E12E24A0B8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803C-5730-4F0E-BD33-147C64C2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0501"/>
            <a:ext cx="10515600" cy="55764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LO: </a:t>
            </a:r>
            <a:r>
              <a:rPr lang="en-US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To be able to develop sketching skills of human bodies.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Must: Use observation skills.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Should: Think about proportion.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4000" dirty="0">
                <a:solidFill>
                  <a:srgbClr val="2B2C33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Could: Add detail.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79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>
            <a:extLst>
              <a:ext uri="{FF2B5EF4-FFF2-40B4-BE49-F238E27FC236}">
                <a16:creationId xmlns:a16="http://schemas.microsoft.com/office/drawing/2014/main" id="{DC6C226E-039E-4BD0-B268-1C951D642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7" y="2683670"/>
            <a:ext cx="6626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2400" dirty="0">
                <a:solidFill>
                  <a:schemeClr val="tx1"/>
                </a:solidFill>
                <a:latin typeface="+mn-lt"/>
              </a:rPr>
              <a:t>What do you think this diagram represents?</a:t>
            </a:r>
          </a:p>
        </p:txBody>
      </p:sp>
      <p:pic>
        <p:nvPicPr>
          <p:cNvPr id="9222" name="Picture 3">
            <a:extLst>
              <a:ext uri="{FF2B5EF4-FFF2-40B4-BE49-F238E27FC236}">
                <a16:creationId xmlns:a16="http://schemas.microsoft.com/office/drawing/2014/main" id="{82142A30-F22B-4404-A6D2-F62BAF2FD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4" y="3379789"/>
            <a:ext cx="78962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D3F6470-43EB-43BB-B47F-2211A857F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1" y="3525839"/>
            <a:ext cx="7972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9H  8H  7H   6H  5H  4H   3H   2H   H    F     B   HB   2B   3B  4B   5B   6B  7B   8B  9B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D888CA4B-791C-4049-94EA-ED40BEBE7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4056064"/>
            <a:ext cx="9382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Hardest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9645A1FA-3CC0-4CED-93A7-1E3E1F6B1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1" y="4056064"/>
            <a:ext cx="104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Medium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E806ABD6-94E7-4E80-A43F-4D709F00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7164" y="4052889"/>
            <a:ext cx="1044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Softest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0BBCAB-A94A-4E09-AA87-851349E55967}"/>
              </a:ext>
            </a:extLst>
          </p:cNvPr>
          <p:cNvCxnSpPr>
            <a:stCxn id="11" idx="3"/>
          </p:cNvCxnSpPr>
          <p:nvPr/>
        </p:nvCxnSpPr>
        <p:spPr>
          <a:xfrm>
            <a:off x="3071814" y="4225925"/>
            <a:ext cx="2465387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1EC90D-A54C-4F3C-AB40-89EBD7B6685A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6581775" y="4222751"/>
            <a:ext cx="2465388" cy="31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6C60BFCB-AD17-4369-A2E7-EB50FFE2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C6DE81C1-02CD-4D7A-97CE-BC191D1A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2350" y="1681163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Different pencils give different tones.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Tone is the degree of lightness or darkness. </a:t>
            </a:r>
          </a:p>
        </p:txBody>
      </p: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82BD45D6-DDB4-48A0-ACFD-0E369D5C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425" y="2767014"/>
            <a:ext cx="2878138" cy="2465387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5">
            <a:extLst>
              <a:ext uri="{FF2B5EF4-FFF2-40B4-BE49-F238E27FC236}">
                <a16:creationId xmlns:a16="http://schemas.microsoft.com/office/drawing/2014/main" id="{FE6356D3-4CAA-4DB4-8256-06A040805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204" y="2505076"/>
            <a:ext cx="28205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1400">
                <a:latin typeface="+mn-lt"/>
              </a:rPr>
              <a:t>Click on the image to watch the clip: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EF3B02-B496-46C2-A35B-21776CA2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40C7E0E-67F0-4B9C-8C1B-215E9F70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Drawing texture with pencil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0AAD3-6970-4646-A71C-8ABFEF52E630}"/>
              </a:ext>
            </a:extLst>
          </p:cNvPr>
          <p:cNvSpPr/>
          <p:nvPr/>
        </p:nvSpPr>
        <p:spPr>
          <a:xfrm>
            <a:off x="3116263" y="2824163"/>
            <a:ext cx="5969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0E67D5B0-E6BE-4135-A986-036DD3EF7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1554163"/>
            <a:ext cx="7696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1600" dirty="0">
                <a:latin typeface="+mn-lt"/>
              </a:rPr>
              <a:t>Texture is the feeling, appearance or consistency of an object or material.  </a:t>
            </a:r>
          </a:p>
          <a:p>
            <a:pPr algn="ctr">
              <a:defRPr/>
            </a:pPr>
            <a:r>
              <a:rPr lang="en-GB" altLang="en-US" sz="1600" dirty="0">
                <a:latin typeface="+mn-lt"/>
              </a:rPr>
              <a:t>It can be natural or man-made, functional or decorative. Artists try to replicate the texture of the subject to make their work look as realistic as possible.</a:t>
            </a:r>
          </a:p>
        </p:txBody>
      </p:sp>
      <p:pic>
        <p:nvPicPr>
          <p:cNvPr id="11269" name="Picture 3">
            <a:extLst>
              <a:ext uri="{FF2B5EF4-FFF2-40B4-BE49-F238E27FC236}">
                <a16:creationId xmlns:a16="http://schemas.microsoft.com/office/drawing/2014/main" id="{6902B99A-C000-43AB-9F7C-6D634B78A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5"/>
          <a:stretch>
            <a:fillRect/>
          </a:stretch>
        </p:blipFill>
        <p:spPr bwMode="auto">
          <a:xfrm>
            <a:off x="3305175" y="2984501"/>
            <a:ext cx="558165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4FC144E-7CFE-4D5C-AEEF-6209CE74F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Drawing texture using line and tone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A1461A59-9F70-4F43-9097-60E89A012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6" y="2125664"/>
            <a:ext cx="5522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74DE8D42-A8A7-4723-B49B-70FB626A4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3702050"/>
            <a:ext cx="1441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+mn-lt"/>
              </a:rPr>
              <a:t>Hatching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DC4BC75C-8602-4C56-AB30-247FEDFBF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1" y="3702050"/>
            <a:ext cx="1865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Contour Hatching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B8649A99-7416-49ED-B38E-BE193437F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026" y="5626100"/>
            <a:ext cx="190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Random Hatching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926137D4-86DB-4E44-94A3-497C97B62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789" y="3702050"/>
            <a:ext cx="164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Cross Hatching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A6AF8B30-5F05-447E-B86C-EB026B6E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1" y="5626100"/>
            <a:ext cx="164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Stippling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3C63D3F8-33AF-48CD-8DEE-F6A01794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451" y="5626100"/>
            <a:ext cx="1641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GB" altLang="en-US" sz="1600">
                <a:solidFill>
                  <a:schemeClr val="tx1"/>
                </a:solidFill>
                <a:latin typeface="+mn-lt"/>
              </a:rPr>
              <a:t>Ink Wash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085D09A-FC27-404E-8390-AD91EB51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Shading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012B2C6-2D6C-4C7B-870D-50C36DD6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488" y="1554163"/>
            <a:ext cx="7696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1600" dirty="0">
                <a:latin typeface="+mn-lt"/>
              </a:rPr>
              <a:t>Watch the video to find out more about shading.</a:t>
            </a: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FFE8A551-AA31-48BE-B069-20323CC6F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139" y="2936875"/>
            <a:ext cx="2879725" cy="2452688"/>
          </a:xfrm>
          <a:prstGeom prst="rect">
            <a:avLst/>
          </a:prstGeom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5">
            <a:extLst>
              <a:ext uri="{FF2B5EF4-FFF2-40B4-BE49-F238E27FC236}">
                <a16:creationId xmlns:a16="http://schemas.microsoft.com/office/drawing/2014/main" id="{B2C304FF-61C0-46B1-83DC-6C62C34E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711" y="2668589"/>
            <a:ext cx="28205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>
              <a:defRPr/>
            </a:pPr>
            <a:r>
              <a:rPr lang="en-GB" altLang="en-US" sz="1400" dirty="0">
                <a:latin typeface="+mn-lt"/>
              </a:rPr>
              <a:t>Click on the image to watch the clip: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8413B-080F-44BE-81DE-FF19252A9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Pencil Sketch of Human Body Parts / Hands - YouTube">
            <a:extLst>
              <a:ext uri="{FF2B5EF4-FFF2-40B4-BE49-F238E27FC236}">
                <a16:creationId xmlns:a16="http://schemas.microsoft.com/office/drawing/2014/main" id="{2FE46D91-3AF1-4B30-B603-20CD33E8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213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6BB97A-FDB2-45A3-A999-20C6F438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067" y="1981200"/>
            <a:ext cx="6265333" cy="4876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1184A6-DF06-41E9-9CC2-9B008869B5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741" y="1952096"/>
            <a:ext cx="3571875" cy="4982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98BE2E-66E9-4B93-B964-82B8F7ACE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2134" y="0"/>
            <a:ext cx="3793067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7F9F2-328D-4B70-8B37-387ACD0067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7335" y="-42334"/>
            <a:ext cx="5426665" cy="3052499"/>
          </a:xfrm>
          <a:prstGeom prst="rect">
            <a:avLst/>
          </a:prstGeom>
        </p:spPr>
      </p:pic>
      <p:pic>
        <p:nvPicPr>
          <p:cNvPr id="2052" name="Picture 4" descr="Pencil Sketch of Human Body Parts / Eye - YouTube">
            <a:extLst>
              <a:ext uri="{FF2B5EF4-FFF2-40B4-BE49-F238E27FC236}">
                <a16:creationId xmlns:a16="http://schemas.microsoft.com/office/drawing/2014/main" id="{9437DEEA-5373-4239-89BA-5837EADCC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11" y="2772304"/>
            <a:ext cx="6412089" cy="4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FA8DCB0A-A56F-4B2C-9BFB-11819FF8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4" y="479426"/>
            <a:ext cx="8715375" cy="993775"/>
          </a:xfrm>
        </p:spPr>
        <p:txBody>
          <a:bodyPr/>
          <a:lstStyle/>
          <a:p>
            <a:pPr eaLnBrk="1" hangingPunct="1"/>
            <a:r>
              <a:rPr lang="en-GB" altLang="en-US"/>
              <a:t>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73C56-0823-4FE9-A6F6-9BD16335C235}"/>
              </a:ext>
            </a:extLst>
          </p:cNvPr>
          <p:cNvSpPr txBox="1"/>
          <p:nvPr/>
        </p:nvSpPr>
        <p:spPr>
          <a:xfrm>
            <a:off x="1540933" y="2136338"/>
            <a:ext cx="91101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effectLst/>
              </a:rPr>
              <a:t>Can you look at the example pictures, and your own hands and try sketching them. Think about the detail and proportions.</a:t>
            </a:r>
          </a:p>
          <a:p>
            <a:r>
              <a:rPr lang="en-GB" sz="3600" dirty="0">
                <a:effectLst/>
              </a:rPr>
              <a:t>Could you focus in on drawing your knuckle? </a:t>
            </a:r>
            <a:endParaRPr lang="en-GB" sz="4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228</Words>
  <Application>Microsoft Office PowerPoint</Application>
  <PresentationFormat>Widescreen</PresentationFormat>
  <Paragraphs>32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Twinkl SemiBold</vt:lpstr>
      <vt:lpstr>Office Theme</vt:lpstr>
      <vt:lpstr>Sketching Skills </vt:lpstr>
      <vt:lpstr>PowerPoint Presentation</vt:lpstr>
      <vt:lpstr>PowerPoint Presentation</vt:lpstr>
      <vt:lpstr>PowerPoint Presentation</vt:lpstr>
      <vt:lpstr>Drawing texture with pencil</vt:lpstr>
      <vt:lpstr>Drawing texture using line and tone</vt:lpstr>
      <vt:lpstr>Shading</vt:lpstr>
      <vt:lpstr>PowerPoint Presentation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tones</dc:title>
  <dc:creator>M Smith</dc:creator>
  <cp:lastModifiedBy>M Smith</cp:lastModifiedBy>
  <cp:revision>3</cp:revision>
  <dcterms:created xsi:type="dcterms:W3CDTF">2022-01-23T15:43:21Z</dcterms:created>
  <dcterms:modified xsi:type="dcterms:W3CDTF">2022-03-06T17:29:47Z</dcterms:modified>
</cp:coreProperties>
</file>