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1/11/2021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1/11/2021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1/11/2021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1/11/2021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1/11/2021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Barriers to learning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Year 6 Growth </a:t>
            </a:r>
            <a:r>
              <a:rPr lang="en-GB" dirty="0" err="1" smtClean="0"/>
              <a:t>Mindset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5909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Reflect on this question</a:t>
            </a:r>
            <a:endParaRPr lang="en-GB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8738" y="1297953"/>
            <a:ext cx="7315200" cy="42525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2397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might be a personal barrier to your own learning?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Is the barrier related to a specific subject?</a:t>
            </a:r>
          </a:p>
          <a:p>
            <a:r>
              <a:rPr lang="en-GB" dirty="0" smtClean="0"/>
              <a:t>What strategies have you tried to overcome it?</a:t>
            </a:r>
          </a:p>
          <a:p>
            <a:r>
              <a:rPr lang="en-GB" dirty="0" smtClean="0"/>
              <a:t>Why do you think it’s a barrier?</a:t>
            </a:r>
          </a:p>
          <a:p>
            <a:r>
              <a:rPr lang="en-GB" dirty="0" smtClean="0"/>
              <a:t>What other strategies could you try?</a:t>
            </a:r>
          </a:p>
          <a:p>
            <a:r>
              <a:rPr lang="en-GB" dirty="0" smtClean="0"/>
              <a:t>Is it an internal or external barrier?</a:t>
            </a:r>
          </a:p>
          <a:p>
            <a:pPr lvl="1"/>
            <a:r>
              <a:rPr lang="en-GB" dirty="0" smtClean="0"/>
              <a:t>An external barrier might be other people talking.</a:t>
            </a:r>
          </a:p>
          <a:p>
            <a:pPr lvl="1"/>
            <a:r>
              <a:rPr lang="en-GB" dirty="0" smtClean="0"/>
              <a:t>An internal barrier might be reluctance to ask for help when you’re stuck.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7493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dirty="0" smtClean="0"/>
              <a:t>Barriers to my learning</a:t>
            </a:r>
            <a:endParaRPr lang="en-GB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Create a comic strip to illustrate a barrier to your learning and ways you can overcome it. Below are some ideas for ways to overcome barriers. Think carefully about the ones that can help you.</a:t>
            </a:r>
          </a:p>
          <a:p>
            <a:pPr lvl="1"/>
            <a:r>
              <a:rPr lang="en-GB" dirty="0" smtClean="0"/>
              <a:t>Don’t give up</a:t>
            </a:r>
          </a:p>
          <a:p>
            <a:pPr lvl="1"/>
            <a:r>
              <a:rPr lang="en-GB" dirty="0" smtClean="0"/>
              <a:t>Ask for help (partner or teacher)</a:t>
            </a:r>
          </a:p>
          <a:p>
            <a:pPr lvl="1"/>
            <a:r>
              <a:rPr lang="en-GB" dirty="0" smtClean="0"/>
              <a:t>Try again</a:t>
            </a:r>
          </a:p>
          <a:p>
            <a:pPr lvl="1"/>
            <a:r>
              <a:rPr lang="en-GB" dirty="0" smtClean="0"/>
              <a:t>Learn a new strategy</a:t>
            </a:r>
          </a:p>
          <a:p>
            <a:pPr lvl="1"/>
            <a:r>
              <a:rPr lang="en-GB" dirty="0" smtClean="0"/>
              <a:t>Revisit your learning</a:t>
            </a:r>
          </a:p>
          <a:p>
            <a:pPr lvl="1"/>
            <a:r>
              <a:rPr lang="en-GB" dirty="0" smtClean="0"/>
              <a:t>Understand that it’s part of the learning process</a:t>
            </a:r>
          </a:p>
          <a:p>
            <a:pPr lvl="1"/>
            <a:r>
              <a:rPr lang="en-GB" dirty="0" smtClean="0"/>
              <a:t>Practise</a:t>
            </a:r>
          </a:p>
        </p:txBody>
      </p:sp>
    </p:spTree>
    <p:extLst>
      <p:ext uri="{BB962C8B-B14F-4D97-AF65-F5344CB8AC3E}">
        <p14:creationId xmlns:p14="http://schemas.microsoft.com/office/powerpoint/2010/main" val="1840372247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18A1B607-7BAE-46D6-8090-545AC7BDD73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CC0C36368B3E43AA8704CB173414C6" ma:contentTypeVersion="10" ma:contentTypeDescription="Create a new document." ma:contentTypeScope="" ma:versionID="b6ec2e0150afea7d5776644d08e447da">
  <xsd:schema xmlns:xsd="http://www.w3.org/2001/XMLSchema" xmlns:xs="http://www.w3.org/2001/XMLSchema" xmlns:p="http://schemas.microsoft.com/office/2006/metadata/properties" xmlns:ns2="810dadb4-62c1-4fd3-aef3-0db6a8571ffe" targetNamespace="http://schemas.microsoft.com/office/2006/metadata/properties" ma:root="true" ma:fieldsID="98d808a8b07e59fd4b86833a1874b376" ns2:_="">
    <xsd:import namespace="810dadb4-62c1-4fd3-aef3-0db6a8571f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0dadb4-62c1-4fd3-aef3-0db6a8571f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686C4BF-9780-4DEC-B70B-0BEB812B64F9}"/>
</file>

<file path=customXml/itemProps2.xml><?xml version="1.0" encoding="utf-8"?>
<ds:datastoreItem xmlns:ds="http://schemas.openxmlformats.org/officeDocument/2006/customXml" ds:itemID="{6EC6877E-E333-42E3-9B76-1AEB84782B16}"/>
</file>

<file path=customXml/itemProps3.xml><?xml version="1.0" encoding="utf-8"?>
<ds:datastoreItem xmlns:ds="http://schemas.openxmlformats.org/officeDocument/2006/customXml" ds:itemID="{06276B27-A92D-4DB9-A490-CEFA70489B23}"/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42</TotalTime>
  <Words>157</Words>
  <Application>Microsoft Office PowerPoint</Application>
  <PresentationFormat>Widescreen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Corbel</vt:lpstr>
      <vt:lpstr>Wingdings 2</vt:lpstr>
      <vt:lpstr>Frame</vt:lpstr>
      <vt:lpstr>Barriers to learning</vt:lpstr>
      <vt:lpstr>Reflect on this question</vt:lpstr>
      <vt:lpstr>What might be a personal barrier to your own learning?</vt:lpstr>
      <vt:lpstr>Barriers to my learning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Barriers to learning</dc:title>
  <dc:creator>Rosalind Smith</dc:creator>
  <cp:lastModifiedBy>Rosalind Smith</cp:lastModifiedBy>
  <cp:revision>4</cp:revision>
  <dcterms:created xsi:type="dcterms:W3CDTF">2021-01-11T10:42:56Z</dcterms:created>
  <dcterms:modified xsi:type="dcterms:W3CDTF">2021-01-11T11:25:11Z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0x010100A2CC0C36368B3E43AA8704CB173414C6</vt:lpwstr>
  </property>
</Properties>
</file>