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61" r:id="rId5"/>
    <p:sldId id="259"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D8F1424-3955-4EB7-A60B-37236F792D01}" type="datetimeFigureOut">
              <a:rPr lang="en-US" smtClean="0"/>
              <a:t>6/13/2021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F7CD3F-F1CA-4AA3-A83D-559994BA69BA}" type="slidenum">
              <a:rPr lang="en-US" smtClean="0"/>
              <a:t>‹#›</a:t>
            </a:fld>
            <a:endParaRPr lang="en-US"/>
          </a:p>
        </p:txBody>
      </p:sp>
    </p:spTree>
    <p:extLst>
      <p:ext uri="{BB962C8B-B14F-4D97-AF65-F5344CB8AC3E}">
        <p14:creationId xmlns:p14="http://schemas.microsoft.com/office/powerpoint/2010/main" val="87287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8F1424-3955-4EB7-A60B-37236F792D01}" type="datetimeFigureOut">
              <a:rPr lang="en-US" smtClean="0"/>
              <a:t>6/13/2021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F7CD3F-F1CA-4AA3-A83D-559994BA69BA}" type="slidenum">
              <a:rPr lang="en-US" smtClean="0"/>
              <a:t>‹#›</a:t>
            </a:fld>
            <a:endParaRPr lang="en-US"/>
          </a:p>
        </p:txBody>
      </p:sp>
    </p:spTree>
    <p:extLst>
      <p:ext uri="{BB962C8B-B14F-4D97-AF65-F5344CB8AC3E}">
        <p14:creationId xmlns:p14="http://schemas.microsoft.com/office/powerpoint/2010/main" val="3264845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8F1424-3955-4EB7-A60B-37236F792D01}" type="datetimeFigureOut">
              <a:rPr lang="en-US" smtClean="0"/>
              <a:t>6/13/2021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F7CD3F-F1CA-4AA3-A83D-559994BA69BA}" type="slidenum">
              <a:rPr lang="en-US" smtClean="0"/>
              <a:t>‹#›</a:t>
            </a:fld>
            <a:endParaRPr lang="en-US"/>
          </a:p>
        </p:txBody>
      </p:sp>
    </p:spTree>
    <p:extLst>
      <p:ext uri="{BB962C8B-B14F-4D97-AF65-F5344CB8AC3E}">
        <p14:creationId xmlns:p14="http://schemas.microsoft.com/office/powerpoint/2010/main" val="1878055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8F1424-3955-4EB7-A60B-37236F792D01}" type="datetimeFigureOut">
              <a:rPr lang="en-US" smtClean="0"/>
              <a:t>6/13/2021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F7CD3F-F1CA-4AA3-A83D-559994BA69BA}" type="slidenum">
              <a:rPr lang="en-US" smtClean="0"/>
              <a:t>‹#›</a:t>
            </a:fld>
            <a:endParaRPr lang="en-US"/>
          </a:p>
        </p:txBody>
      </p:sp>
    </p:spTree>
    <p:extLst>
      <p:ext uri="{BB962C8B-B14F-4D97-AF65-F5344CB8AC3E}">
        <p14:creationId xmlns:p14="http://schemas.microsoft.com/office/powerpoint/2010/main" val="3089937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D8F1424-3955-4EB7-A60B-37236F792D01}" type="datetimeFigureOut">
              <a:rPr lang="en-US" smtClean="0"/>
              <a:t>6/13/2021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F7CD3F-F1CA-4AA3-A83D-559994BA69BA}" type="slidenum">
              <a:rPr lang="en-US" smtClean="0"/>
              <a:t>‹#›</a:t>
            </a:fld>
            <a:endParaRPr lang="en-US"/>
          </a:p>
        </p:txBody>
      </p:sp>
    </p:spTree>
    <p:extLst>
      <p:ext uri="{BB962C8B-B14F-4D97-AF65-F5344CB8AC3E}">
        <p14:creationId xmlns:p14="http://schemas.microsoft.com/office/powerpoint/2010/main" val="3520919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D8F1424-3955-4EB7-A60B-37236F792D01}" type="datetimeFigureOut">
              <a:rPr lang="en-US" smtClean="0"/>
              <a:t>6/13/2021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F7CD3F-F1CA-4AA3-A83D-559994BA69BA}" type="slidenum">
              <a:rPr lang="en-US" smtClean="0"/>
              <a:t>‹#›</a:t>
            </a:fld>
            <a:endParaRPr lang="en-US"/>
          </a:p>
        </p:txBody>
      </p:sp>
    </p:spTree>
    <p:extLst>
      <p:ext uri="{BB962C8B-B14F-4D97-AF65-F5344CB8AC3E}">
        <p14:creationId xmlns:p14="http://schemas.microsoft.com/office/powerpoint/2010/main" val="1688562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D8F1424-3955-4EB7-A60B-37236F792D01}" type="datetimeFigureOut">
              <a:rPr lang="en-US" smtClean="0"/>
              <a:t>6/13/2021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F7CD3F-F1CA-4AA3-A83D-559994BA69BA}" type="slidenum">
              <a:rPr lang="en-US" smtClean="0"/>
              <a:t>‹#›</a:t>
            </a:fld>
            <a:endParaRPr lang="en-US"/>
          </a:p>
        </p:txBody>
      </p:sp>
    </p:spTree>
    <p:extLst>
      <p:ext uri="{BB962C8B-B14F-4D97-AF65-F5344CB8AC3E}">
        <p14:creationId xmlns:p14="http://schemas.microsoft.com/office/powerpoint/2010/main" val="1297499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8F1424-3955-4EB7-A60B-37236F792D01}" type="datetimeFigureOut">
              <a:rPr lang="en-US" smtClean="0"/>
              <a:t>6/13/2021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F7CD3F-F1CA-4AA3-A83D-559994BA69BA}" type="slidenum">
              <a:rPr lang="en-US" smtClean="0"/>
              <a:t>‹#›</a:t>
            </a:fld>
            <a:endParaRPr lang="en-US"/>
          </a:p>
        </p:txBody>
      </p:sp>
    </p:spTree>
    <p:extLst>
      <p:ext uri="{BB962C8B-B14F-4D97-AF65-F5344CB8AC3E}">
        <p14:creationId xmlns:p14="http://schemas.microsoft.com/office/powerpoint/2010/main" val="3665858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8F1424-3955-4EB7-A60B-37236F792D01}" type="datetimeFigureOut">
              <a:rPr lang="en-US" smtClean="0"/>
              <a:t>6/13/2021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F7CD3F-F1CA-4AA3-A83D-559994BA69BA}" type="slidenum">
              <a:rPr lang="en-US" smtClean="0"/>
              <a:t>‹#›</a:t>
            </a:fld>
            <a:endParaRPr lang="en-US"/>
          </a:p>
        </p:txBody>
      </p:sp>
    </p:spTree>
    <p:extLst>
      <p:ext uri="{BB962C8B-B14F-4D97-AF65-F5344CB8AC3E}">
        <p14:creationId xmlns:p14="http://schemas.microsoft.com/office/powerpoint/2010/main" val="3533430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D8F1424-3955-4EB7-A60B-37236F792D01}" type="datetimeFigureOut">
              <a:rPr lang="en-US" smtClean="0"/>
              <a:t>6/13/2021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F7CD3F-F1CA-4AA3-A83D-559994BA69BA}" type="slidenum">
              <a:rPr lang="en-US" smtClean="0"/>
              <a:t>‹#›</a:t>
            </a:fld>
            <a:endParaRPr lang="en-US"/>
          </a:p>
        </p:txBody>
      </p:sp>
    </p:spTree>
    <p:extLst>
      <p:ext uri="{BB962C8B-B14F-4D97-AF65-F5344CB8AC3E}">
        <p14:creationId xmlns:p14="http://schemas.microsoft.com/office/powerpoint/2010/main" val="1240220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D8F1424-3955-4EB7-A60B-37236F792D01}" type="datetimeFigureOut">
              <a:rPr lang="en-US" smtClean="0"/>
              <a:t>6/13/2021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F7CD3F-F1CA-4AA3-A83D-559994BA69BA}" type="slidenum">
              <a:rPr lang="en-US" smtClean="0"/>
              <a:t>‹#›</a:t>
            </a:fld>
            <a:endParaRPr lang="en-US"/>
          </a:p>
        </p:txBody>
      </p:sp>
    </p:spTree>
    <p:extLst>
      <p:ext uri="{BB962C8B-B14F-4D97-AF65-F5344CB8AC3E}">
        <p14:creationId xmlns:p14="http://schemas.microsoft.com/office/powerpoint/2010/main" val="2121625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8F1424-3955-4EB7-A60B-37236F792D01}" type="datetimeFigureOut">
              <a:rPr lang="en-US" smtClean="0"/>
              <a:t>6/13/2021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F7CD3F-F1CA-4AA3-A83D-559994BA69BA}" type="slidenum">
              <a:rPr lang="en-US" smtClean="0"/>
              <a:t>‹#›</a:t>
            </a:fld>
            <a:endParaRPr lang="en-US"/>
          </a:p>
        </p:txBody>
      </p:sp>
    </p:spTree>
    <p:extLst>
      <p:ext uri="{BB962C8B-B14F-4D97-AF65-F5344CB8AC3E}">
        <p14:creationId xmlns:p14="http://schemas.microsoft.com/office/powerpoint/2010/main" val="33954999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hyperlink" Target="http://myrs.risingstars-uk.com/Growth%20Mindset%20Lessons/Year%206%20Lesson%206%20-%20video%20of%20children%20discussing%20the%20creation%20of%20the%20forest.mp4" TargetMode="Externa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42272" y="1122363"/>
            <a:ext cx="6725728" cy="1051494"/>
          </a:xfrm>
        </p:spPr>
        <p:txBody>
          <a:bodyPr/>
          <a:lstStyle/>
          <a:p>
            <a:r>
              <a:rPr lang="en-GB" b="1" dirty="0" smtClean="0"/>
              <a:t>Growth </a:t>
            </a:r>
            <a:r>
              <a:rPr lang="en-GB" b="1" dirty="0" err="1" smtClean="0"/>
              <a:t>Mindset</a:t>
            </a:r>
            <a:endParaRPr lang="en-US" b="1" dirty="0"/>
          </a:p>
        </p:txBody>
      </p:sp>
      <p:sp>
        <p:nvSpPr>
          <p:cNvPr id="3" name="Subtitle 2"/>
          <p:cNvSpPr>
            <a:spLocks noGrp="1"/>
          </p:cNvSpPr>
          <p:nvPr>
            <p:ph type="subTitle" idx="1"/>
          </p:nvPr>
        </p:nvSpPr>
        <p:spPr>
          <a:xfrm>
            <a:off x="3942272" y="2584121"/>
            <a:ext cx="6725728" cy="564520"/>
          </a:xfrm>
        </p:spPr>
        <p:txBody>
          <a:bodyPr/>
          <a:lstStyle/>
          <a:p>
            <a:r>
              <a:rPr lang="en-GB" dirty="0" smtClean="0"/>
              <a:t>Year </a:t>
            </a:r>
            <a:r>
              <a:rPr lang="en-GB" dirty="0" smtClean="0"/>
              <a:t>6 </a:t>
            </a:r>
            <a:r>
              <a:rPr lang="en-GB" dirty="0" smtClean="0"/>
              <a:t>– Friday 18</a:t>
            </a:r>
            <a:r>
              <a:rPr lang="en-GB" baseline="30000" dirty="0" smtClean="0"/>
              <a:t>th</a:t>
            </a:r>
            <a:r>
              <a:rPr lang="en-GB" dirty="0" smtClean="0"/>
              <a:t> June</a:t>
            </a:r>
            <a:endParaRPr lang="en-US" dirty="0"/>
          </a:p>
        </p:txBody>
      </p:sp>
      <p:sp>
        <p:nvSpPr>
          <p:cNvPr id="4" name="Title 1"/>
          <p:cNvSpPr txBox="1">
            <a:spLocks/>
          </p:cNvSpPr>
          <p:nvPr/>
        </p:nvSpPr>
        <p:spPr>
          <a:xfrm>
            <a:off x="928778" y="4205306"/>
            <a:ext cx="10598204" cy="1876317"/>
          </a:xfrm>
          <a:prstGeom prst="rect">
            <a:avLst/>
          </a:prstGeom>
        </p:spPr>
        <p:txBody>
          <a:bodyPr vert="horz" lIns="91440" tIns="45720" rIns="91440" bIns="45720" rtlCol="0" anchor="b">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800" b="1" dirty="0" smtClean="0"/>
              <a:t>LO:  To </a:t>
            </a:r>
            <a:r>
              <a:rPr lang="en-GB" sz="4800" b="1" dirty="0" smtClean="0"/>
              <a:t>give opinions on what we mean by the term ‘learning’</a:t>
            </a:r>
          </a:p>
          <a:p>
            <a:r>
              <a:rPr lang="en-GB" sz="4800" b="1" dirty="0" smtClean="0"/>
              <a:t>LO:  To create a way of explaining learning to younger children</a:t>
            </a:r>
            <a:endParaRPr lang="en-US" sz="4800" b="1"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615" y="552672"/>
            <a:ext cx="3255392" cy="3242370"/>
          </a:xfrm>
          <a:prstGeom prst="rect">
            <a:avLst/>
          </a:prstGeom>
        </p:spPr>
      </p:pic>
    </p:spTree>
    <p:extLst>
      <p:ext uri="{BB962C8B-B14F-4D97-AF65-F5344CB8AC3E}">
        <p14:creationId xmlns:p14="http://schemas.microsoft.com/office/powerpoint/2010/main" val="17324580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Starter Activity</a:t>
            </a:r>
            <a:endParaRPr lang="en-US" b="1" u="sng" dirty="0"/>
          </a:p>
        </p:txBody>
      </p:sp>
      <p:sp>
        <p:nvSpPr>
          <p:cNvPr id="3" name="Content Placeholder 2"/>
          <p:cNvSpPr>
            <a:spLocks noGrp="1"/>
          </p:cNvSpPr>
          <p:nvPr>
            <p:ph idx="1"/>
          </p:nvPr>
        </p:nvSpPr>
        <p:spPr/>
        <p:txBody>
          <a:bodyPr/>
          <a:lstStyle/>
          <a:p>
            <a:pPr marL="0" indent="0">
              <a:buNone/>
            </a:pPr>
            <a:r>
              <a:rPr lang="en-GB" dirty="0" smtClean="0"/>
              <a:t>Think of something you are good at – something that you know you do well.  Can you explain how you became good at this?</a:t>
            </a:r>
          </a:p>
          <a:p>
            <a:pPr marL="0" indent="0">
              <a:buNone/>
            </a:pPr>
            <a:endParaRPr lang="en-GB" dirty="0"/>
          </a:p>
          <a:p>
            <a:pPr marL="0" indent="0">
              <a:buNone/>
            </a:pPr>
            <a:r>
              <a:rPr lang="en-GB" dirty="0" smtClean="0"/>
              <a:t>Think of something that you did in fact learn successfully, but at the time you did not want to learn it.  Maybe it is something that you are now glad you learned.  What kept you at it?</a:t>
            </a:r>
          </a:p>
          <a:p>
            <a:pPr marL="0" indent="0">
              <a:buNone/>
            </a:pPr>
            <a:endParaRPr lang="en-GB" dirty="0"/>
          </a:p>
          <a:p>
            <a:pPr marL="0" indent="0">
              <a:buNone/>
            </a:pPr>
            <a:r>
              <a:rPr lang="en-GB" dirty="0" smtClean="0"/>
              <a:t>Can you explain what happens to the brain when we are learning?</a:t>
            </a:r>
            <a:endParaRPr lang="en-US" dirty="0"/>
          </a:p>
        </p:txBody>
      </p:sp>
    </p:spTree>
    <p:extLst>
      <p:ext uri="{BB962C8B-B14F-4D97-AF65-F5344CB8AC3E}">
        <p14:creationId xmlns:p14="http://schemas.microsoft.com/office/powerpoint/2010/main" val="2366202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8457" y="649482"/>
            <a:ext cx="5616624" cy="5715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88189" y="1570008"/>
            <a:ext cx="5736566" cy="4031873"/>
          </a:xfrm>
          <a:prstGeom prst="rect">
            <a:avLst/>
          </a:prstGeom>
          <a:noFill/>
        </p:spPr>
        <p:txBody>
          <a:bodyPr wrap="square" rtlCol="0">
            <a:spAutoFit/>
          </a:bodyPr>
          <a:lstStyle/>
          <a:p>
            <a:r>
              <a:rPr lang="en-GB" sz="3200" dirty="0" smtClean="0"/>
              <a:t>There are roughly 150000km (or more) of neural networks in the human brain and 150000km is similar to travelling approximately four times around the Earth, as it is approximately 40000km to travel around it once.</a:t>
            </a:r>
            <a:endParaRPr lang="en-US" sz="3200" dirty="0"/>
          </a:p>
        </p:txBody>
      </p:sp>
      <p:sp>
        <p:nvSpPr>
          <p:cNvPr id="6" name="Title 5"/>
          <p:cNvSpPr txBox="1">
            <a:spLocks/>
          </p:cNvSpPr>
          <p:nvPr/>
        </p:nvSpPr>
        <p:spPr>
          <a:xfrm>
            <a:off x="258792" y="-13300"/>
            <a:ext cx="3319732"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400" b="1" u="sng" dirty="0" smtClean="0"/>
              <a:t>Main Activity</a:t>
            </a:r>
            <a:endParaRPr lang="en-US" sz="4400" b="1" u="sng" dirty="0"/>
          </a:p>
        </p:txBody>
      </p:sp>
    </p:spTree>
    <p:extLst>
      <p:ext uri="{BB962C8B-B14F-4D97-AF65-F5344CB8AC3E}">
        <p14:creationId xmlns:p14="http://schemas.microsoft.com/office/powerpoint/2010/main" val="1396808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0608" y="2617295"/>
            <a:ext cx="2327233" cy="34815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4361" y="2617296"/>
            <a:ext cx="2386567" cy="34815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7448" y="2617295"/>
            <a:ext cx="2341384" cy="34815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83079" y="6185140"/>
            <a:ext cx="11102197" cy="369332"/>
          </a:xfrm>
          <a:prstGeom prst="rect">
            <a:avLst/>
          </a:prstGeom>
          <a:noFill/>
        </p:spPr>
        <p:txBody>
          <a:bodyPr wrap="square" rtlCol="0">
            <a:spAutoFit/>
          </a:bodyPr>
          <a:lstStyle/>
          <a:p>
            <a:pPr algn="ctr"/>
            <a:r>
              <a:rPr lang="en-GB" dirty="0" smtClean="0"/>
              <a:t>These three images show the creation of a pathway through the wood over time.</a:t>
            </a:r>
            <a:endParaRPr lang="en-US" dirty="0"/>
          </a:p>
        </p:txBody>
      </p:sp>
      <p:sp>
        <p:nvSpPr>
          <p:cNvPr id="3" name="TextBox 2"/>
          <p:cNvSpPr txBox="1"/>
          <p:nvPr/>
        </p:nvSpPr>
        <p:spPr>
          <a:xfrm>
            <a:off x="543042" y="750499"/>
            <a:ext cx="11102196" cy="1384995"/>
          </a:xfrm>
          <a:prstGeom prst="rect">
            <a:avLst/>
          </a:prstGeom>
          <a:noFill/>
        </p:spPr>
        <p:txBody>
          <a:bodyPr wrap="square" rtlCol="0">
            <a:spAutoFit/>
          </a:bodyPr>
          <a:lstStyle/>
          <a:p>
            <a:pPr algn="ctr"/>
            <a:r>
              <a:rPr lang="en-GB" sz="2800" dirty="0" smtClean="0"/>
              <a:t>Do you think these images reflect learning effectively?</a:t>
            </a:r>
          </a:p>
          <a:p>
            <a:pPr algn="ctr"/>
            <a:r>
              <a:rPr lang="en-GB" sz="2800" dirty="0" smtClean="0"/>
              <a:t>Why do the images represent learning effectively?</a:t>
            </a:r>
          </a:p>
          <a:p>
            <a:pPr algn="ctr"/>
            <a:r>
              <a:rPr lang="en-GB" sz="2800" dirty="0" smtClean="0"/>
              <a:t>Is there anything you would add to illustrate learning more effectively?</a:t>
            </a:r>
            <a:endParaRPr lang="en-US" sz="2800" dirty="0"/>
          </a:p>
        </p:txBody>
      </p:sp>
      <p:sp>
        <p:nvSpPr>
          <p:cNvPr id="4" name="Rectangle 3"/>
          <p:cNvSpPr/>
          <p:nvPr/>
        </p:nvSpPr>
        <p:spPr>
          <a:xfrm>
            <a:off x="253042" y="2584154"/>
            <a:ext cx="1834551" cy="3970318"/>
          </a:xfrm>
          <a:prstGeom prst="rect">
            <a:avLst/>
          </a:prstGeom>
        </p:spPr>
        <p:txBody>
          <a:bodyPr wrap="square">
            <a:spAutoFit/>
          </a:bodyPr>
          <a:lstStyle/>
          <a:p>
            <a:r>
              <a:rPr lang="en-US" dirty="0">
                <a:hlinkClick r:id="rId5"/>
              </a:rPr>
              <a:t>http://myrs.risingstars-uk.com/Growth%20Mindset%20Lessons/Year%206%20Lesson%206%20-%</a:t>
            </a:r>
            <a:r>
              <a:rPr lang="en-US" dirty="0" smtClean="0">
                <a:hlinkClick r:id="rId5"/>
              </a:rPr>
              <a:t>20video%20of%20children%20discussing%20the%20creation%20of%20the%20forest.mp4</a:t>
            </a:r>
            <a:endParaRPr lang="en-US" dirty="0" smtClean="0"/>
          </a:p>
          <a:p>
            <a:endParaRPr lang="en-US" dirty="0"/>
          </a:p>
        </p:txBody>
      </p:sp>
      <p:sp>
        <p:nvSpPr>
          <p:cNvPr id="7" name="TextBox 6"/>
          <p:cNvSpPr txBox="1"/>
          <p:nvPr/>
        </p:nvSpPr>
        <p:spPr>
          <a:xfrm>
            <a:off x="146648" y="2377140"/>
            <a:ext cx="3140015" cy="307777"/>
          </a:xfrm>
          <a:prstGeom prst="rect">
            <a:avLst/>
          </a:prstGeom>
          <a:noFill/>
        </p:spPr>
        <p:txBody>
          <a:bodyPr wrap="square" rtlCol="0">
            <a:spAutoFit/>
          </a:bodyPr>
          <a:lstStyle/>
          <a:p>
            <a:r>
              <a:rPr lang="en-GB" sz="1400" dirty="0" smtClean="0"/>
              <a:t>Children discussing image</a:t>
            </a:r>
            <a:endParaRPr lang="en-US" sz="1400" dirty="0"/>
          </a:p>
        </p:txBody>
      </p:sp>
    </p:spTree>
    <p:extLst>
      <p:ext uri="{BB962C8B-B14F-4D97-AF65-F5344CB8AC3E}">
        <p14:creationId xmlns:p14="http://schemas.microsoft.com/office/powerpoint/2010/main" val="2476040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Task</a:t>
            </a:r>
            <a:endParaRPr lang="en-US" b="1" u="sng" dirty="0"/>
          </a:p>
        </p:txBody>
      </p:sp>
      <p:sp>
        <p:nvSpPr>
          <p:cNvPr id="5" name="Content Placeholder 4"/>
          <p:cNvSpPr>
            <a:spLocks noGrp="1"/>
          </p:cNvSpPr>
          <p:nvPr>
            <p:ph idx="1"/>
          </p:nvPr>
        </p:nvSpPr>
        <p:spPr/>
        <p:txBody>
          <a:bodyPr>
            <a:normAutofit/>
          </a:bodyPr>
          <a:lstStyle/>
          <a:p>
            <a:pPr marL="0" indent="0" algn="ctr">
              <a:buNone/>
            </a:pPr>
            <a:r>
              <a:rPr lang="en-GB" sz="5400" dirty="0" smtClean="0"/>
              <a:t>Can you create a way of illustrating and explaining learning to younger children?</a:t>
            </a:r>
            <a:endParaRPr lang="en-US" sz="5400" dirty="0"/>
          </a:p>
        </p:txBody>
      </p:sp>
    </p:spTree>
    <p:extLst>
      <p:ext uri="{BB962C8B-B14F-4D97-AF65-F5344CB8AC3E}">
        <p14:creationId xmlns:p14="http://schemas.microsoft.com/office/powerpoint/2010/main" val="32291499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TotalTime>
  <Words>225</Words>
  <Application>Microsoft Office PowerPoint</Application>
  <PresentationFormat>Widescreen</PresentationFormat>
  <Paragraphs>20</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Growth Mindset</vt:lpstr>
      <vt:lpstr>Starter Activity</vt:lpstr>
      <vt:lpstr>PowerPoint Presentation</vt:lpstr>
      <vt:lpstr>PowerPoint Presentation</vt:lpstr>
      <vt:lpstr>Task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Growth Mindset</dc:title>
  <dc:creator>Duncan Nelson</dc:creator>
  <cp:lastModifiedBy>Duncan Nelson</cp:lastModifiedBy>
  <cp:revision>12</cp:revision>
  <dcterms:created xsi:type="dcterms:W3CDTF">2021-04-24T11:51:52Z</dcterms:created>
  <dcterms:modified xsi:type="dcterms:W3CDTF">2021-06-13T17:30:43Z</dcterms:modified>
</cp:coreProperties>
</file>