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alind Smith" initials="RS" lastIdx="2" clrIdx="0">
    <p:extLst>
      <p:ext uri="{19B8F6BF-5375-455C-9EA6-DF929625EA0E}">
        <p15:presenceInfo xmlns:p15="http://schemas.microsoft.com/office/powerpoint/2012/main" userId="S-1-5-21-3003976995-1175500266-692804775-12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What makes a great teacher?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Year 5 Growth </a:t>
            </a:r>
            <a:r>
              <a:rPr lang="en-GB" dirty="0" err="1" smtClean="0"/>
              <a:t>Mindset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6868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is the odd one out?</a:t>
            </a:r>
            <a:br>
              <a:rPr lang="en-GB" dirty="0" smtClean="0"/>
            </a:br>
            <a:r>
              <a:rPr lang="en-GB" dirty="0" smtClean="0"/>
              <a:t>Why?</a:t>
            </a:r>
            <a:br>
              <a:rPr lang="en-GB" dirty="0" smtClean="0"/>
            </a:br>
            <a:r>
              <a:rPr lang="en-GB" dirty="0" smtClean="0"/>
              <a:t>Can you identify a different odd one out?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2" descr="N:\Hodder Primary and Rising Stars\Company\Publishing\WIP\school improvement\Growth Mindset\proofs\high res 20160921\07_06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814"/>
          <a:stretch/>
        </p:blipFill>
        <p:spPr bwMode="auto">
          <a:xfrm>
            <a:off x="3038394" y="1779577"/>
            <a:ext cx="4266040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N:\Hodder Primary and Rising Stars\Company\Publishing\WIP\school improvement\Growth Mindset\proofs\high res 20160921\07_0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89" r="11333"/>
          <a:stretch/>
        </p:blipFill>
        <p:spPr bwMode="auto">
          <a:xfrm>
            <a:off x="7460671" y="371093"/>
            <a:ext cx="3723797" cy="3196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N:\Hodder Primary and Rising Stars\Company\Publishing\WIP\school improvement\Growth Mindset\proofs\high res 20160921\07_0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671" y="3737527"/>
            <a:ext cx="3856872" cy="2519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250308" y="4997274"/>
            <a:ext cx="28978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 smtClean="0"/>
              <a:t>© </a:t>
            </a:r>
            <a:r>
              <a:rPr lang="en-GB" sz="1000" dirty="0" err="1" smtClean="0"/>
              <a:t>emanelda</a:t>
            </a:r>
            <a:r>
              <a:rPr lang="en-GB" sz="1000" dirty="0" smtClean="0"/>
              <a:t> / </a:t>
            </a:r>
            <a:r>
              <a:rPr lang="en-GB" sz="1000" dirty="0" err="1" smtClean="0"/>
              <a:t>Fotolia</a:t>
            </a:r>
            <a:endParaRPr lang="en-GB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8286580" y="3363753"/>
            <a:ext cx="28978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 smtClean="0"/>
              <a:t>© Peter </a:t>
            </a:r>
            <a:r>
              <a:rPr lang="en-GB" sz="1000" dirty="0" err="1" smtClean="0"/>
              <a:t>Titmuss</a:t>
            </a:r>
            <a:r>
              <a:rPr lang="en-GB" sz="1000" dirty="0" smtClean="0"/>
              <a:t> / Shutterstock</a:t>
            </a:r>
            <a:endParaRPr lang="en-GB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8419655" y="6179028"/>
            <a:ext cx="28978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 smtClean="0"/>
              <a:t>© KK Art and Photography / Shutterstock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4202674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dirty="0" smtClean="0"/>
              <a:t>A great teacher?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Think about a film you have seen that has a teacher in it; perhaps Matilda or one of the Harry Potter films. They might be good at being a teacher or not so good!</a:t>
            </a:r>
          </a:p>
          <a:p>
            <a:pPr lvl="1"/>
            <a:r>
              <a:rPr lang="en-GB" dirty="0" smtClean="0"/>
              <a:t>How does the teacher behave?</a:t>
            </a:r>
          </a:p>
          <a:p>
            <a:pPr lvl="1"/>
            <a:r>
              <a:rPr lang="en-GB" dirty="0" smtClean="0"/>
              <a:t>Why do you think they behave in that way?</a:t>
            </a:r>
          </a:p>
          <a:p>
            <a:pPr lvl="1"/>
            <a:r>
              <a:rPr lang="en-GB" dirty="0" smtClean="0"/>
              <a:t>Do you think their behaviour was a good idea?</a:t>
            </a:r>
          </a:p>
          <a:p>
            <a:pPr lvl="1"/>
            <a:r>
              <a:rPr lang="en-GB" dirty="0" smtClean="0"/>
              <a:t>Do they help their students to learn? </a:t>
            </a:r>
          </a:p>
          <a:p>
            <a:pPr lvl="1"/>
            <a:r>
              <a:rPr lang="en-GB" dirty="0" smtClean="0"/>
              <a:t>Are they a great teacher? Why/why not?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164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Think about a teacher who would help you to be the best learner you can be.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the characteristics of an effective teacher?</a:t>
            </a:r>
          </a:p>
          <a:p>
            <a:r>
              <a:rPr lang="en-GB" dirty="0" smtClean="0"/>
              <a:t>Why are these important?</a:t>
            </a:r>
          </a:p>
          <a:p>
            <a:r>
              <a:rPr lang="en-GB" dirty="0" smtClean="0"/>
              <a:t>How can they help you to learn?</a:t>
            </a:r>
          </a:p>
          <a:p>
            <a:r>
              <a:rPr lang="en-GB" dirty="0" smtClean="0"/>
              <a:t>What does a good teacher need to know?</a:t>
            </a:r>
          </a:p>
          <a:p>
            <a:r>
              <a:rPr lang="en-GB" dirty="0" smtClean="0"/>
              <a:t>How does a good teacher behave?</a:t>
            </a:r>
          </a:p>
          <a:p>
            <a:r>
              <a:rPr lang="en-GB" dirty="0" smtClean="0"/>
              <a:t>What kinds of things do they say?</a:t>
            </a:r>
          </a:p>
          <a:p>
            <a:endParaRPr lang="en-GB" dirty="0"/>
          </a:p>
          <a:p>
            <a:r>
              <a:rPr lang="en-GB" dirty="0" smtClean="0"/>
              <a:t>Your task is to design a great teacher. You might choose to create a poster or write a paragraph. Remember to use the questions above to help you to describe them.</a:t>
            </a:r>
          </a:p>
        </p:txBody>
      </p:sp>
    </p:spTree>
    <p:extLst>
      <p:ext uri="{BB962C8B-B14F-4D97-AF65-F5344CB8AC3E}">
        <p14:creationId xmlns:p14="http://schemas.microsoft.com/office/powerpoint/2010/main" val="3711897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Final thoughts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Are all effective teachers the same?</a:t>
            </a:r>
          </a:p>
          <a:p>
            <a:r>
              <a:rPr lang="en-GB" dirty="0" smtClean="0"/>
              <a:t>Do all learners need the same type of teacher? </a:t>
            </a:r>
          </a:p>
          <a:p>
            <a:r>
              <a:rPr lang="en-GB" dirty="0" smtClean="0"/>
              <a:t>Why does a teacher need a growth </a:t>
            </a:r>
            <a:r>
              <a:rPr lang="en-GB" dirty="0" err="1" smtClean="0"/>
              <a:t>mindset</a:t>
            </a:r>
            <a:r>
              <a:rPr lang="en-GB" dirty="0" smtClean="0"/>
              <a:t>?</a:t>
            </a:r>
          </a:p>
          <a:p>
            <a:r>
              <a:rPr lang="en-GB" dirty="0" smtClean="0"/>
              <a:t>Could you be an effective teacher?</a:t>
            </a:r>
          </a:p>
          <a:p>
            <a:r>
              <a:rPr lang="en-GB" dirty="0" smtClean="0"/>
              <a:t>How can this growth </a:t>
            </a:r>
            <a:r>
              <a:rPr lang="en-GB" dirty="0" err="1" smtClean="0"/>
              <a:t>mindest</a:t>
            </a:r>
            <a:r>
              <a:rPr lang="en-GB" dirty="0" smtClean="0"/>
              <a:t> lesson help you to work and communicate more effectively with others in the classroom?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597972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EBE7090-6A69-43FD-B7EF-ABA30019112D}"/>
</file>

<file path=customXml/itemProps2.xml><?xml version="1.0" encoding="utf-8"?>
<ds:datastoreItem xmlns:ds="http://schemas.openxmlformats.org/officeDocument/2006/customXml" ds:itemID="{9CF6A017-C0CC-49FA-8F69-DF6BEBE9FF4A}"/>
</file>

<file path=customXml/itemProps3.xml><?xml version="1.0" encoding="utf-8"?>
<ds:datastoreItem xmlns:ds="http://schemas.openxmlformats.org/officeDocument/2006/customXml" ds:itemID="{CBFD611D-57C2-4FCA-9988-1B5B8359CD1E}"/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28</TotalTime>
  <Words>269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Corbel</vt:lpstr>
      <vt:lpstr>Wingdings 2</vt:lpstr>
      <vt:lpstr>Frame</vt:lpstr>
      <vt:lpstr>What makes a great teacher?</vt:lpstr>
      <vt:lpstr>Which is the odd one out? Why? Can you identify a different odd one out?</vt:lpstr>
      <vt:lpstr>A great teacher?</vt:lpstr>
      <vt:lpstr>Think about a teacher who would help you to be the best learner you can be.</vt:lpstr>
      <vt:lpstr>Final thoughts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makes a great teacher?</dc:title>
  <dc:creator>Rosalind Smith</dc:creator>
  <cp:lastModifiedBy>Rosalind Smith</cp:lastModifiedBy>
  <cp:revision>5</cp:revision>
  <dcterms:created xsi:type="dcterms:W3CDTF">2021-01-11T10:13:54Z</dcterms:created>
  <dcterms:modified xsi:type="dcterms:W3CDTF">2021-01-11T10:42:29Z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