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5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3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2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1424-3955-4EB7-A60B-37236F792D01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CD3F-F1CA-4AA3-A83D-559994BA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9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2272" y="1122363"/>
            <a:ext cx="6725728" cy="1051494"/>
          </a:xfrm>
        </p:spPr>
        <p:txBody>
          <a:bodyPr/>
          <a:lstStyle/>
          <a:p>
            <a:r>
              <a:rPr lang="en-GB" b="1" dirty="0" smtClean="0"/>
              <a:t>Growth </a:t>
            </a:r>
            <a:r>
              <a:rPr lang="en-GB" b="1" dirty="0" err="1" smtClean="0"/>
              <a:t>Mindset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2272" y="2584121"/>
            <a:ext cx="6725728" cy="564520"/>
          </a:xfrm>
        </p:spPr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– Friday </a:t>
            </a:r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778" y="4205306"/>
            <a:ext cx="10598204" cy="1876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/>
              <a:t>LO:  To </a:t>
            </a:r>
            <a:r>
              <a:rPr lang="en-GB" sz="4800" b="1" dirty="0" smtClean="0"/>
              <a:t>explain what happens when you are learning</a:t>
            </a:r>
          </a:p>
          <a:p>
            <a:r>
              <a:rPr lang="en-GB" sz="4800" b="1" dirty="0" smtClean="0"/>
              <a:t>LO:  To create images to illustrate the learning process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15" y="552672"/>
            <a:ext cx="3255392" cy="324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Starter Activity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Think about the process you go through when learning something new for the first time.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do you start?</a:t>
            </a:r>
          </a:p>
          <a:p>
            <a:pPr marL="0" indent="0">
              <a:buNone/>
            </a:pPr>
            <a:r>
              <a:rPr lang="en-GB" dirty="0" smtClean="0"/>
              <a:t>Do you get annoyed if you cannot complete the task straight away?</a:t>
            </a:r>
          </a:p>
          <a:p>
            <a:pPr marL="0" indent="0">
              <a:buNone/>
            </a:pPr>
            <a:r>
              <a:rPr lang="en-GB" dirty="0" smtClean="0"/>
              <a:t>What skills might you be able to use to complete the task?</a:t>
            </a:r>
          </a:p>
          <a:p>
            <a:pPr marL="0" indent="0">
              <a:buNone/>
            </a:pPr>
            <a:r>
              <a:rPr lang="en-GB" dirty="0" smtClean="0"/>
              <a:t>Is there anyone to help you?</a:t>
            </a:r>
          </a:p>
          <a:p>
            <a:pPr marL="0" indent="0">
              <a:buNone/>
            </a:pPr>
            <a:r>
              <a:rPr lang="en-GB" dirty="0" smtClean="0"/>
              <a:t>How do you know how/when you have been successful?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0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Main Activity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Use this iceberg illustration to show all the aspects of learning that people do not see.</a:t>
            </a:r>
          </a:p>
          <a:p>
            <a:pPr marL="0" indent="0">
              <a:buNone/>
            </a:pPr>
            <a:r>
              <a:rPr lang="en-GB" dirty="0" smtClean="0"/>
              <a:t>Examples: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determination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discipline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persistence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failure</a:t>
            </a:r>
          </a:p>
          <a:p>
            <a:pPr marL="0" indent="0">
              <a:buNone/>
            </a:pPr>
            <a:r>
              <a:rPr lang="en-GB" dirty="0" smtClean="0"/>
              <a:t>Write words in the sea and add an image to represent your word.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15" y="182562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1350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Extension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Think about how we could make the invisible aspects of learning (that is, the ones people do not always see such as persistence) more visible in the classroom.</a:t>
            </a:r>
          </a:p>
          <a:p>
            <a:pPr marL="0" indent="0">
              <a:buNone/>
            </a:pPr>
            <a:r>
              <a:rPr lang="en-GB" dirty="0" smtClean="0"/>
              <a:t>Think about how people can be helped to understand how important they are.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327" y="3917644"/>
            <a:ext cx="4851038" cy="26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49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188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Growth Mindset</vt:lpstr>
      <vt:lpstr>Starter Activity</vt:lpstr>
      <vt:lpstr>Main Activity</vt:lpstr>
      <vt:lpstr>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Mindset</dc:title>
  <dc:creator>Duncan Nelson</dc:creator>
  <cp:lastModifiedBy>Duncan Nelson</cp:lastModifiedBy>
  <cp:revision>9</cp:revision>
  <dcterms:created xsi:type="dcterms:W3CDTF">2021-04-24T11:51:52Z</dcterms:created>
  <dcterms:modified xsi:type="dcterms:W3CDTF">2021-06-13T16:57:01Z</dcterms:modified>
</cp:coreProperties>
</file>