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Doom words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Year 4 Growth </a:t>
            </a:r>
            <a:r>
              <a:rPr lang="en-GB" dirty="0" err="1" smtClean="0"/>
              <a:t>Mindset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7909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800" dirty="0" smtClean="0"/>
              <a:t>EASY</a:t>
            </a:r>
            <a:endParaRPr lang="en-GB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do you think this word means?</a:t>
            </a:r>
          </a:p>
          <a:p>
            <a:r>
              <a:rPr lang="en-GB" dirty="0" smtClean="0"/>
              <a:t>Do you like easy learning? Why?</a:t>
            </a:r>
          </a:p>
          <a:p>
            <a:r>
              <a:rPr lang="en-GB" dirty="0" smtClean="0"/>
              <a:t>Do you always like easy learning in every lesson?</a:t>
            </a:r>
          </a:p>
          <a:p>
            <a:r>
              <a:rPr lang="en-GB" dirty="0" smtClean="0"/>
              <a:t>Do you think that the word ‘easy’ can be bad for learning?</a:t>
            </a:r>
          </a:p>
        </p:txBody>
      </p:sp>
    </p:spTree>
    <p:extLst>
      <p:ext uri="{BB962C8B-B14F-4D97-AF65-F5344CB8AC3E}">
        <p14:creationId xmlns:p14="http://schemas.microsoft.com/office/powerpoint/2010/main" val="2412517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000" dirty="0" smtClean="0"/>
              <a:t>Doom words</a:t>
            </a:r>
            <a:endParaRPr lang="en-GB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 words can be described as ‘doom words’. These are words that can be bad for learning, like ‘easy’.</a:t>
            </a:r>
          </a:p>
          <a:p>
            <a:r>
              <a:rPr lang="en-GB" dirty="0" smtClean="0"/>
              <a:t>Think about the following examples; what are the doom words or phrases?</a:t>
            </a:r>
          </a:p>
          <a:p>
            <a:pPr lvl="1"/>
            <a:r>
              <a:rPr lang="en-GB" dirty="0" smtClean="0"/>
              <a:t>Peter likes to be the first to finish and always says very loudly “finished!” Peter  is most concerned about being quicker than the other children.</a:t>
            </a:r>
          </a:p>
          <a:p>
            <a:pPr lvl="1"/>
            <a:r>
              <a:rPr lang="en-GB" dirty="0" smtClean="0"/>
              <a:t>Sarah always chooses the least challenging maths problems because she is more worried about making mistakes than challenging herself. </a:t>
            </a:r>
          </a:p>
          <a:p>
            <a:r>
              <a:rPr lang="en-GB" dirty="0" smtClean="0"/>
              <a:t>Can you think of any other words or phrases that could be described as doom words?</a:t>
            </a:r>
          </a:p>
        </p:txBody>
      </p:sp>
    </p:spTree>
    <p:extLst>
      <p:ext uri="{BB962C8B-B14F-4D97-AF65-F5344CB8AC3E}">
        <p14:creationId xmlns:p14="http://schemas.microsoft.com/office/powerpoint/2010/main" val="3741420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sort these words into doom words or learning words?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1100285"/>
              </p:ext>
            </p:extLst>
          </p:nvPr>
        </p:nvGraphicFramePr>
        <p:xfrm>
          <a:off x="4036164" y="1430270"/>
          <a:ext cx="6009357" cy="385006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003119"/>
                <a:gridCol w="2003119"/>
                <a:gridCol w="2003119"/>
              </a:tblGrid>
              <a:tr h="1283356"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en-GB" b="1" dirty="0" smtClean="0"/>
                        <a:t>easy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en-GB" b="1" dirty="0" smtClean="0"/>
                        <a:t>learning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en-GB" b="1" dirty="0" smtClean="0"/>
                        <a:t>challenge</a:t>
                      </a:r>
                      <a:endParaRPr lang="en-GB" b="1" dirty="0"/>
                    </a:p>
                  </a:txBody>
                  <a:tcPr/>
                </a:tc>
              </a:tr>
              <a:tr h="1283356"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en-GB" b="1" dirty="0" smtClean="0"/>
                        <a:t>right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en-GB" b="1" dirty="0" smtClean="0"/>
                        <a:t>first to finish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en-GB" b="1" dirty="0" smtClean="0"/>
                        <a:t>determined</a:t>
                      </a:r>
                      <a:endParaRPr lang="en-GB" b="1" dirty="0"/>
                    </a:p>
                  </a:txBody>
                  <a:tcPr/>
                </a:tc>
              </a:tr>
              <a:tr h="1283356"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en-GB" b="1" dirty="0" smtClean="0"/>
                        <a:t>boring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en-GB" b="1" dirty="0" smtClean="0"/>
                        <a:t>mistake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en-GB" b="1" dirty="0" smtClean="0"/>
                        <a:t>difficult</a:t>
                      </a:r>
                      <a:endParaRPr lang="en-GB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79571" y="5494187"/>
            <a:ext cx="598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Were any of the words difficult to sort? Why?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45652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suggest ways of changing doom phrases into positive learning phrases?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 example, ‘I can’t…’ can become:</a:t>
            </a:r>
          </a:p>
          <a:p>
            <a:pPr lvl="1"/>
            <a:r>
              <a:rPr lang="en-GB" dirty="0" smtClean="0"/>
              <a:t> ‘I can’t YET!’</a:t>
            </a:r>
          </a:p>
          <a:p>
            <a:pPr lvl="1"/>
            <a:r>
              <a:rPr lang="en-GB" dirty="0" smtClean="0"/>
              <a:t>‘I can’t do this… so please can you help me?’</a:t>
            </a:r>
          </a:p>
          <a:p>
            <a:endParaRPr lang="en-GB" dirty="0"/>
          </a:p>
          <a:p>
            <a:r>
              <a:rPr lang="en-GB" dirty="0" smtClean="0"/>
              <a:t>Create a poster for our classroom to promote it as a learning zone where doom words are not acceptable.</a:t>
            </a:r>
          </a:p>
        </p:txBody>
      </p:sp>
    </p:spTree>
    <p:extLst>
      <p:ext uri="{BB962C8B-B14F-4D97-AF65-F5344CB8AC3E}">
        <p14:creationId xmlns:p14="http://schemas.microsoft.com/office/powerpoint/2010/main" val="208505220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C285CE-B01D-4F04-AC61-AC63FECE2FEF}"/>
</file>

<file path=customXml/itemProps2.xml><?xml version="1.0" encoding="utf-8"?>
<ds:datastoreItem xmlns:ds="http://schemas.openxmlformats.org/officeDocument/2006/customXml" ds:itemID="{DE88AF62-2CC6-4BF2-8A8E-21F0ED9AB42E}"/>
</file>

<file path=customXml/itemProps3.xml><?xml version="1.0" encoding="utf-8"?>
<ds:datastoreItem xmlns:ds="http://schemas.openxmlformats.org/officeDocument/2006/customXml" ds:itemID="{97DB0727-5D0C-4B3B-9D42-902F3368EA38}"/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19</TotalTime>
  <Words>249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Corbel</vt:lpstr>
      <vt:lpstr>Wingdings 2</vt:lpstr>
      <vt:lpstr>Frame</vt:lpstr>
      <vt:lpstr>Doom words</vt:lpstr>
      <vt:lpstr>EASY</vt:lpstr>
      <vt:lpstr>Doom words</vt:lpstr>
      <vt:lpstr>Can you sort these words into doom words or learning words?</vt:lpstr>
      <vt:lpstr>Can you suggest ways of changing doom phrases into positive learning phrases?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Doom words</dc:title>
  <dc:creator>Rosalind Smith</dc:creator>
  <cp:lastModifiedBy>Rosalind Smith</cp:lastModifiedBy>
  <cp:revision>3</cp:revision>
  <dcterms:created xsi:type="dcterms:W3CDTF">2021-01-11T09:52:34Z</dcterms:created>
  <dcterms:modified xsi:type="dcterms:W3CDTF">2021-01-11T10:11:57Z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