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3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0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1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6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0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4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1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3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7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1044-CB28-4010-8969-4CD44B0CF7A1}" type="datetimeFigureOut">
              <a:rPr lang="en-GB" smtClean="0"/>
              <a:t>23/12/2021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6BBD-D44F-447D-864B-5554B6B3A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Growth Mindset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79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6000" dirty="0">
                <a:latin typeface="Comic Sans MS" panose="030F0702030302020204" pitchFamily="66" charset="0"/>
              </a:rPr>
              <a:t>LO: To debate whether we are born to be good at something. </a:t>
            </a: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9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701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Debate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What do we think this word means?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How should you behave when debating?</a:t>
            </a:r>
          </a:p>
        </p:txBody>
      </p:sp>
    </p:spTree>
    <p:extLst>
      <p:ext uri="{BB962C8B-B14F-4D97-AF65-F5344CB8AC3E}">
        <p14:creationId xmlns:p14="http://schemas.microsoft.com/office/powerpoint/2010/main" val="31776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7849F4-53F8-48E0-8744-C12EDEBC4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594" y="1210755"/>
            <a:ext cx="5922938" cy="4436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10256-FCDF-4DB0-A6C7-178E691A98AB}"/>
              </a:ext>
            </a:extLst>
          </p:cNvPr>
          <p:cNvSpPr txBox="1"/>
          <p:nvPr/>
        </p:nvSpPr>
        <p:spPr>
          <a:xfrm>
            <a:off x="532263" y="1787857"/>
            <a:ext cx="4735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Who is this?</a:t>
            </a:r>
          </a:p>
          <a:p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What do you know about him?</a:t>
            </a:r>
          </a:p>
        </p:txBody>
      </p:sp>
    </p:spTree>
    <p:extLst>
      <p:ext uri="{BB962C8B-B14F-4D97-AF65-F5344CB8AC3E}">
        <p14:creationId xmlns:p14="http://schemas.microsoft.com/office/powerpoint/2010/main" val="2229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2878-5FBE-4B16-B1D0-8BBCE09D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3CAB4EE-9E53-421A-8240-7E3E00504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20764" r="6921" b="8434"/>
          <a:stretch/>
        </p:blipFill>
        <p:spPr>
          <a:xfrm>
            <a:off x="1830558" y="425359"/>
            <a:ext cx="8530883" cy="6007281"/>
          </a:xfrm>
        </p:spPr>
      </p:pic>
    </p:spTree>
    <p:extLst>
      <p:ext uri="{BB962C8B-B14F-4D97-AF65-F5344CB8AC3E}">
        <p14:creationId xmlns:p14="http://schemas.microsoft.com/office/powerpoint/2010/main" val="199642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3898"/>
            <a:ext cx="10515600" cy="6544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Lets debate!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Was Usain Bolt born to be a runner?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Do you think that you can be born to be good at something? Why?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How did Usain Bolt become an athlete and win medals for running?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What has helped him to improve? </a:t>
            </a: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CB44-96D9-4C49-ADD8-CB2590CF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24C4-88C6-4009-B0F3-EDB7091F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5FCF1-8229-4EB2-9593-75411ED7F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4" t="16213" r="34115" b="5278"/>
          <a:stretch/>
        </p:blipFill>
        <p:spPr>
          <a:xfrm>
            <a:off x="3662289" y="173741"/>
            <a:ext cx="4867421" cy="65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92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Growth Mindset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Maddi Smith</dc:creator>
  <cp:lastModifiedBy>M Smith</cp:lastModifiedBy>
  <cp:revision>5</cp:revision>
  <dcterms:created xsi:type="dcterms:W3CDTF">2020-09-24T19:12:57Z</dcterms:created>
  <dcterms:modified xsi:type="dcterms:W3CDTF">2021-12-23T13:27:32Z</dcterms:modified>
</cp:coreProperties>
</file>