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2" r:id="rId5"/>
    <p:sldId id="258" r:id="rId6"/>
    <p:sldId id="263" r:id="rId7"/>
    <p:sldId id="259" r:id="rId8"/>
    <p:sldId id="266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31D94-7F63-43A5-AE30-2D68410C166A}" type="datetimeFigureOut">
              <a:rPr lang="en-GB" smtClean="0"/>
              <a:t>06/03/2021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C9DF-80C3-4BFB-A009-0F6D45C6E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with a</a:t>
            </a:r>
            <a:r>
              <a:rPr lang="en-GB" baseline="0" dirty="0" smtClean="0"/>
              <a:t> partner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C9DF-80C3-4BFB-A009-0F6D45C6E3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5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 answers after/ create class</a:t>
            </a:r>
            <a:r>
              <a:rPr lang="en-GB" baseline="0" dirty="0" smtClean="0"/>
              <a:t> mind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C9DF-80C3-4BFB-A009-0F6D45C6E3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Create class mind map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C9DF-80C3-4BFB-A009-0F6D45C6E31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9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4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5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6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8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0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6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4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5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2B1E9"/>
            </a:gs>
            <a:gs pos="83000">
              <a:srgbClr val="F2B0E9"/>
            </a:gs>
            <a:gs pos="100000">
              <a:srgbClr val="EFB4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554D-76BD-4AB8-A982-FE94680361DC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7058-03CD-494F-8287-CFFCE665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 good learner?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LO: To have an understanding of what makes a ‘good learner</a:t>
            </a:r>
            <a:r>
              <a:rPr lang="en-US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5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358"/>
            <a:ext cx="10515600" cy="1062891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Activity: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734" y="1787856"/>
            <a:ext cx="10515600" cy="2860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Can </a:t>
            </a:r>
            <a:r>
              <a:rPr lang="en-US" sz="4000" dirty="0">
                <a:latin typeface="Comic Sans MS" panose="030F0702030302020204" pitchFamily="66" charset="0"/>
              </a:rPr>
              <a:t>you create a class poster with our class rules, and how we act in our class to show that we are all ‘good learners’ and we have a growth mindset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3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468" t="21310" r="36454" b="8378"/>
          <a:stretch/>
        </p:blipFill>
        <p:spPr>
          <a:xfrm>
            <a:off x="3489277" y="0"/>
            <a:ext cx="4713028" cy="66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64" y="842796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Lets think…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395" y="30402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What do we think makes a good learner?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Lets complete this survey to find out what we think  makes a good learner.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921" t="16932" r="20230" b="5431"/>
          <a:stretch/>
        </p:blipFill>
        <p:spPr>
          <a:xfrm>
            <a:off x="7274257" y="1690688"/>
            <a:ext cx="4408227" cy="4952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238" t="16944" r="20487" b="6183"/>
          <a:stretch/>
        </p:blipFill>
        <p:spPr>
          <a:xfrm>
            <a:off x="1480103" y="1690688"/>
            <a:ext cx="4386125" cy="49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47" t="16901" r="8944" b="5892"/>
          <a:stretch/>
        </p:blipFill>
        <p:spPr>
          <a:xfrm>
            <a:off x="1674056" y="492370"/>
            <a:ext cx="8609427" cy="61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Lets think…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What does it mean to have a growth mindset?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Can you give me an example of growth mindset and fixed mindset?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1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The Differences Between A Growth Mindset And A Fixed Min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7" y="572544"/>
            <a:ext cx="7886686" cy="56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5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Who can remember our class rules?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Clue: There are 10! 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How many can you remember?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1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09" t="22190" r="31845" b="15698"/>
          <a:stretch/>
        </p:blipFill>
        <p:spPr>
          <a:xfrm>
            <a:off x="2738650" y="365125"/>
            <a:ext cx="6714699" cy="63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do we need to do?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So thinking about everything we have discussed so far- what is a good learner, growth mindset and our class rules.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Think about how you should be acting everyday.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What is something that you will demonstrate in class?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196</Words>
  <Application>Microsoft Office PowerPoint</Application>
  <PresentationFormat>Widescreen</PresentationFormat>
  <Paragraphs>28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What is a good learner?</vt:lpstr>
      <vt:lpstr>Lets think… </vt:lpstr>
      <vt:lpstr>Lets complete this survey to find out what we think  makes a good learner. </vt:lpstr>
      <vt:lpstr>PowerPoint Presentation</vt:lpstr>
      <vt:lpstr>Lets think… </vt:lpstr>
      <vt:lpstr>PowerPoint Presentation</vt:lpstr>
      <vt:lpstr>Who can remember our class rules?</vt:lpstr>
      <vt:lpstr>PowerPoint Presentation</vt:lpstr>
      <vt:lpstr>What do we need to do?</vt:lpstr>
      <vt:lpstr>Activity: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good learner?</dc:title>
  <dc:creator>Maddi Smith</dc:creator>
  <cp:lastModifiedBy>Maddi Smith</cp:lastModifiedBy>
  <cp:revision>5</cp:revision>
  <dcterms:created xsi:type="dcterms:W3CDTF">2021-03-05T23:01:23Z</dcterms:created>
  <dcterms:modified xsi:type="dcterms:W3CDTF">2021-03-06T23:08:30Z</dcterms:modified>
</cp:coreProperties>
</file>