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16" autoAdjust="0"/>
  </p:normalViewPr>
  <p:slideViewPr>
    <p:cSldViewPr snapToGrid="0">
      <p:cViewPr>
        <p:scale>
          <a:sx n="75" d="100"/>
          <a:sy n="75" d="100"/>
        </p:scale>
        <p:origin x="250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0825-820A-4D75-8DED-AD83C0CB7124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4E1F-BCDD-4AB4-B941-81F4CE1B5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9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to the person next to you. Get chn to talk to a partner about what they would do differently next time. Ask chn to fill in first page of evaluation. Type ideas that chn provide on the PowerPoint.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4E1F-BCDD-4AB4-B941-81F4CE1B5C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5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4E1F-BCDD-4AB4-B941-81F4CE1B5C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7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to chn that we are going to use either 25ml or 50ml of water and place a tissue underneath our pots. We will be able to see if the pot is leaking if there is any water on the tissues.</a:t>
            </a:r>
            <a:endParaRPr lang="en-GB" dirty="0"/>
          </a:p>
          <a:p>
            <a:br>
              <a:rPr lang="en-GB" dirty="0"/>
            </a:br>
            <a:r>
              <a:rPr lang="en-GB" dirty="0"/>
              <a:t>We are going to place a few maths blocks in the pot and hold it up. We will see if it can hold objects because the bottom will not fall off.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4E1F-BCDD-4AB4-B941-81F4CE1B5C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8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EC26-EBD2-46E0-BF6A-70E2A7A6F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57D8C-2286-4C37-8241-3BF6D348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E324F-6F13-4A27-9EF4-31807C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B4CC6-C398-4608-AABD-D9C6F20C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09407-59A1-495C-A621-CC135B1A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9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1733-A7AF-4BBC-8F73-A8486EEB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C76EB-8075-460D-94E2-33D92966D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61B9B-2F95-4EC3-8F3E-BF39BB32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4C3B-EF11-4B25-AACC-6C37BB24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A9BD-EF51-4758-9088-51E6AB62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4D2B5-8960-46E9-937F-A510520E8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ABDE1-11D1-415A-AEA0-D01800E57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67370-F48B-4BE9-895C-FF2E9B99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8D3F7-81F4-440D-84B1-E17FAEC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E803-293B-487C-B72D-CE82C06C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51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3174-3EA3-4680-8F34-6FA1875E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B6A3-7BEA-4E85-8895-089710431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0516A-44F2-486F-ACA8-7BE02CFA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BA0A1-87BD-423C-BD01-2104E5DA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17B0-6FCD-46D9-8394-D96771C8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7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B4A3-BECC-440F-9838-73926692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5451B-D9EB-473B-9D39-C3C511F5E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D298F-6DE5-4E36-A32A-0290FCFF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EFA5F-8C79-4B85-A62A-202E4B00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1FF9D-55D5-4FF3-9F74-C2B1BE29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0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7A1A-ACA5-429D-8AFA-35CFC515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BFBD-4EF4-45A3-B2DD-2C968134D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EF744-849A-421F-9FE8-3382A2A93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9B868-BAE5-4024-AE6E-E2E3A278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FD318-F73B-4550-B9E0-4F668E4C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73694-AAE4-4587-96CB-D6B9898F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89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2ABE-84D8-4B4E-89C5-4CBF828A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88A95-9461-46F7-88BA-F7E163B8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F3D4A-EE38-4853-82B5-EA112275D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75674-C558-45E9-9EA4-C0CC2118E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F8395-2536-45AE-B08B-BFEF78D3B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4BCFA-3548-453B-A03A-85718A3B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5592E-DE82-46FE-9CEE-F5ADA8BE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1EE47-B07A-4CFF-B0AA-85A1C34E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1D80-6B0E-4593-AA03-6B8D5CFB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F7443-2502-4687-895F-F873103D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6EA7A-CAB9-4A55-80F1-BA97B36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D129A-B2FE-468D-A613-D2805FA3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3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BAF79-6FB2-4BD9-A1E3-5713C9EEA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DFE7E-2285-437E-99F1-2362B0D7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37F28-420E-4DDA-8A7D-A9AEFC8A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74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7DA-8740-429A-BB47-0A7D651D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5543B-35CA-4BC5-9634-C86120D40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D6ECB-CE29-4A62-85FB-954D903B3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09E6-1B96-42E8-AF87-56BD484F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7EC45-AA5C-4C49-A62B-2CBDF36F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800CB-4477-40D5-ACEF-D571B902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3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AE48-A792-4D46-8C57-31F30BD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5990A-1C3F-4770-8D92-623386DBD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067D8-79A5-480D-B11E-C3FAFA520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CBA9C-5415-4722-A5EB-0085A80A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CCA16-F744-4041-8854-2E2C68E7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3A0B8-93CF-46E6-9C48-C7992730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1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DFE2F-20DE-49E4-B497-715E6F41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D4DFD-408E-4B02-BD5A-105912083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4310C-9EAD-4DEB-9215-772D9A883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A18D-378B-4848-8C12-EC29ABB6066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737BF-16A4-4017-9514-A182BB344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295D-BDF3-4E04-9933-F0170C9D7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AF7-B6FE-4563-A328-CAB3B9390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449A-12FC-493A-9AF3-D75F15D1A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Evaluating our clay pots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A494F-AEE3-4E21-BD20-1DA7CCB1A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WB 07.03.22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2537B74-E426-4A98-A681-CE993E2E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614311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2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499F8C-6B32-4D57-B9FE-D4F0E3E65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32450"/>
              </p:ext>
            </p:extLst>
          </p:nvPr>
        </p:nvGraphicFramePr>
        <p:xfrm>
          <a:off x="760039" y="357795"/>
          <a:ext cx="10088474" cy="4037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027">
                  <a:extLst>
                    <a:ext uri="{9D8B030D-6E8A-4147-A177-3AD203B41FA5}">
                      <a16:colId xmlns:a16="http://schemas.microsoft.com/office/drawing/2014/main" val="2100128349"/>
                    </a:ext>
                  </a:extLst>
                </a:gridCol>
                <a:gridCol w="8854494">
                  <a:extLst>
                    <a:ext uri="{9D8B030D-6E8A-4147-A177-3AD203B41FA5}">
                      <a16:colId xmlns:a16="http://schemas.microsoft.com/office/drawing/2014/main" val="1629353735"/>
                    </a:ext>
                  </a:extLst>
                </a:gridCol>
                <a:gridCol w="779953">
                  <a:extLst>
                    <a:ext uri="{9D8B030D-6E8A-4147-A177-3AD203B41FA5}">
                      <a16:colId xmlns:a16="http://schemas.microsoft.com/office/drawing/2014/main" val="4259213927"/>
                    </a:ext>
                  </a:extLst>
                </a:gridCol>
              </a:tblGrid>
              <a:tr h="67290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3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3200" dirty="0">
                          <a:effectLst/>
                          <a:latin typeface="Comic Sans MS" panose="030F0702030302020204" pitchFamily="66" charset="0"/>
                        </a:rPr>
                        <a:t>LO: To evaluate my clay pot.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GB" sz="3200" dirty="0"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275190"/>
                  </a:ext>
                </a:extLst>
              </a:tr>
              <a:tr h="33451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</a:rPr>
                        <a:t>P</a:t>
                      </a:r>
                      <a:endParaRPr lang="en-GB" sz="3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626745" algn="l"/>
                          <a:tab pos="787400" algn="ctr"/>
                        </a:tabLs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		I can</a:t>
                      </a:r>
                      <a:endParaRPr lang="en-GB" sz="3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</a:rPr>
                        <a:t>CT</a:t>
                      </a:r>
                      <a:endParaRPr lang="en-GB" sz="3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00081"/>
                  </a:ext>
                </a:extLst>
              </a:tr>
              <a:tr h="7732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3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I can evaluate what worked well when making my pottery.</a:t>
                      </a:r>
                      <a:endParaRPr lang="en-GB" sz="3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3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296724"/>
                  </a:ext>
                </a:extLst>
              </a:tr>
              <a:tr h="7732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3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I can evaluate what I found difficult and how I could improve this next time.</a:t>
                      </a:r>
                      <a:endParaRPr lang="en-GB" sz="3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3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04663"/>
                  </a:ext>
                </a:extLst>
              </a:tr>
              <a:tr h="51181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3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I can evaluate my product based on a design criteria.</a:t>
                      </a:r>
                      <a:endParaRPr lang="en-GB" sz="3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3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94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09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28C0-48FB-4EEB-8472-AD2AA610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5" y="365125"/>
            <a:ext cx="11668539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Who can remember how we made our pots?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DBAC6DD-1F33-4CA8-A400-E8A14D1C9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3" y="1690688"/>
            <a:ext cx="3263503" cy="4351338"/>
          </a:xfrm>
        </p:spPr>
      </p:pic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185234E-2332-4B5A-8B9B-36370C169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70" y="1690688"/>
            <a:ext cx="3263504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6B3474-85C8-4915-A2D5-97222E3A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1136" y="2241321"/>
            <a:ext cx="4351339" cy="32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0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7CBC3-4DFB-45E0-B523-8733495BA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588" y="547688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What did you find easy?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9BDE5-363D-4464-A231-02EC1B58A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588" y="1371600"/>
            <a:ext cx="5157787" cy="3684588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5CF4B-D37F-45B0-98EB-EC4D2CA8B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47688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What did you find tricky?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E24291-EB3F-4127-91E7-CC17109C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71600"/>
            <a:ext cx="5183188" cy="3684588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A729B1-10D8-4910-8244-BC803D465CD7}"/>
              </a:ext>
            </a:extLst>
          </p:cNvPr>
          <p:cNvSpPr txBox="1">
            <a:spLocks/>
          </p:cNvSpPr>
          <p:nvPr/>
        </p:nvSpPr>
        <p:spPr>
          <a:xfrm>
            <a:off x="1615440" y="135732"/>
            <a:ext cx="914400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omic Sans MS" panose="030F0702030302020204" pitchFamily="66" charset="0"/>
              </a:rPr>
              <a:t>Evaluation part 1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1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0E5DA1-F793-4F1F-9483-623A26F71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33" t="25629" r="51834" b="8593"/>
          <a:stretch/>
        </p:blipFill>
        <p:spPr>
          <a:xfrm>
            <a:off x="497840" y="294640"/>
            <a:ext cx="5598160" cy="6213958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57BB88B-28DB-4493-B8CC-DC8F4A3D5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828" y="660400"/>
            <a:ext cx="5157787" cy="36845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Using your own ideas or some of the ones given on the board, complete the first page of your evaluation sheet.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4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88D61-8721-4357-BB38-2AAF35C03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22917" r="16563" b="37778"/>
          <a:stretch/>
        </p:blipFill>
        <p:spPr>
          <a:xfrm>
            <a:off x="318135" y="161290"/>
            <a:ext cx="11555730" cy="3838348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2CEF14-BE05-4AA0-BA90-74C8793A0A6C}"/>
              </a:ext>
            </a:extLst>
          </p:cNvPr>
          <p:cNvSpPr txBox="1">
            <a:spLocks/>
          </p:cNvSpPr>
          <p:nvPr/>
        </p:nvSpPr>
        <p:spPr>
          <a:xfrm>
            <a:off x="406400" y="4185920"/>
            <a:ext cx="11362690" cy="25107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 test our clay pots, we need to see if they can do two things:</a:t>
            </a:r>
          </a:p>
          <a:p>
            <a:pPr marL="0" indent="0" algn="ctr">
              <a:buNone/>
            </a:pPr>
            <a:r>
              <a:rPr lang="en-US" b="1" dirty="0"/>
              <a:t>Can they hold an object inside without breaking?</a:t>
            </a:r>
          </a:p>
          <a:p>
            <a:pPr marL="0" indent="0" algn="ctr">
              <a:buNone/>
            </a:pPr>
            <a:r>
              <a:rPr lang="en-US" b="1" dirty="0"/>
              <a:t>Can they hold water inside without leaking?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We are going to test our pots using water and </a:t>
            </a:r>
            <a:r>
              <a:rPr lang="en-US" dirty="0" err="1"/>
              <a:t>maths</a:t>
            </a:r>
            <a:r>
              <a:rPr lang="en-US" dirty="0"/>
              <a:t> cubes.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93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DC12-F5BC-4FCB-8A0C-780C7BDF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bank: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3F803-8D0F-4031-B9DB-DAE55233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dirty="0"/>
              <a:t>mold      shape     create    squash     roll     fingers     between      make      difficult     easy    would     clay     test     leaking     water     cubes     break     water     tools     examples      shape     wind around     base    attach         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0568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AB7925-92E4-40CA-A337-12A781812E9D}"/>
</file>

<file path=customXml/itemProps2.xml><?xml version="1.0" encoding="utf-8"?>
<ds:datastoreItem xmlns:ds="http://schemas.openxmlformats.org/officeDocument/2006/customXml" ds:itemID="{65988945-EAF7-4C2A-92E9-08F9B7878CAB}"/>
</file>

<file path=customXml/itemProps3.xml><?xml version="1.0" encoding="utf-8"?>
<ds:datastoreItem xmlns:ds="http://schemas.openxmlformats.org/officeDocument/2006/customXml" ds:itemID="{D99220C4-A851-4F4E-B7A6-189ACC0CAFB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Widescreen</PresentationFormat>
  <Paragraphs>34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Evaluating our clay pots</vt:lpstr>
      <vt:lpstr>PowerPoint Presentation</vt:lpstr>
      <vt:lpstr>Who can remember how we made our pots?</vt:lpstr>
      <vt:lpstr>PowerPoint Presentation</vt:lpstr>
      <vt:lpstr>PowerPoint Presentation</vt:lpstr>
      <vt:lpstr>PowerPoint Presentation</vt:lpstr>
      <vt:lpstr>Word bank: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our clay pots</dc:title>
  <dc:creator>A Chhibber</dc:creator>
  <cp:lastModifiedBy>A Chhibber</cp:lastModifiedBy>
  <cp:revision>1</cp:revision>
  <dcterms:created xsi:type="dcterms:W3CDTF">2022-03-06T19:01:11Z</dcterms:created>
  <dcterms:modified xsi:type="dcterms:W3CDTF">2022-03-06T19:55:44Z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