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86" r:id="rId2"/>
    <p:sldId id="287" r:id="rId3"/>
    <p:sldId id="306" r:id="rId4"/>
    <p:sldId id="288" r:id="rId5"/>
    <p:sldId id="294" r:id="rId6"/>
    <p:sldId id="289" r:id="rId7"/>
    <p:sldId id="305" r:id="rId8"/>
    <p:sldId id="299" r:id="rId9"/>
    <p:sldId id="300" r:id="rId10"/>
    <p:sldId id="302" r:id="rId11"/>
    <p:sldId id="303" r:id="rId12"/>
    <p:sldId id="304" r:id="rId13"/>
    <p:sldId id="290" r:id="rId14"/>
    <p:sldId id="256" r:id="rId15"/>
    <p:sldId id="257" r:id="rId16"/>
    <p:sldId id="258" r:id="rId17"/>
    <p:sldId id="259" r:id="rId18"/>
    <p:sldId id="262" r:id="rId19"/>
    <p:sldId id="281" r:id="rId20"/>
    <p:sldId id="307" r:id="rId21"/>
    <p:sldId id="308" r:id="rId22"/>
    <p:sldId id="309" r:id="rId23"/>
    <p:sldId id="310" r:id="rId24"/>
    <p:sldId id="260" r:id="rId25"/>
    <p:sldId id="311" r:id="rId26"/>
    <p:sldId id="291" r:id="rId27"/>
    <p:sldId id="292"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8B49"/>
    <a:srgbClr val="F5B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82375" autoAdjust="0"/>
  </p:normalViewPr>
  <p:slideViewPr>
    <p:cSldViewPr snapToGrid="0">
      <p:cViewPr varScale="1">
        <p:scale>
          <a:sx n="57" d="100"/>
          <a:sy n="57" d="100"/>
        </p:scale>
        <p:origin x="6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57304-BAEC-4A58-80EF-5826E3365486}" type="datetimeFigureOut">
              <a:rPr lang="en-GB" smtClean="0"/>
              <a:t>19/03/2022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1BCE37-8FAF-4A39-8254-1FB5ACE81139}" type="slidenum">
              <a:rPr lang="en-GB" smtClean="0"/>
              <a:t>‹#›</a:t>
            </a:fld>
            <a:endParaRPr lang="en-GB" dirty="0"/>
          </a:p>
        </p:txBody>
      </p:sp>
    </p:spTree>
    <p:extLst>
      <p:ext uri="{BB962C8B-B14F-4D97-AF65-F5344CB8AC3E}">
        <p14:creationId xmlns:p14="http://schemas.microsoft.com/office/powerpoint/2010/main" val="228064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chd to remember primary/secondary colours </a:t>
            </a:r>
          </a:p>
        </p:txBody>
      </p:sp>
      <p:sp>
        <p:nvSpPr>
          <p:cNvPr id="4" name="Slide Number Placeholder 3"/>
          <p:cNvSpPr>
            <a:spLocks noGrp="1"/>
          </p:cNvSpPr>
          <p:nvPr>
            <p:ph type="sldNum" sz="quarter" idx="5"/>
          </p:nvPr>
        </p:nvSpPr>
        <p:spPr/>
        <p:txBody>
          <a:bodyPr/>
          <a:lstStyle/>
          <a:p>
            <a:fld id="{951BCE37-8FAF-4A39-8254-1FB5ACE81139}" type="slidenum">
              <a:rPr lang="en-GB" smtClean="0"/>
              <a:t>5</a:t>
            </a:fld>
            <a:endParaRPr lang="en-GB" dirty="0"/>
          </a:p>
        </p:txBody>
      </p:sp>
    </p:spTree>
    <p:extLst>
      <p:ext uri="{BB962C8B-B14F-4D97-AF65-F5344CB8AC3E}">
        <p14:creationId xmlns:p14="http://schemas.microsoft.com/office/powerpoint/2010/main" val="48779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Try and see if chd can remember tones from our previous lesson. </a:t>
            </a:r>
          </a:p>
        </p:txBody>
      </p:sp>
      <p:sp>
        <p:nvSpPr>
          <p:cNvPr id="4" name="Slide Number Placeholder 3"/>
          <p:cNvSpPr>
            <a:spLocks noGrp="1"/>
          </p:cNvSpPr>
          <p:nvPr>
            <p:ph type="sldNum" sz="quarter" idx="5"/>
          </p:nvPr>
        </p:nvSpPr>
        <p:spPr/>
        <p:txBody>
          <a:bodyPr/>
          <a:lstStyle/>
          <a:p>
            <a:fld id="{951BCE37-8FAF-4A39-8254-1FB5ACE81139}" type="slidenum">
              <a:rPr lang="en-GB" smtClean="0"/>
              <a:t>6</a:t>
            </a:fld>
            <a:endParaRPr lang="en-GB" dirty="0"/>
          </a:p>
        </p:txBody>
      </p:sp>
    </p:spTree>
    <p:extLst>
      <p:ext uri="{BB962C8B-B14F-4D97-AF65-F5344CB8AC3E}">
        <p14:creationId xmlns:p14="http://schemas.microsoft.com/office/powerpoint/2010/main" val="3884337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80C25C8A-E143-4235-A5D6-6E46D6610789}"/>
              </a:ext>
            </a:extLst>
          </p:cNvPr>
          <p:cNvSpPr>
            <a:spLocks noGrp="1" noChangeArrowheads="1"/>
          </p:cNvSpPr>
          <p:nvPr>
            <p:ph type="sldNum" sz="quarter" idx="5"/>
          </p:nvPr>
        </p:nvSpPr>
        <p:spPr>
          <a:ln/>
        </p:spPr>
        <p:txBody>
          <a:bodyPr/>
          <a:lstStyle/>
          <a:p>
            <a:fld id="{3F9FFEF0-C3E0-467D-A502-93848B8DCA4B}" type="slidenum">
              <a:rPr lang="en-US" altLang="en-US"/>
              <a:pPr/>
              <a:t>20</a:t>
            </a:fld>
            <a:endParaRPr lang="en-US" altLang="en-US"/>
          </a:p>
        </p:txBody>
      </p:sp>
      <p:sp>
        <p:nvSpPr>
          <p:cNvPr id="34818" name="Rectangle 1026">
            <a:extLst>
              <a:ext uri="{FF2B5EF4-FFF2-40B4-BE49-F238E27FC236}">
                <a16:creationId xmlns:a16="http://schemas.microsoft.com/office/drawing/2014/main" id="{948FE305-E390-4014-BE14-98860FE6785A}"/>
              </a:ext>
            </a:extLst>
          </p:cNvPr>
          <p:cNvSpPr>
            <a:spLocks noChangeArrowheads="1" noTextEdit="1"/>
          </p:cNvSpPr>
          <p:nvPr>
            <p:ph type="sldImg"/>
          </p:nvPr>
        </p:nvSpPr>
        <p:spPr>
          <a:ln/>
        </p:spPr>
      </p:sp>
      <p:sp>
        <p:nvSpPr>
          <p:cNvPr id="34819" name="Rectangle 1027">
            <a:extLst>
              <a:ext uri="{FF2B5EF4-FFF2-40B4-BE49-F238E27FC236}">
                <a16:creationId xmlns:a16="http://schemas.microsoft.com/office/drawing/2014/main" id="{1A8B4663-D12A-4AC9-B159-995961192AD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F406D5DF-9C14-474F-9C8C-904CD1AFDBA5}"/>
              </a:ext>
            </a:extLst>
          </p:cNvPr>
          <p:cNvSpPr>
            <a:spLocks noGrp="1" noChangeArrowheads="1"/>
          </p:cNvSpPr>
          <p:nvPr>
            <p:ph type="sldNum" sz="quarter" idx="5"/>
          </p:nvPr>
        </p:nvSpPr>
        <p:spPr>
          <a:ln/>
        </p:spPr>
        <p:txBody>
          <a:bodyPr/>
          <a:lstStyle/>
          <a:p>
            <a:fld id="{935AF488-A80D-43CB-B2CE-E17F65F31937}" type="slidenum">
              <a:rPr lang="en-US" altLang="en-US"/>
              <a:pPr/>
              <a:t>21</a:t>
            </a:fld>
            <a:endParaRPr lang="en-US" altLang="en-US"/>
          </a:p>
        </p:txBody>
      </p:sp>
      <p:sp>
        <p:nvSpPr>
          <p:cNvPr id="35842" name="Rectangle 1026">
            <a:extLst>
              <a:ext uri="{FF2B5EF4-FFF2-40B4-BE49-F238E27FC236}">
                <a16:creationId xmlns:a16="http://schemas.microsoft.com/office/drawing/2014/main" id="{68C7D2A3-6B35-419E-A033-3CCF70CCF3D6}"/>
              </a:ext>
            </a:extLst>
          </p:cNvPr>
          <p:cNvSpPr>
            <a:spLocks noChangeArrowheads="1" noTextEdit="1"/>
          </p:cNvSpPr>
          <p:nvPr>
            <p:ph type="sldImg"/>
          </p:nvPr>
        </p:nvSpPr>
        <p:spPr>
          <a:ln/>
        </p:spPr>
      </p:sp>
      <p:sp>
        <p:nvSpPr>
          <p:cNvPr id="35843" name="Rectangle 1027">
            <a:extLst>
              <a:ext uri="{FF2B5EF4-FFF2-40B4-BE49-F238E27FC236}">
                <a16:creationId xmlns:a16="http://schemas.microsoft.com/office/drawing/2014/main" id="{8E4903D9-2897-4A63-BB8F-BE9C8D14468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AB40FB0D-E6B3-4A4F-8713-E376255CF0F1}"/>
              </a:ext>
            </a:extLst>
          </p:cNvPr>
          <p:cNvSpPr>
            <a:spLocks noGrp="1" noChangeArrowheads="1"/>
          </p:cNvSpPr>
          <p:nvPr>
            <p:ph type="sldNum" sz="quarter" idx="5"/>
          </p:nvPr>
        </p:nvSpPr>
        <p:spPr>
          <a:ln/>
        </p:spPr>
        <p:txBody>
          <a:bodyPr/>
          <a:lstStyle/>
          <a:p>
            <a:fld id="{41964309-2B50-4E26-967C-B6D8CE361174}" type="slidenum">
              <a:rPr lang="en-US" altLang="en-US"/>
              <a:pPr/>
              <a:t>22</a:t>
            </a:fld>
            <a:endParaRPr lang="en-US" altLang="en-US"/>
          </a:p>
        </p:txBody>
      </p:sp>
      <p:sp>
        <p:nvSpPr>
          <p:cNvPr id="36866" name="Rectangle 1026">
            <a:extLst>
              <a:ext uri="{FF2B5EF4-FFF2-40B4-BE49-F238E27FC236}">
                <a16:creationId xmlns:a16="http://schemas.microsoft.com/office/drawing/2014/main" id="{CE6BD6F4-40EE-450E-B638-1B9A22630962}"/>
              </a:ext>
            </a:extLst>
          </p:cNvPr>
          <p:cNvSpPr>
            <a:spLocks noChangeArrowheads="1" noTextEdit="1"/>
          </p:cNvSpPr>
          <p:nvPr>
            <p:ph type="sldImg"/>
          </p:nvPr>
        </p:nvSpPr>
        <p:spPr>
          <a:ln/>
        </p:spPr>
      </p:sp>
      <p:sp>
        <p:nvSpPr>
          <p:cNvPr id="36867" name="Rectangle 1027">
            <a:extLst>
              <a:ext uri="{FF2B5EF4-FFF2-40B4-BE49-F238E27FC236}">
                <a16:creationId xmlns:a16="http://schemas.microsoft.com/office/drawing/2014/main" id="{913BA1D4-7456-4CF2-8E4B-63540C7A9D3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DE7AC783-A2ED-47B0-9FB2-3085E98D85C9}"/>
              </a:ext>
            </a:extLst>
          </p:cNvPr>
          <p:cNvSpPr>
            <a:spLocks noGrp="1" noChangeArrowheads="1"/>
          </p:cNvSpPr>
          <p:nvPr>
            <p:ph type="sldNum" sz="quarter" idx="5"/>
          </p:nvPr>
        </p:nvSpPr>
        <p:spPr>
          <a:ln/>
        </p:spPr>
        <p:txBody>
          <a:bodyPr/>
          <a:lstStyle/>
          <a:p>
            <a:fld id="{9B78B300-B3B0-456D-AF83-DE363662DA5A}" type="slidenum">
              <a:rPr lang="en-US" altLang="en-US"/>
              <a:pPr/>
              <a:t>23</a:t>
            </a:fld>
            <a:endParaRPr lang="en-US" altLang="en-US"/>
          </a:p>
        </p:txBody>
      </p:sp>
      <p:sp>
        <p:nvSpPr>
          <p:cNvPr id="37890" name="Rectangle 2">
            <a:extLst>
              <a:ext uri="{FF2B5EF4-FFF2-40B4-BE49-F238E27FC236}">
                <a16:creationId xmlns:a16="http://schemas.microsoft.com/office/drawing/2014/main" id="{7B9EA596-6221-4B12-8052-AB7D7129D529}"/>
              </a:ext>
            </a:extLst>
          </p:cNvPr>
          <p:cNvSpPr>
            <a:spLocks noChangeArrowheads="1" noTextEdit="1"/>
          </p:cNvSpPr>
          <p:nvPr>
            <p:ph type="sldImg"/>
          </p:nvPr>
        </p:nvSpPr>
        <p:spPr>
          <a:ln/>
        </p:spPr>
      </p:sp>
      <p:sp>
        <p:nvSpPr>
          <p:cNvPr id="37891" name="Rectangle 3">
            <a:extLst>
              <a:ext uri="{FF2B5EF4-FFF2-40B4-BE49-F238E27FC236}">
                <a16:creationId xmlns:a16="http://schemas.microsoft.com/office/drawing/2014/main" id="{B20C8175-D42B-455A-8C46-5ECE652C809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a:extLst>
              <a:ext uri="{FF2B5EF4-FFF2-40B4-BE49-F238E27FC236}">
                <a16:creationId xmlns:a16="http://schemas.microsoft.com/office/drawing/2014/main" id="{49F1911E-7D6C-4B32-8F5F-FFF9BAAAD82E}"/>
              </a:ext>
            </a:extLst>
          </p:cNvPr>
          <p:cNvSpPr>
            <a:spLocks noGrp="1" noChangeArrowheads="1"/>
          </p:cNvSpPr>
          <p:nvPr>
            <p:ph type="sldNum" sz="quarter" idx="5"/>
          </p:nvPr>
        </p:nvSpPr>
        <p:spPr>
          <a:ln/>
        </p:spPr>
        <p:txBody>
          <a:bodyPr/>
          <a:lstStyle/>
          <a:p>
            <a:fld id="{CC05F918-56F2-4400-9F3C-A92F888DCE4A}" type="slidenum">
              <a:rPr lang="en-US" altLang="en-US"/>
              <a:pPr/>
              <a:t>24</a:t>
            </a:fld>
            <a:endParaRPr lang="en-US" altLang="en-US"/>
          </a:p>
        </p:txBody>
      </p:sp>
      <p:sp>
        <p:nvSpPr>
          <p:cNvPr id="38914" name="Rectangle 2">
            <a:extLst>
              <a:ext uri="{FF2B5EF4-FFF2-40B4-BE49-F238E27FC236}">
                <a16:creationId xmlns:a16="http://schemas.microsoft.com/office/drawing/2014/main" id="{02C23D46-3D36-423D-B773-7630E3A1F896}"/>
              </a:ext>
            </a:extLst>
          </p:cNvPr>
          <p:cNvSpPr>
            <a:spLocks noChangeArrowheads="1" noTextEdit="1"/>
          </p:cNvSpPr>
          <p:nvPr>
            <p:ph type="sldImg"/>
          </p:nvPr>
        </p:nvSpPr>
        <p:spPr>
          <a:ln/>
        </p:spPr>
      </p:sp>
      <p:sp>
        <p:nvSpPr>
          <p:cNvPr id="38915" name="Rectangle 3">
            <a:extLst>
              <a:ext uri="{FF2B5EF4-FFF2-40B4-BE49-F238E27FC236}">
                <a16:creationId xmlns:a16="http://schemas.microsoft.com/office/drawing/2014/main" id="{A9B21EA0-1D17-43E2-94FF-0B415A3C6A91}"/>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02A55-E97F-40C6-AAE1-AA39863C1E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60D09F-A770-45D5-A26C-177256EC63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8931200-DB0F-407C-874F-F6E1FCD9DFA6}"/>
              </a:ext>
            </a:extLst>
          </p:cNvPr>
          <p:cNvSpPr>
            <a:spLocks noGrp="1"/>
          </p:cNvSpPr>
          <p:nvPr>
            <p:ph type="dt" sz="half" idx="10"/>
          </p:nvPr>
        </p:nvSpPr>
        <p:spPr/>
        <p:txBody>
          <a:bodyPr/>
          <a:lstStyle/>
          <a:p>
            <a:fld id="{5B342123-24CD-4ECC-BB0E-9F151F8907C9}" type="datetimeFigureOut">
              <a:rPr lang="en-GB" smtClean="0"/>
              <a:t>19/03/2022</a:t>
            </a:fld>
            <a:endParaRPr lang="en-GB" dirty="0"/>
          </a:p>
        </p:txBody>
      </p:sp>
      <p:sp>
        <p:nvSpPr>
          <p:cNvPr id="5" name="Footer Placeholder 4">
            <a:extLst>
              <a:ext uri="{FF2B5EF4-FFF2-40B4-BE49-F238E27FC236}">
                <a16:creationId xmlns:a16="http://schemas.microsoft.com/office/drawing/2014/main" id="{65AF3174-F226-4CA2-921C-BC3037F4A00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0DE74D2-C86D-4A3F-9546-C3DEAE70197B}"/>
              </a:ext>
            </a:extLst>
          </p:cNvPr>
          <p:cNvSpPr>
            <a:spLocks noGrp="1"/>
          </p:cNvSpPr>
          <p:nvPr>
            <p:ph type="sldNum" sz="quarter" idx="12"/>
          </p:nvPr>
        </p:nvSpPr>
        <p:spPr/>
        <p:txBody>
          <a:bodyPr/>
          <a:lstStyle/>
          <a:p>
            <a:fld id="{144AE9FC-BA01-42D8-ADFF-029F761EC49E}" type="slidenum">
              <a:rPr lang="en-GB" smtClean="0"/>
              <a:t>‹#›</a:t>
            </a:fld>
            <a:endParaRPr lang="en-GB" dirty="0"/>
          </a:p>
        </p:txBody>
      </p:sp>
    </p:spTree>
    <p:extLst>
      <p:ext uri="{BB962C8B-B14F-4D97-AF65-F5344CB8AC3E}">
        <p14:creationId xmlns:p14="http://schemas.microsoft.com/office/powerpoint/2010/main" val="3409624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DF442-DA9F-471B-AF26-D48D630D1D4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386243-8F35-4AAF-8480-795D4A0B14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D6A3CA-803B-4B98-A02A-88D4020E485D}"/>
              </a:ext>
            </a:extLst>
          </p:cNvPr>
          <p:cNvSpPr>
            <a:spLocks noGrp="1"/>
          </p:cNvSpPr>
          <p:nvPr>
            <p:ph type="dt" sz="half" idx="10"/>
          </p:nvPr>
        </p:nvSpPr>
        <p:spPr/>
        <p:txBody>
          <a:bodyPr/>
          <a:lstStyle/>
          <a:p>
            <a:fld id="{5B342123-24CD-4ECC-BB0E-9F151F8907C9}" type="datetimeFigureOut">
              <a:rPr lang="en-GB" smtClean="0"/>
              <a:t>19/03/2022</a:t>
            </a:fld>
            <a:endParaRPr lang="en-GB" dirty="0"/>
          </a:p>
        </p:txBody>
      </p:sp>
      <p:sp>
        <p:nvSpPr>
          <p:cNvPr id="5" name="Footer Placeholder 4">
            <a:extLst>
              <a:ext uri="{FF2B5EF4-FFF2-40B4-BE49-F238E27FC236}">
                <a16:creationId xmlns:a16="http://schemas.microsoft.com/office/drawing/2014/main" id="{C109BC5C-CC8C-4C66-8355-FE9007066AD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668E036-D09F-41DA-9973-5186B55CFECB}"/>
              </a:ext>
            </a:extLst>
          </p:cNvPr>
          <p:cNvSpPr>
            <a:spLocks noGrp="1"/>
          </p:cNvSpPr>
          <p:nvPr>
            <p:ph type="sldNum" sz="quarter" idx="12"/>
          </p:nvPr>
        </p:nvSpPr>
        <p:spPr/>
        <p:txBody>
          <a:bodyPr/>
          <a:lstStyle/>
          <a:p>
            <a:fld id="{144AE9FC-BA01-42D8-ADFF-029F761EC49E}" type="slidenum">
              <a:rPr lang="en-GB" smtClean="0"/>
              <a:t>‹#›</a:t>
            </a:fld>
            <a:endParaRPr lang="en-GB" dirty="0"/>
          </a:p>
        </p:txBody>
      </p:sp>
    </p:spTree>
    <p:extLst>
      <p:ext uri="{BB962C8B-B14F-4D97-AF65-F5344CB8AC3E}">
        <p14:creationId xmlns:p14="http://schemas.microsoft.com/office/powerpoint/2010/main" val="1822553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BB2DF6-6D16-4A2E-A7F5-8778C84FDB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1FF37D-D6F5-4CD5-AA20-BC7E8EEE48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A51AF6-5AD8-4704-9304-26319786BEAE}"/>
              </a:ext>
            </a:extLst>
          </p:cNvPr>
          <p:cNvSpPr>
            <a:spLocks noGrp="1"/>
          </p:cNvSpPr>
          <p:nvPr>
            <p:ph type="dt" sz="half" idx="10"/>
          </p:nvPr>
        </p:nvSpPr>
        <p:spPr/>
        <p:txBody>
          <a:bodyPr/>
          <a:lstStyle/>
          <a:p>
            <a:fld id="{5B342123-24CD-4ECC-BB0E-9F151F8907C9}" type="datetimeFigureOut">
              <a:rPr lang="en-GB" smtClean="0"/>
              <a:t>19/03/2022</a:t>
            </a:fld>
            <a:endParaRPr lang="en-GB" dirty="0"/>
          </a:p>
        </p:txBody>
      </p:sp>
      <p:sp>
        <p:nvSpPr>
          <p:cNvPr id="5" name="Footer Placeholder 4">
            <a:extLst>
              <a:ext uri="{FF2B5EF4-FFF2-40B4-BE49-F238E27FC236}">
                <a16:creationId xmlns:a16="http://schemas.microsoft.com/office/drawing/2014/main" id="{42C0F53E-E604-4499-A53C-9F26525C7EF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DB6F3EF-07D5-42F2-95CE-E2D8A940EE79}"/>
              </a:ext>
            </a:extLst>
          </p:cNvPr>
          <p:cNvSpPr>
            <a:spLocks noGrp="1"/>
          </p:cNvSpPr>
          <p:nvPr>
            <p:ph type="sldNum" sz="quarter" idx="12"/>
          </p:nvPr>
        </p:nvSpPr>
        <p:spPr/>
        <p:txBody>
          <a:bodyPr/>
          <a:lstStyle/>
          <a:p>
            <a:fld id="{144AE9FC-BA01-42D8-ADFF-029F761EC49E}" type="slidenum">
              <a:rPr lang="en-GB" smtClean="0"/>
              <a:t>‹#›</a:t>
            </a:fld>
            <a:endParaRPr lang="en-GB" dirty="0"/>
          </a:p>
        </p:txBody>
      </p:sp>
    </p:spTree>
    <p:extLst>
      <p:ext uri="{BB962C8B-B14F-4D97-AF65-F5344CB8AC3E}">
        <p14:creationId xmlns:p14="http://schemas.microsoft.com/office/powerpoint/2010/main" val="3862156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3">
            <a:extLst>
              <a:ext uri="{FF2B5EF4-FFF2-40B4-BE49-F238E27FC236}">
                <a16:creationId xmlns:a16="http://schemas.microsoft.com/office/drawing/2014/main" id="{55312A9E-2483-4A6D-9DC1-4CD955BC8E6F}"/>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840102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22961-C3C7-4463-AC7D-8CA2B633AE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EE9763-60E3-4583-8A5B-DF440BFFE4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305CD7-11C9-4815-9CFA-66D27B6A770D}"/>
              </a:ext>
            </a:extLst>
          </p:cNvPr>
          <p:cNvSpPr>
            <a:spLocks noGrp="1"/>
          </p:cNvSpPr>
          <p:nvPr>
            <p:ph type="dt" sz="half" idx="10"/>
          </p:nvPr>
        </p:nvSpPr>
        <p:spPr/>
        <p:txBody>
          <a:bodyPr/>
          <a:lstStyle/>
          <a:p>
            <a:fld id="{5B342123-24CD-4ECC-BB0E-9F151F8907C9}" type="datetimeFigureOut">
              <a:rPr lang="en-GB" smtClean="0"/>
              <a:t>19/03/2022</a:t>
            </a:fld>
            <a:endParaRPr lang="en-GB" dirty="0"/>
          </a:p>
        </p:txBody>
      </p:sp>
      <p:sp>
        <p:nvSpPr>
          <p:cNvPr id="5" name="Footer Placeholder 4">
            <a:extLst>
              <a:ext uri="{FF2B5EF4-FFF2-40B4-BE49-F238E27FC236}">
                <a16:creationId xmlns:a16="http://schemas.microsoft.com/office/drawing/2014/main" id="{EB33936E-1B16-429A-9727-5472C07F60A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298FB5-A6F9-411E-AE79-4FEB51F1F027}"/>
              </a:ext>
            </a:extLst>
          </p:cNvPr>
          <p:cNvSpPr>
            <a:spLocks noGrp="1"/>
          </p:cNvSpPr>
          <p:nvPr>
            <p:ph type="sldNum" sz="quarter" idx="12"/>
          </p:nvPr>
        </p:nvSpPr>
        <p:spPr/>
        <p:txBody>
          <a:bodyPr/>
          <a:lstStyle/>
          <a:p>
            <a:fld id="{144AE9FC-BA01-42D8-ADFF-029F761EC49E}" type="slidenum">
              <a:rPr lang="en-GB" smtClean="0"/>
              <a:t>‹#›</a:t>
            </a:fld>
            <a:endParaRPr lang="en-GB" dirty="0"/>
          </a:p>
        </p:txBody>
      </p:sp>
    </p:spTree>
    <p:extLst>
      <p:ext uri="{BB962C8B-B14F-4D97-AF65-F5344CB8AC3E}">
        <p14:creationId xmlns:p14="http://schemas.microsoft.com/office/powerpoint/2010/main" val="3087158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49FD-D57D-4415-AEAF-D0598EC38CE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C6EE94E-C914-4442-845B-BEDC8CEA46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1E4118-30F8-4892-ABCF-E614214F15E7}"/>
              </a:ext>
            </a:extLst>
          </p:cNvPr>
          <p:cNvSpPr>
            <a:spLocks noGrp="1"/>
          </p:cNvSpPr>
          <p:nvPr>
            <p:ph type="dt" sz="half" idx="10"/>
          </p:nvPr>
        </p:nvSpPr>
        <p:spPr/>
        <p:txBody>
          <a:bodyPr/>
          <a:lstStyle/>
          <a:p>
            <a:fld id="{5B342123-24CD-4ECC-BB0E-9F151F8907C9}" type="datetimeFigureOut">
              <a:rPr lang="en-GB" smtClean="0"/>
              <a:t>19/03/2022</a:t>
            </a:fld>
            <a:endParaRPr lang="en-GB" dirty="0"/>
          </a:p>
        </p:txBody>
      </p:sp>
      <p:sp>
        <p:nvSpPr>
          <p:cNvPr id="5" name="Footer Placeholder 4">
            <a:extLst>
              <a:ext uri="{FF2B5EF4-FFF2-40B4-BE49-F238E27FC236}">
                <a16:creationId xmlns:a16="http://schemas.microsoft.com/office/drawing/2014/main" id="{ACFE9593-E62F-4487-8A30-A5785ABED8B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F99A6C3-2988-4828-8A9A-AB3082BC7CE5}"/>
              </a:ext>
            </a:extLst>
          </p:cNvPr>
          <p:cNvSpPr>
            <a:spLocks noGrp="1"/>
          </p:cNvSpPr>
          <p:nvPr>
            <p:ph type="sldNum" sz="quarter" idx="12"/>
          </p:nvPr>
        </p:nvSpPr>
        <p:spPr/>
        <p:txBody>
          <a:bodyPr/>
          <a:lstStyle/>
          <a:p>
            <a:fld id="{144AE9FC-BA01-42D8-ADFF-029F761EC49E}" type="slidenum">
              <a:rPr lang="en-GB" smtClean="0"/>
              <a:t>‹#›</a:t>
            </a:fld>
            <a:endParaRPr lang="en-GB" dirty="0"/>
          </a:p>
        </p:txBody>
      </p:sp>
    </p:spTree>
    <p:extLst>
      <p:ext uri="{BB962C8B-B14F-4D97-AF65-F5344CB8AC3E}">
        <p14:creationId xmlns:p14="http://schemas.microsoft.com/office/powerpoint/2010/main" val="145898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EA49-ADC0-41BD-84DA-96F06B1B38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56719CD-A98F-46D9-9A1F-8A1AFFAEB6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1AC4E13-578B-4000-BF4E-1FB9C1FF89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B796B8-6E58-4AF7-B2BE-AE85A73FB27B}"/>
              </a:ext>
            </a:extLst>
          </p:cNvPr>
          <p:cNvSpPr>
            <a:spLocks noGrp="1"/>
          </p:cNvSpPr>
          <p:nvPr>
            <p:ph type="dt" sz="half" idx="10"/>
          </p:nvPr>
        </p:nvSpPr>
        <p:spPr/>
        <p:txBody>
          <a:bodyPr/>
          <a:lstStyle/>
          <a:p>
            <a:fld id="{5B342123-24CD-4ECC-BB0E-9F151F8907C9}" type="datetimeFigureOut">
              <a:rPr lang="en-GB" smtClean="0"/>
              <a:t>19/03/2022</a:t>
            </a:fld>
            <a:endParaRPr lang="en-GB" dirty="0"/>
          </a:p>
        </p:txBody>
      </p:sp>
      <p:sp>
        <p:nvSpPr>
          <p:cNvPr id="6" name="Footer Placeholder 5">
            <a:extLst>
              <a:ext uri="{FF2B5EF4-FFF2-40B4-BE49-F238E27FC236}">
                <a16:creationId xmlns:a16="http://schemas.microsoft.com/office/drawing/2014/main" id="{45A61173-A58D-4E4B-BD9D-7028E8DADAF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3C5146A1-8AAD-4E83-8AF6-6FA48409F75B}"/>
              </a:ext>
            </a:extLst>
          </p:cNvPr>
          <p:cNvSpPr>
            <a:spLocks noGrp="1"/>
          </p:cNvSpPr>
          <p:nvPr>
            <p:ph type="sldNum" sz="quarter" idx="12"/>
          </p:nvPr>
        </p:nvSpPr>
        <p:spPr/>
        <p:txBody>
          <a:bodyPr/>
          <a:lstStyle/>
          <a:p>
            <a:fld id="{144AE9FC-BA01-42D8-ADFF-029F761EC49E}" type="slidenum">
              <a:rPr lang="en-GB" smtClean="0"/>
              <a:t>‹#›</a:t>
            </a:fld>
            <a:endParaRPr lang="en-GB" dirty="0"/>
          </a:p>
        </p:txBody>
      </p:sp>
    </p:spTree>
    <p:extLst>
      <p:ext uri="{BB962C8B-B14F-4D97-AF65-F5344CB8AC3E}">
        <p14:creationId xmlns:p14="http://schemas.microsoft.com/office/powerpoint/2010/main" val="68553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309C0-CB33-4927-B1B0-401DF831F4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E3E24E-DCDD-4CAB-BA95-81441E93A2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CA657D-6501-4481-A940-CCA129B523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1C43D6D-9705-4E00-ACF7-FD5F59E558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3A2A3F-4662-4C1F-A9BB-16A9E0D8D3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CF60330-9098-4658-9369-EA9826B33177}"/>
              </a:ext>
            </a:extLst>
          </p:cNvPr>
          <p:cNvSpPr>
            <a:spLocks noGrp="1"/>
          </p:cNvSpPr>
          <p:nvPr>
            <p:ph type="dt" sz="half" idx="10"/>
          </p:nvPr>
        </p:nvSpPr>
        <p:spPr/>
        <p:txBody>
          <a:bodyPr/>
          <a:lstStyle/>
          <a:p>
            <a:fld id="{5B342123-24CD-4ECC-BB0E-9F151F8907C9}" type="datetimeFigureOut">
              <a:rPr lang="en-GB" smtClean="0"/>
              <a:t>19/03/2022</a:t>
            </a:fld>
            <a:endParaRPr lang="en-GB" dirty="0"/>
          </a:p>
        </p:txBody>
      </p:sp>
      <p:sp>
        <p:nvSpPr>
          <p:cNvPr id="8" name="Footer Placeholder 7">
            <a:extLst>
              <a:ext uri="{FF2B5EF4-FFF2-40B4-BE49-F238E27FC236}">
                <a16:creationId xmlns:a16="http://schemas.microsoft.com/office/drawing/2014/main" id="{B0D1A3B7-5E11-41A5-9FCD-9A3F48DC36F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FD1F7EB-13FB-4572-8065-AB07A0A2F885}"/>
              </a:ext>
            </a:extLst>
          </p:cNvPr>
          <p:cNvSpPr>
            <a:spLocks noGrp="1"/>
          </p:cNvSpPr>
          <p:nvPr>
            <p:ph type="sldNum" sz="quarter" idx="12"/>
          </p:nvPr>
        </p:nvSpPr>
        <p:spPr/>
        <p:txBody>
          <a:bodyPr/>
          <a:lstStyle/>
          <a:p>
            <a:fld id="{144AE9FC-BA01-42D8-ADFF-029F761EC49E}" type="slidenum">
              <a:rPr lang="en-GB" smtClean="0"/>
              <a:t>‹#›</a:t>
            </a:fld>
            <a:endParaRPr lang="en-GB" dirty="0"/>
          </a:p>
        </p:txBody>
      </p:sp>
    </p:spTree>
    <p:extLst>
      <p:ext uri="{BB962C8B-B14F-4D97-AF65-F5344CB8AC3E}">
        <p14:creationId xmlns:p14="http://schemas.microsoft.com/office/powerpoint/2010/main" val="3458152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0C06F-3905-45C2-9ACA-0C4FD7751B2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F3AB5CE-96ED-48FA-BC06-AE76BD0E302E}"/>
              </a:ext>
            </a:extLst>
          </p:cNvPr>
          <p:cNvSpPr>
            <a:spLocks noGrp="1"/>
          </p:cNvSpPr>
          <p:nvPr>
            <p:ph type="dt" sz="half" idx="10"/>
          </p:nvPr>
        </p:nvSpPr>
        <p:spPr/>
        <p:txBody>
          <a:bodyPr/>
          <a:lstStyle/>
          <a:p>
            <a:fld id="{5B342123-24CD-4ECC-BB0E-9F151F8907C9}" type="datetimeFigureOut">
              <a:rPr lang="en-GB" smtClean="0"/>
              <a:t>19/03/2022</a:t>
            </a:fld>
            <a:endParaRPr lang="en-GB" dirty="0"/>
          </a:p>
        </p:txBody>
      </p:sp>
      <p:sp>
        <p:nvSpPr>
          <p:cNvPr id="4" name="Footer Placeholder 3">
            <a:extLst>
              <a:ext uri="{FF2B5EF4-FFF2-40B4-BE49-F238E27FC236}">
                <a16:creationId xmlns:a16="http://schemas.microsoft.com/office/drawing/2014/main" id="{8E17FE78-5E48-4129-9159-514244BEA007}"/>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A37562FD-6265-4ED3-8551-5A7A1E07F35A}"/>
              </a:ext>
            </a:extLst>
          </p:cNvPr>
          <p:cNvSpPr>
            <a:spLocks noGrp="1"/>
          </p:cNvSpPr>
          <p:nvPr>
            <p:ph type="sldNum" sz="quarter" idx="12"/>
          </p:nvPr>
        </p:nvSpPr>
        <p:spPr/>
        <p:txBody>
          <a:bodyPr/>
          <a:lstStyle/>
          <a:p>
            <a:fld id="{144AE9FC-BA01-42D8-ADFF-029F761EC49E}" type="slidenum">
              <a:rPr lang="en-GB" smtClean="0"/>
              <a:t>‹#›</a:t>
            </a:fld>
            <a:endParaRPr lang="en-GB" dirty="0"/>
          </a:p>
        </p:txBody>
      </p:sp>
    </p:spTree>
    <p:extLst>
      <p:ext uri="{BB962C8B-B14F-4D97-AF65-F5344CB8AC3E}">
        <p14:creationId xmlns:p14="http://schemas.microsoft.com/office/powerpoint/2010/main" val="3090579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F53974-AB5F-4AFC-9D47-B2BCED85E290}"/>
              </a:ext>
            </a:extLst>
          </p:cNvPr>
          <p:cNvSpPr>
            <a:spLocks noGrp="1"/>
          </p:cNvSpPr>
          <p:nvPr>
            <p:ph type="dt" sz="half" idx="10"/>
          </p:nvPr>
        </p:nvSpPr>
        <p:spPr/>
        <p:txBody>
          <a:bodyPr/>
          <a:lstStyle/>
          <a:p>
            <a:fld id="{5B342123-24CD-4ECC-BB0E-9F151F8907C9}" type="datetimeFigureOut">
              <a:rPr lang="en-GB" smtClean="0"/>
              <a:t>19/03/2022</a:t>
            </a:fld>
            <a:endParaRPr lang="en-GB" dirty="0"/>
          </a:p>
        </p:txBody>
      </p:sp>
      <p:sp>
        <p:nvSpPr>
          <p:cNvPr id="3" name="Footer Placeholder 2">
            <a:extLst>
              <a:ext uri="{FF2B5EF4-FFF2-40B4-BE49-F238E27FC236}">
                <a16:creationId xmlns:a16="http://schemas.microsoft.com/office/drawing/2014/main" id="{766516B0-37BD-4304-B623-11B1D6C0C8C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BD9C4BA-19C2-43AF-A60E-42162E460B7A}"/>
              </a:ext>
            </a:extLst>
          </p:cNvPr>
          <p:cNvSpPr>
            <a:spLocks noGrp="1"/>
          </p:cNvSpPr>
          <p:nvPr>
            <p:ph type="sldNum" sz="quarter" idx="12"/>
          </p:nvPr>
        </p:nvSpPr>
        <p:spPr/>
        <p:txBody>
          <a:bodyPr/>
          <a:lstStyle/>
          <a:p>
            <a:fld id="{144AE9FC-BA01-42D8-ADFF-029F761EC49E}" type="slidenum">
              <a:rPr lang="en-GB" smtClean="0"/>
              <a:t>‹#›</a:t>
            </a:fld>
            <a:endParaRPr lang="en-GB" dirty="0"/>
          </a:p>
        </p:txBody>
      </p:sp>
    </p:spTree>
    <p:extLst>
      <p:ext uri="{BB962C8B-B14F-4D97-AF65-F5344CB8AC3E}">
        <p14:creationId xmlns:p14="http://schemas.microsoft.com/office/powerpoint/2010/main" val="171599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AC0E2-6CD1-48B8-A6D8-DD309443AE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1DFC3DA-13B2-47EF-81AA-22D033B891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FC6784-C833-4C7E-88C2-3D6DE520A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818ED-0B90-40D3-AF42-A85817B0D5CE}"/>
              </a:ext>
            </a:extLst>
          </p:cNvPr>
          <p:cNvSpPr>
            <a:spLocks noGrp="1"/>
          </p:cNvSpPr>
          <p:nvPr>
            <p:ph type="dt" sz="half" idx="10"/>
          </p:nvPr>
        </p:nvSpPr>
        <p:spPr/>
        <p:txBody>
          <a:bodyPr/>
          <a:lstStyle/>
          <a:p>
            <a:fld id="{5B342123-24CD-4ECC-BB0E-9F151F8907C9}" type="datetimeFigureOut">
              <a:rPr lang="en-GB" smtClean="0"/>
              <a:t>19/03/2022</a:t>
            </a:fld>
            <a:endParaRPr lang="en-GB" dirty="0"/>
          </a:p>
        </p:txBody>
      </p:sp>
      <p:sp>
        <p:nvSpPr>
          <p:cNvPr id="6" name="Footer Placeholder 5">
            <a:extLst>
              <a:ext uri="{FF2B5EF4-FFF2-40B4-BE49-F238E27FC236}">
                <a16:creationId xmlns:a16="http://schemas.microsoft.com/office/drawing/2014/main" id="{A1346991-BE45-440F-9211-7226A49B708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E14AC6B9-703E-4306-9E12-B5404083273F}"/>
              </a:ext>
            </a:extLst>
          </p:cNvPr>
          <p:cNvSpPr>
            <a:spLocks noGrp="1"/>
          </p:cNvSpPr>
          <p:nvPr>
            <p:ph type="sldNum" sz="quarter" idx="12"/>
          </p:nvPr>
        </p:nvSpPr>
        <p:spPr/>
        <p:txBody>
          <a:bodyPr/>
          <a:lstStyle/>
          <a:p>
            <a:fld id="{144AE9FC-BA01-42D8-ADFF-029F761EC49E}" type="slidenum">
              <a:rPr lang="en-GB" smtClean="0"/>
              <a:t>‹#›</a:t>
            </a:fld>
            <a:endParaRPr lang="en-GB" dirty="0"/>
          </a:p>
        </p:txBody>
      </p:sp>
    </p:spTree>
    <p:extLst>
      <p:ext uri="{BB962C8B-B14F-4D97-AF65-F5344CB8AC3E}">
        <p14:creationId xmlns:p14="http://schemas.microsoft.com/office/powerpoint/2010/main" val="2108377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507C-665F-46C5-AFB6-7E5884313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710CB8C-0AA3-4C18-850D-1A9F4A9A9C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39C39EB5-AE1F-4D2C-86BF-47593E3837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4A3B51-474E-4844-873D-91C6013DEB45}"/>
              </a:ext>
            </a:extLst>
          </p:cNvPr>
          <p:cNvSpPr>
            <a:spLocks noGrp="1"/>
          </p:cNvSpPr>
          <p:nvPr>
            <p:ph type="dt" sz="half" idx="10"/>
          </p:nvPr>
        </p:nvSpPr>
        <p:spPr/>
        <p:txBody>
          <a:bodyPr/>
          <a:lstStyle/>
          <a:p>
            <a:fld id="{5B342123-24CD-4ECC-BB0E-9F151F8907C9}" type="datetimeFigureOut">
              <a:rPr lang="en-GB" smtClean="0"/>
              <a:t>19/03/2022</a:t>
            </a:fld>
            <a:endParaRPr lang="en-GB" dirty="0"/>
          </a:p>
        </p:txBody>
      </p:sp>
      <p:sp>
        <p:nvSpPr>
          <p:cNvPr id="6" name="Footer Placeholder 5">
            <a:extLst>
              <a:ext uri="{FF2B5EF4-FFF2-40B4-BE49-F238E27FC236}">
                <a16:creationId xmlns:a16="http://schemas.microsoft.com/office/drawing/2014/main" id="{68E8CBE3-B938-4147-8591-DE322FA227E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44492DA-E429-499D-BE96-06F37BEF66F4}"/>
              </a:ext>
            </a:extLst>
          </p:cNvPr>
          <p:cNvSpPr>
            <a:spLocks noGrp="1"/>
          </p:cNvSpPr>
          <p:nvPr>
            <p:ph type="sldNum" sz="quarter" idx="12"/>
          </p:nvPr>
        </p:nvSpPr>
        <p:spPr/>
        <p:txBody>
          <a:bodyPr/>
          <a:lstStyle/>
          <a:p>
            <a:fld id="{144AE9FC-BA01-42D8-ADFF-029F761EC49E}" type="slidenum">
              <a:rPr lang="en-GB" smtClean="0"/>
              <a:t>‹#›</a:t>
            </a:fld>
            <a:endParaRPr lang="en-GB" dirty="0"/>
          </a:p>
        </p:txBody>
      </p:sp>
    </p:spTree>
    <p:extLst>
      <p:ext uri="{BB962C8B-B14F-4D97-AF65-F5344CB8AC3E}">
        <p14:creationId xmlns:p14="http://schemas.microsoft.com/office/powerpoint/2010/main" val="98216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D8B4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354CE8-F960-4D8E-B6A8-E1055E922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30D146A-E5DE-47BE-B5C3-6133907797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D3BB2E-A057-4AE3-BEEB-5BEA5AAB9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342123-24CD-4ECC-BB0E-9F151F8907C9}" type="datetimeFigureOut">
              <a:rPr lang="en-GB" smtClean="0"/>
              <a:t>19/03/2022</a:t>
            </a:fld>
            <a:endParaRPr lang="en-GB" dirty="0"/>
          </a:p>
        </p:txBody>
      </p:sp>
      <p:sp>
        <p:nvSpPr>
          <p:cNvPr id="5" name="Footer Placeholder 4">
            <a:extLst>
              <a:ext uri="{FF2B5EF4-FFF2-40B4-BE49-F238E27FC236}">
                <a16:creationId xmlns:a16="http://schemas.microsoft.com/office/drawing/2014/main" id="{FD655DCA-97F8-47E4-B7BF-E8B016EC7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D3F27F1-4148-4082-BE37-FECBF2C047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4AE9FC-BA01-42D8-ADFF-029F761EC49E}" type="slidenum">
              <a:rPr lang="en-GB" smtClean="0"/>
              <a:t>‹#›</a:t>
            </a:fld>
            <a:endParaRPr lang="en-GB" dirty="0"/>
          </a:p>
        </p:txBody>
      </p:sp>
    </p:spTree>
    <p:extLst>
      <p:ext uri="{BB962C8B-B14F-4D97-AF65-F5344CB8AC3E}">
        <p14:creationId xmlns:p14="http://schemas.microsoft.com/office/powerpoint/2010/main" val="2081269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B92DC-FBBE-4984-8672-8E62CEFA32E6}"/>
              </a:ext>
            </a:extLst>
          </p:cNvPr>
          <p:cNvSpPr>
            <a:spLocks noGrp="1"/>
          </p:cNvSpPr>
          <p:nvPr>
            <p:ph type="ctrTitle"/>
          </p:nvPr>
        </p:nvSpPr>
        <p:spPr/>
        <p:txBody>
          <a:bodyPr>
            <a:normAutofit/>
          </a:bodyPr>
          <a:lstStyle/>
          <a:p>
            <a:r>
              <a:rPr lang="en-GB" sz="8000" dirty="0">
                <a:latin typeface="Comic Sans MS" panose="030F0702030302020204" pitchFamily="66" charset="0"/>
              </a:rPr>
              <a:t>Easter Art</a:t>
            </a:r>
          </a:p>
        </p:txBody>
      </p:sp>
      <p:sp>
        <p:nvSpPr>
          <p:cNvPr id="3" name="Subtitle 2">
            <a:extLst>
              <a:ext uri="{FF2B5EF4-FFF2-40B4-BE49-F238E27FC236}">
                <a16:creationId xmlns:a16="http://schemas.microsoft.com/office/drawing/2014/main" id="{06F661C8-12F0-4828-8F9E-C889D7048E77}"/>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2485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5">
            <a:extLst>
              <a:ext uri="{FF2B5EF4-FFF2-40B4-BE49-F238E27FC236}">
                <a16:creationId xmlns:a16="http://schemas.microsoft.com/office/drawing/2014/main" id="{85F642D2-1AA4-41C2-A99C-5CA190FE5E64}"/>
              </a:ext>
            </a:extLst>
          </p:cNvPr>
          <p:cNvSpPr>
            <a:spLocks noGrp="1"/>
          </p:cNvSpPr>
          <p:nvPr>
            <p:ph type="title"/>
          </p:nvPr>
        </p:nvSpPr>
        <p:spPr>
          <a:xfrm>
            <a:off x="1981201" y="412751"/>
            <a:ext cx="8220075" cy="1820863"/>
          </a:xfrm>
        </p:spPr>
        <p:txBody>
          <a:bodyPr/>
          <a:lstStyle/>
          <a:p>
            <a:pPr algn="ctr" eaLnBrk="1" hangingPunct="1"/>
            <a:r>
              <a:rPr lang="en-GB" altLang="en-US" dirty="0"/>
              <a:t>Watercolour Wash</a:t>
            </a:r>
            <a:br>
              <a:rPr lang="en-GB" altLang="en-US" dirty="0"/>
            </a:br>
            <a:r>
              <a:rPr lang="en-GB" altLang="en-US" b="0" dirty="0"/>
              <a:t>Step 3</a:t>
            </a:r>
          </a:p>
        </p:txBody>
      </p:sp>
      <p:pic>
        <p:nvPicPr>
          <p:cNvPr id="21507" name="Picture 14">
            <a:extLst>
              <a:ext uri="{FF2B5EF4-FFF2-40B4-BE49-F238E27FC236}">
                <a16:creationId xmlns:a16="http://schemas.microsoft.com/office/drawing/2014/main" id="{C7205638-CF14-4646-BED1-614FD5CCA14C}"/>
              </a:ext>
            </a:extLst>
          </p:cNvPr>
          <p:cNvPicPr>
            <a:picLocks noChangeAspect="1"/>
          </p:cNvPicPr>
          <p:nvPr/>
        </p:nvPicPr>
        <p:blipFill>
          <a:blip r:embed="rId2">
            <a:extLst>
              <a:ext uri="{28A0092B-C50C-407E-A947-70E740481C1C}">
                <a14:useLocalDpi xmlns:a14="http://schemas.microsoft.com/office/drawing/2010/main" val="0"/>
              </a:ext>
            </a:extLst>
          </a:blip>
          <a:srcRect l="49" t="-389" r="40958" b="-2521"/>
          <a:stretch>
            <a:fillRect/>
          </a:stretch>
        </p:blipFill>
        <p:spPr bwMode="auto">
          <a:xfrm>
            <a:off x="8091489" y="3714751"/>
            <a:ext cx="2205037"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1B585018-9D20-4327-A80D-3932BF8A714F}"/>
              </a:ext>
            </a:extLst>
          </p:cNvPr>
          <p:cNvSpPr/>
          <p:nvPr/>
        </p:nvSpPr>
        <p:spPr>
          <a:xfrm>
            <a:off x="7513639" y="1973264"/>
            <a:ext cx="2268537" cy="2270125"/>
          </a:xfrm>
          <a:prstGeom prst="ellipse">
            <a:avLst/>
          </a:prstGeom>
          <a:solidFill>
            <a:srgbClr val="FF72DA"/>
          </a:solidFill>
          <a:ln>
            <a:solidFill>
              <a:srgbClr val="FF72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Oval 16">
            <a:extLst>
              <a:ext uri="{FF2B5EF4-FFF2-40B4-BE49-F238E27FC236}">
                <a16:creationId xmlns:a16="http://schemas.microsoft.com/office/drawing/2014/main" id="{34A10470-CAE2-4516-A271-4E040AB62292}"/>
              </a:ext>
            </a:extLst>
          </p:cNvPr>
          <p:cNvSpPr/>
          <p:nvPr/>
        </p:nvSpPr>
        <p:spPr>
          <a:xfrm>
            <a:off x="8880476" y="3573464"/>
            <a:ext cx="1031875" cy="1030287"/>
          </a:xfrm>
          <a:prstGeom prst="ellipse">
            <a:avLst/>
          </a:prstGeom>
          <a:solidFill>
            <a:srgbClr val="B0E1FF">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1510" name="TextBox 12">
            <a:extLst>
              <a:ext uri="{FF2B5EF4-FFF2-40B4-BE49-F238E27FC236}">
                <a16:creationId xmlns:a16="http://schemas.microsoft.com/office/drawing/2014/main" id="{68B887A6-67BD-476E-91C7-208957F0727B}"/>
              </a:ext>
            </a:extLst>
          </p:cNvPr>
          <p:cNvSpPr txBox="1">
            <a:spLocks noChangeArrowheads="1"/>
          </p:cNvSpPr>
          <p:nvPr/>
        </p:nvSpPr>
        <p:spPr bwMode="auto">
          <a:xfrm>
            <a:off x="7685089" y="2508250"/>
            <a:ext cx="1925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Dip your brush into the water and choose a different colour.</a:t>
            </a:r>
          </a:p>
        </p:txBody>
      </p:sp>
      <p:pic>
        <p:nvPicPr>
          <p:cNvPr id="21511" name="Picture 1">
            <a:extLst>
              <a:ext uri="{FF2B5EF4-FFF2-40B4-BE49-F238E27FC236}">
                <a16:creationId xmlns:a16="http://schemas.microsoft.com/office/drawing/2014/main" id="{0A448CA9-6761-4AC8-BC56-AC0E69D547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9651" y="1966913"/>
            <a:ext cx="2657475"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CE9239E-E0B8-439B-B8E3-B7E54412A8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6625" y="3208339"/>
            <a:ext cx="3119438"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DCA976AB-CFE1-46A1-A625-DEC1AA1ECEC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11038">
            <a:off x="5203825" y="2952750"/>
            <a:ext cx="14160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5">
            <a:extLst>
              <a:ext uri="{FF2B5EF4-FFF2-40B4-BE49-F238E27FC236}">
                <a16:creationId xmlns:a16="http://schemas.microsoft.com/office/drawing/2014/main" id="{3D7CD1B8-2D59-4C83-96A5-5945A76E8206}"/>
              </a:ext>
            </a:extLst>
          </p:cNvPr>
          <p:cNvSpPr>
            <a:spLocks noGrp="1"/>
          </p:cNvSpPr>
          <p:nvPr>
            <p:ph type="title"/>
          </p:nvPr>
        </p:nvSpPr>
        <p:spPr>
          <a:xfrm>
            <a:off x="1981201" y="412751"/>
            <a:ext cx="8220075" cy="1820863"/>
          </a:xfrm>
        </p:spPr>
        <p:txBody>
          <a:bodyPr/>
          <a:lstStyle/>
          <a:p>
            <a:pPr algn="ctr" eaLnBrk="1" hangingPunct="1"/>
            <a:r>
              <a:rPr lang="en-GB" altLang="en-US" dirty="0"/>
              <a:t>Watercolour Wash</a:t>
            </a:r>
            <a:br>
              <a:rPr lang="en-GB" altLang="en-US" dirty="0"/>
            </a:br>
            <a:r>
              <a:rPr lang="en-GB" altLang="en-US" b="0" dirty="0"/>
              <a:t>Step 4</a:t>
            </a:r>
          </a:p>
        </p:txBody>
      </p:sp>
      <p:pic>
        <p:nvPicPr>
          <p:cNvPr id="22531" name="Picture 14">
            <a:extLst>
              <a:ext uri="{FF2B5EF4-FFF2-40B4-BE49-F238E27FC236}">
                <a16:creationId xmlns:a16="http://schemas.microsoft.com/office/drawing/2014/main" id="{DF757D96-6724-4683-8975-371268C0B19B}"/>
              </a:ext>
            </a:extLst>
          </p:cNvPr>
          <p:cNvPicPr>
            <a:picLocks noChangeAspect="1"/>
          </p:cNvPicPr>
          <p:nvPr/>
        </p:nvPicPr>
        <p:blipFill>
          <a:blip r:embed="rId2">
            <a:extLst>
              <a:ext uri="{28A0092B-C50C-407E-A947-70E740481C1C}">
                <a14:useLocalDpi xmlns:a14="http://schemas.microsoft.com/office/drawing/2010/main" val="0"/>
              </a:ext>
            </a:extLst>
          </a:blip>
          <a:srcRect l="40958" t="-389" r="49" b="-2521"/>
          <a:stretch>
            <a:fillRect/>
          </a:stretch>
        </p:blipFill>
        <p:spPr bwMode="auto">
          <a:xfrm>
            <a:off x="1917700" y="3613151"/>
            <a:ext cx="2205038"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0A7F9A36-D5BF-4EAA-A80A-3F1CF7DFE024}"/>
              </a:ext>
            </a:extLst>
          </p:cNvPr>
          <p:cNvSpPr/>
          <p:nvPr/>
        </p:nvSpPr>
        <p:spPr>
          <a:xfrm>
            <a:off x="2279650" y="1666875"/>
            <a:ext cx="2268538" cy="2268538"/>
          </a:xfrm>
          <a:prstGeom prst="ellipse">
            <a:avLst/>
          </a:prstGeom>
          <a:solidFill>
            <a:srgbClr val="B0E1FF"/>
          </a:solidFill>
          <a:ln>
            <a:solidFill>
              <a:srgbClr val="B0E1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Oval 16">
            <a:extLst>
              <a:ext uri="{FF2B5EF4-FFF2-40B4-BE49-F238E27FC236}">
                <a16:creationId xmlns:a16="http://schemas.microsoft.com/office/drawing/2014/main" id="{78FE11BD-E033-4E2E-9419-49E1B8446357}"/>
              </a:ext>
            </a:extLst>
          </p:cNvPr>
          <p:cNvSpPr/>
          <p:nvPr/>
        </p:nvSpPr>
        <p:spPr>
          <a:xfrm>
            <a:off x="2279651" y="3419476"/>
            <a:ext cx="1031875" cy="1031875"/>
          </a:xfrm>
          <a:prstGeom prst="ellipse">
            <a:avLst/>
          </a:prstGeom>
          <a:solidFill>
            <a:srgbClr val="82DC55">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2534" name="TextBox 12">
            <a:extLst>
              <a:ext uri="{FF2B5EF4-FFF2-40B4-BE49-F238E27FC236}">
                <a16:creationId xmlns:a16="http://schemas.microsoft.com/office/drawing/2014/main" id="{90ADA7A2-E822-44EF-BB1F-88B7F68053B3}"/>
              </a:ext>
            </a:extLst>
          </p:cNvPr>
          <p:cNvSpPr txBox="1">
            <a:spLocks noChangeArrowheads="1"/>
          </p:cNvSpPr>
          <p:nvPr/>
        </p:nvSpPr>
        <p:spPr bwMode="auto">
          <a:xfrm>
            <a:off x="2451100" y="2200275"/>
            <a:ext cx="1925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Sweep your brush across the page under your first line of colour.</a:t>
            </a:r>
          </a:p>
        </p:txBody>
      </p:sp>
      <p:pic>
        <p:nvPicPr>
          <p:cNvPr id="22535" name="Picture 2">
            <a:extLst>
              <a:ext uri="{FF2B5EF4-FFF2-40B4-BE49-F238E27FC236}">
                <a16:creationId xmlns:a16="http://schemas.microsoft.com/office/drawing/2014/main" id="{C2F68ED4-61DD-4256-806C-4C10BA4843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2975" y="3756026"/>
            <a:ext cx="502443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69561611-F934-477A-BCA8-4E919AA953AD}"/>
              </a:ext>
            </a:extLst>
          </p:cNvPr>
          <p:cNvPicPr>
            <a:picLocks noChangeAspect="1"/>
          </p:cNvPicPr>
          <p:nvPr/>
        </p:nvPicPr>
        <p:blipFill>
          <a:blip r:embed="rId4">
            <a:extLst>
              <a:ext uri="{28A0092B-C50C-407E-A947-70E740481C1C}">
                <a14:useLocalDpi xmlns:a14="http://schemas.microsoft.com/office/drawing/2010/main" val="0"/>
              </a:ext>
            </a:extLst>
          </a:blip>
          <a:srcRect t="-8951"/>
          <a:stretch>
            <a:fillRect/>
          </a:stretch>
        </p:blipFill>
        <p:spPr bwMode="auto">
          <a:xfrm>
            <a:off x="3913189" y="3749675"/>
            <a:ext cx="4141787" cy="148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7">
            <a:extLst>
              <a:ext uri="{FF2B5EF4-FFF2-40B4-BE49-F238E27FC236}">
                <a16:creationId xmlns:a16="http://schemas.microsoft.com/office/drawing/2014/main" id="{BDB40DAD-9196-45FA-94E5-509760288BE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078288" y="3849689"/>
            <a:ext cx="37766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5CB3B9D-AD14-4A47-B935-B894EB437B9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57626" y="3209926"/>
            <a:ext cx="2589213" cy="205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1.38889E-6 -4.07407E-6 L 0.37014 -0.00555 " pathEditMode="relative" rAng="0" ptsTypes="AA">
                                      <p:cBhvr>
                                        <p:cTn id="6" dur="2000" fill="hold"/>
                                        <p:tgtEl>
                                          <p:spTgt spid="4"/>
                                        </p:tgtEl>
                                        <p:attrNameLst>
                                          <p:attrName>ppt_x</p:attrName>
                                          <p:attrName>ppt_y</p:attrName>
                                        </p:attrNameLst>
                                      </p:cBhvr>
                                      <p:rCtr x="18507" y="-278"/>
                                    </p:animMotion>
                                  </p:childTnLst>
                                </p:cTn>
                              </p:par>
                              <p:par>
                                <p:cTn id="7" presetID="22" presetClass="entr" presetSubtype="8"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wipe(left)">
                                      <p:cBhvr>
                                        <p:cTn id="9" dur="22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5">
            <a:extLst>
              <a:ext uri="{FF2B5EF4-FFF2-40B4-BE49-F238E27FC236}">
                <a16:creationId xmlns:a16="http://schemas.microsoft.com/office/drawing/2014/main" id="{4E2D1C70-257A-4544-9FFE-75A3AA025874}"/>
              </a:ext>
            </a:extLst>
          </p:cNvPr>
          <p:cNvSpPr>
            <a:spLocks noGrp="1"/>
          </p:cNvSpPr>
          <p:nvPr>
            <p:ph type="title"/>
          </p:nvPr>
        </p:nvSpPr>
        <p:spPr>
          <a:xfrm>
            <a:off x="1981201" y="412751"/>
            <a:ext cx="8220075" cy="1820863"/>
          </a:xfrm>
        </p:spPr>
        <p:txBody>
          <a:bodyPr/>
          <a:lstStyle/>
          <a:p>
            <a:pPr algn="ctr" eaLnBrk="1" hangingPunct="1"/>
            <a:r>
              <a:rPr lang="en-GB" altLang="en-US" dirty="0"/>
              <a:t>Watercolour Wash</a:t>
            </a:r>
            <a:br>
              <a:rPr lang="en-GB" altLang="en-US" dirty="0"/>
            </a:br>
            <a:r>
              <a:rPr lang="en-GB" altLang="en-US" b="0" dirty="0"/>
              <a:t>Step 5</a:t>
            </a:r>
          </a:p>
        </p:txBody>
      </p:sp>
      <p:pic>
        <p:nvPicPr>
          <p:cNvPr id="23555" name="Picture 14">
            <a:extLst>
              <a:ext uri="{FF2B5EF4-FFF2-40B4-BE49-F238E27FC236}">
                <a16:creationId xmlns:a16="http://schemas.microsoft.com/office/drawing/2014/main" id="{13278576-E198-4EFC-ACE1-7B8E49CF841B}"/>
              </a:ext>
            </a:extLst>
          </p:cNvPr>
          <p:cNvPicPr>
            <a:picLocks noChangeAspect="1"/>
          </p:cNvPicPr>
          <p:nvPr/>
        </p:nvPicPr>
        <p:blipFill>
          <a:blip r:embed="rId2">
            <a:extLst>
              <a:ext uri="{28A0092B-C50C-407E-A947-70E740481C1C}">
                <a14:useLocalDpi xmlns:a14="http://schemas.microsoft.com/office/drawing/2010/main" val="0"/>
              </a:ext>
            </a:extLst>
          </a:blip>
          <a:srcRect l="40958" t="-389" r="49" b="-2521"/>
          <a:stretch>
            <a:fillRect/>
          </a:stretch>
        </p:blipFill>
        <p:spPr bwMode="auto">
          <a:xfrm>
            <a:off x="1917700" y="3613151"/>
            <a:ext cx="2205038"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594B2408-CF2F-4844-96D9-15682020BFBA}"/>
              </a:ext>
            </a:extLst>
          </p:cNvPr>
          <p:cNvSpPr/>
          <p:nvPr/>
        </p:nvSpPr>
        <p:spPr>
          <a:xfrm>
            <a:off x="2279650" y="1666875"/>
            <a:ext cx="2268538" cy="2268538"/>
          </a:xfrm>
          <a:prstGeom prst="ellipse">
            <a:avLst/>
          </a:prstGeom>
          <a:solidFill>
            <a:srgbClr val="82DC55"/>
          </a:solidFill>
          <a:ln>
            <a:solidFill>
              <a:srgbClr val="82DC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Oval 16">
            <a:extLst>
              <a:ext uri="{FF2B5EF4-FFF2-40B4-BE49-F238E27FC236}">
                <a16:creationId xmlns:a16="http://schemas.microsoft.com/office/drawing/2014/main" id="{78E0BF99-FEAC-41EB-9C52-7CA982CEE54F}"/>
              </a:ext>
            </a:extLst>
          </p:cNvPr>
          <p:cNvSpPr/>
          <p:nvPr/>
        </p:nvSpPr>
        <p:spPr>
          <a:xfrm>
            <a:off x="2279651" y="3419476"/>
            <a:ext cx="1031875" cy="1031875"/>
          </a:xfrm>
          <a:prstGeom prst="ellipse">
            <a:avLst/>
          </a:prstGeom>
          <a:solidFill>
            <a:srgbClr val="FF72DA">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3558" name="TextBox 12">
            <a:extLst>
              <a:ext uri="{FF2B5EF4-FFF2-40B4-BE49-F238E27FC236}">
                <a16:creationId xmlns:a16="http://schemas.microsoft.com/office/drawing/2014/main" id="{1CC33FB9-6C97-4597-B17F-7149E18CB603}"/>
              </a:ext>
            </a:extLst>
          </p:cNvPr>
          <p:cNvSpPr txBox="1">
            <a:spLocks noChangeArrowheads="1"/>
          </p:cNvSpPr>
          <p:nvPr/>
        </p:nvSpPr>
        <p:spPr bwMode="auto">
          <a:xfrm>
            <a:off x="2451100" y="2338389"/>
            <a:ext cx="19256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Keep going until the page is covered in colour.</a:t>
            </a:r>
          </a:p>
        </p:txBody>
      </p:sp>
      <p:pic>
        <p:nvPicPr>
          <p:cNvPr id="2" name="Picture 1">
            <a:extLst>
              <a:ext uri="{FF2B5EF4-FFF2-40B4-BE49-F238E27FC236}">
                <a16:creationId xmlns:a16="http://schemas.microsoft.com/office/drawing/2014/main" id="{C4D60F68-6297-40CD-8A4A-E12984CE0E3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6039" y="4318001"/>
            <a:ext cx="3227387"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EF3D34E-3394-458F-A25E-BB06C0ACCB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5014" y="1912939"/>
            <a:ext cx="1754187"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DE550C5D-D40A-4814-B416-6FEE9B79AD4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02475" y="2239964"/>
            <a:ext cx="2254250" cy="207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E7623C0E-48E3-4D0F-85B0-E7EF1C13002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317643">
            <a:off x="6473825" y="2303463"/>
            <a:ext cx="1417638"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958CD295-73DF-49DF-BD90-DFE02956CC8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4613740">
            <a:off x="3950494" y="4999832"/>
            <a:ext cx="14160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a:extLst>
              <a:ext uri="{FF2B5EF4-FFF2-40B4-BE49-F238E27FC236}">
                <a16:creationId xmlns:a16="http://schemas.microsoft.com/office/drawing/2014/main" id="{36806A65-FE5C-4DCC-B780-780DEAAB879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802472">
            <a:off x="7944644" y="4675982"/>
            <a:ext cx="141605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nodeType="afterGroup">
                            <p:stCondLst>
                              <p:cond delay="1500"/>
                            </p:stCondLst>
                            <p:childTnLst>
                              <p:par>
                                <p:cTn id="17" presetID="22" presetClass="entr" presetSubtype="1"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up)">
                                      <p:cBhvr>
                                        <p:cTn id="19" dur="500"/>
                                        <p:tgtEl>
                                          <p:spTgt spid="20"/>
                                        </p:tgtEl>
                                      </p:cBhvr>
                                    </p:animEffect>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nodeType="afterGroup">
                            <p:stCondLst>
                              <p:cond delay="2500"/>
                            </p:stCondLst>
                            <p:childTnLst>
                              <p:par>
                                <p:cTn id="25" presetID="22" presetClass="entr" presetSubtype="4"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A8DCB0A-A56F-4B2C-9BFB-11819FF88D77}"/>
              </a:ext>
            </a:extLst>
          </p:cNvPr>
          <p:cNvSpPr>
            <a:spLocks noGrp="1"/>
          </p:cNvSpPr>
          <p:nvPr>
            <p:ph type="title"/>
          </p:nvPr>
        </p:nvSpPr>
        <p:spPr>
          <a:xfrm>
            <a:off x="1738314" y="479426"/>
            <a:ext cx="8715375" cy="993775"/>
          </a:xfrm>
        </p:spPr>
        <p:txBody>
          <a:bodyPr/>
          <a:lstStyle/>
          <a:p>
            <a:pPr eaLnBrk="1" hangingPunct="1"/>
            <a:r>
              <a:rPr lang="en-GB" altLang="en-US" dirty="0"/>
              <a:t>Activity</a:t>
            </a:r>
          </a:p>
        </p:txBody>
      </p:sp>
      <p:sp>
        <p:nvSpPr>
          <p:cNvPr id="4" name="TextBox 3">
            <a:extLst>
              <a:ext uri="{FF2B5EF4-FFF2-40B4-BE49-F238E27FC236}">
                <a16:creationId xmlns:a16="http://schemas.microsoft.com/office/drawing/2014/main" id="{63A73C56-0823-4FE9-A6F6-9BD16335C235}"/>
              </a:ext>
            </a:extLst>
          </p:cNvPr>
          <p:cNvSpPr txBox="1"/>
          <p:nvPr/>
        </p:nvSpPr>
        <p:spPr>
          <a:xfrm>
            <a:off x="1540933" y="2136338"/>
            <a:ext cx="9110133" cy="2585323"/>
          </a:xfrm>
          <a:prstGeom prst="rect">
            <a:avLst/>
          </a:prstGeom>
          <a:noFill/>
        </p:spPr>
        <p:txBody>
          <a:bodyPr wrap="square" rtlCol="0">
            <a:spAutoFit/>
          </a:bodyPr>
          <a:lstStyle/>
          <a:p>
            <a:r>
              <a:rPr lang="en-GB" sz="3600" dirty="0">
                <a:effectLst/>
              </a:rPr>
              <a:t>Using your knowledge of creating tones and how to create a watercolour. You need to create your watercolour background for your final piece. </a:t>
            </a:r>
            <a:endParaRPr lang="en-GB" sz="4000" dirty="0">
              <a:effectLst/>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542954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2DA2-B111-403A-AEC3-D2FBEAB73F09}"/>
              </a:ext>
            </a:extLst>
          </p:cNvPr>
          <p:cNvSpPr>
            <a:spLocks noGrp="1"/>
          </p:cNvSpPr>
          <p:nvPr>
            <p:ph type="ctrTitle"/>
          </p:nvPr>
        </p:nvSpPr>
        <p:spPr/>
        <p:txBody>
          <a:bodyPr/>
          <a:lstStyle/>
          <a:p>
            <a:r>
              <a:rPr lang="en-GB" dirty="0">
                <a:latin typeface="Comic Sans MS" panose="030F0702030302020204" pitchFamily="66" charset="0"/>
              </a:rPr>
              <a:t>Negative Shape</a:t>
            </a:r>
          </a:p>
        </p:txBody>
      </p:sp>
      <p:sp>
        <p:nvSpPr>
          <p:cNvPr id="3" name="Subtitle 2">
            <a:extLst>
              <a:ext uri="{FF2B5EF4-FFF2-40B4-BE49-F238E27FC236}">
                <a16:creationId xmlns:a16="http://schemas.microsoft.com/office/drawing/2014/main" id="{A51CC5A7-F9DC-468D-A4C0-E12E24A0B86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320933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E3906E7-B7D5-465A-999B-1A227AD70414}"/>
              </a:ext>
            </a:extLst>
          </p:cNvPr>
          <p:cNvGraphicFramePr>
            <a:graphicFrameLocks noGrp="1"/>
          </p:cNvGraphicFramePr>
          <p:nvPr>
            <p:extLst>
              <p:ext uri="{D42A27DB-BD31-4B8C-83A1-F6EECF244321}">
                <p14:modId xmlns:p14="http://schemas.microsoft.com/office/powerpoint/2010/main" val="3651916470"/>
              </p:ext>
            </p:extLst>
          </p:nvPr>
        </p:nvGraphicFramePr>
        <p:xfrm>
          <a:off x="2375720" y="1227666"/>
          <a:ext cx="7440560" cy="4402668"/>
        </p:xfrm>
        <a:graphic>
          <a:graphicData uri="http://schemas.openxmlformats.org/drawingml/2006/table">
            <a:tbl>
              <a:tblPr firstRow="1" firstCol="1" bandRow="1">
                <a:tableStyleId>{F5AB1C69-6EDB-4FF4-983F-18BD219EF322}</a:tableStyleId>
              </a:tblPr>
              <a:tblGrid>
                <a:gridCol w="7440560">
                  <a:extLst>
                    <a:ext uri="{9D8B030D-6E8A-4147-A177-3AD203B41FA5}">
                      <a16:colId xmlns:a16="http://schemas.microsoft.com/office/drawing/2014/main" val="3459006138"/>
                    </a:ext>
                  </a:extLst>
                </a:gridCol>
              </a:tblGrid>
              <a:tr h="1100667">
                <a:tc>
                  <a:txBody>
                    <a:bodyPr/>
                    <a:lstStyle/>
                    <a:p>
                      <a:pPr algn="ctr">
                        <a:lnSpc>
                          <a:spcPct val="107000"/>
                        </a:lnSpc>
                        <a:spcAft>
                          <a:spcPts val="800"/>
                        </a:spcAft>
                      </a:pPr>
                      <a:r>
                        <a:rPr lang="en-GB" sz="3200" dirty="0">
                          <a:solidFill>
                            <a:schemeClr val="tx1"/>
                          </a:solidFill>
                          <a:effectLst/>
                          <a:latin typeface="Comic Sans MS" panose="030F0702030302020204" pitchFamily="66" charset="0"/>
                        </a:rPr>
                        <a:t>LO: To sketch a negative drawing or object.</a:t>
                      </a:r>
                      <a:endParaRPr lang="en-GB" sz="3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80486292"/>
                  </a:ext>
                </a:extLst>
              </a:tr>
              <a:tr h="1100667">
                <a:tc>
                  <a:txBody>
                    <a:bodyPr/>
                    <a:lstStyle/>
                    <a:p>
                      <a:pPr algn="ctr">
                        <a:lnSpc>
                          <a:spcPct val="107000"/>
                        </a:lnSpc>
                        <a:spcAft>
                          <a:spcPts val="800"/>
                        </a:spcAft>
                      </a:pPr>
                      <a:r>
                        <a:rPr lang="en-GB" sz="3200" dirty="0">
                          <a:solidFill>
                            <a:schemeClr val="tx1"/>
                          </a:solidFill>
                          <a:effectLst/>
                          <a:latin typeface="Comic Sans MS" panose="030F0702030302020204" pitchFamily="66" charset="0"/>
                        </a:rPr>
                        <a:t>Must: Explain negative shape. </a:t>
                      </a:r>
                      <a:endParaRPr lang="en-GB" sz="3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263051583"/>
                  </a:ext>
                </a:extLst>
              </a:tr>
              <a:tr h="1100667">
                <a:tc>
                  <a:txBody>
                    <a:bodyPr/>
                    <a:lstStyle/>
                    <a:p>
                      <a:pPr algn="ctr">
                        <a:lnSpc>
                          <a:spcPct val="107000"/>
                        </a:lnSpc>
                        <a:spcAft>
                          <a:spcPts val="800"/>
                        </a:spcAft>
                      </a:pPr>
                      <a:r>
                        <a:rPr lang="en-GB" sz="3200" dirty="0">
                          <a:solidFill>
                            <a:schemeClr val="tx1"/>
                          </a:solidFill>
                          <a:effectLst/>
                          <a:latin typeface="Comic Sans MS" panose="030F0702030302020204" pitchFamily="66" charset="0"/>
                        </a:rPr>
                        <a:t>Should: Observation skills to draw negative shape. </a:t>
                      </a:r>
                      <a:endParaRPr lang="en-GB" sz="3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15661939"/>
                  </a:ext>
                </a:extLst>
              </a:tr>
              <a:tr h="1100667">
                <a:tc>
                  <a:txBody>
                    <a:bodyPr/>
                    <a:lstStyle/>
                    <a:p>
                      <a:pPr algn="ctr">
                        <a:lnSpc>
                          <a:spcPct val="107000"/>
                        </a:lnSpc>
                        <a:spcAft>
                          <a:spcPts val="800"/>
                        </a:spcAft>
                      </a:pPr>
                      <a:r>
                        <a:rPr lang="en-GB" sz="3200" dirty="0">
                          <a:solidFill>
                            <a:schemeClr val="tx1"/>
                          </a:solidFill>
                          <a:effectLst/>
                          <a:latin typeface="Comic Sans MS" panose="030F0702030302020204" pitchFamily="66" charset="0"/>
                        </a:rPr>
                        <a:t>Could: Add shadow using shading techniques.</a:t>
                      </a:r>
                      <a:endParaRPr lang="en-GB" sz="3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435358862"/>
                  </a:ext>
                </a:extLst>
              </a:tr>
            </a:tbl>
          </a:graphicData>
        </a:graphic>
      </p:graphicFrame>
    </p:spTree>
    <p:extLst>
      <p:ext uri="{BB962C8B-B14F-4D97-AF65-F5344CB8AC3E}">
        <p14:creationId xmlns:p14="http://schemas.microsoft.com/office/powerpoint/2010/main" val="2769791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1511A55-8DB2-4B65-A447-9FEDFA498449}"/>
              </a:ext>
            </a:extLst>
          </p:cNvPr>
          <p:cNvSpPr>
            <a:spLocks noGrp="1" noChangeArrowheads="1"/>
          </p:cNvSpPr>
          <p:nvPr>
            <p:ph type="title"/>
          </p:nvPr>
        </p:nvSpPr>
        <p:spPr>
          <a:xfrm>
            <a:off x="3606800" y="-59267"/>
            <a:ext cx="8229600" cy="1143000"/>
          </a:xfrm>
        </p:spPr>
        <p:txBody>
          <a:bodyPr/>
          <a:lstStyle/>
          <a:p>
            <a:r>
              <a:rPr lang="en-US" altLang="en-US" b="1" dirty="0">
                <a:solidFill>
                  <a:schemeClr val="tx1"/>
                </a:solidFill>
                <a:latin typeface="Comic Sans MS" panose="030F0702030302020204" pitchFamily="66" charset="0"/>
              </a:rPr>
              <a:t>Positive Space</a:t>
            </a:r>
            <a:r>
              <a:rPr lang="en-US" altLang="en-US" dirty="0">
                <a:solidFill>
                  <a:schemeClr val="tx1"/>
                </a:solidFill>
                <a:latin typeface="Comic Sans MS" panose="030F0702030302020204" pitchFamily="66" charset="0"/>
              </a:rPr>
              <a:t> </a:t>
            </a:r>
          </a:p>
        </p:txBody>
      </p:sp>
      <p:sp>
        <p:nvSpPr>
          <p:cNvPr id="4099" name="Rectangle 3">
            <a:extLst>
              <a:ext uri="{FF2B5EF4-FFF2-40B4-BE49-F238E27FC236}">
                <a16:creationId xmlns:a16="http://schemas.microsoft.com/office/drawing/2014/main" id="{B4927282-E152-4048-BD37-64A29BE90296}"/>
              </a:ext>
            </a:extLst>
          </p:cNvPr>
          <p:cNvSpPr>
            <a:spLocks noGrp="1" noChangeArrowheads="1"/>
          </p:cNvSpPr>
          <p:nvPr>
            <p:ph type="body" idx="1"/>
          </p:nvPr>
        </p:nvSpPr>
        <p:spPr>
          <a:xfrm>
            <a:off x="2159000" y="1295400"/>
            <a:ext cx="8229600" cy="2895600"/>
          </a:xfrm>
        </p:spPr>
        <p:txBody>
          <a:bodyPr/>
          <a:lstStyle/>
          <a:p>
            <a:pPr>
              <a:buFontTx/>
              <a:buNone/>
            </a:pPr>
            <a:r>
              <a:rPr lang="en-US" altLang="en-US" dirty="0">
                <a:latin typeface="Comic Sans MS" panose="030F0702030302020204" pitchFamily="66" charset="0"/>
              </a:rPr>
              <a:t>Positive space is the space inside an object.</a:t>
            </a:r>
          </a:p>
        </p:txBody>
      </p:sp>
      <p:pic>
        <p:nvPicPr>
          <p:cNvPr id="4103" name="Picture 7">
            <a:extLst>
              <a:ext uri="{FF2B5EF4-FFF2-40B4-BE49-F238E27FC236}">
                <a16:creationId xmlns:a16="http://schemas.microsoft.com/office/drawing/2014/main" id="{3B957A4F-5934-461A-A061-F6BD87D35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00" t="6667" r="3751" b="13333"/>
          <a:stretch>
            <a:fillRect/>
          </a:stretch>
        </p:blipFill>
        <p:spPr bwMode="auto">
          <a:xfrm>
            <a:off x="3314700" y="2743200"/>
            <a:ext cx="55626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0F44DCE-21F2-4DB2-A9F8-DDBBFEC28BF1}"/>
              </a:ext>
            </a:extLst>
          </p:cNvPr>
          <p:cNvSpPr>
            <a:spLocks noGrp="1" noChangeArrowheads="1"/>
          </p:cNvSpPr>
          <p:nvPr>
            <p:ph type="title"/>
          </p:nvPr>
        </p:nvSpPr>
        <p:spPr>
          <a:xfrm>
            <a:off x="3115733" y="8467"/>
            <a:ext cx="8229600" cy="1143000"/>
          </a:xfrm>
        </p:spPr>
        <p:txBody>
          <a:bodyPr/>
          <a:lstStyle/>
          <a:p>
            <a:r>
              <a:rPr lang="en-US" altLang="en-US" b="1" dirty="0">
                <a:solidFill>
                  <a:schemeClr val="tx1"/>
                </a:solidFill>
                <a:latin typeface="Comic Sans MS" panose="030F0702030302020204" pitchFamily="66" charset="0"/>
              </a:rPr>
              <a:t>Negative Space</a:t>
            </a:r>
          </a:p>
        </p:txBody>
      </p:sp>
      <p:sp>
        <p:nvSpPr>
          <p:cNvPr id="5123" name="Rectangle 3">
            <a:extLst>
              <a:ext uri="{FF2B5EF4-FFF2-40B4-BE49-F238E27FC236}">
                <a16:creationId xmlns:a16="http://schemas.microsoft.com/office/drawing/2014/main" id="{6D0F4375-9602-4157-8349-E399FDB9B5E5}"/>
              </a:ext>
            </a:extLst>
          </p:cNvPr>
          <p:cNvSpPr>
            <a:spLocks noGrp="1" noChangeArrowheads="1"/>
          </p:cNvSpPr>
          <p:nvPr>
            <p:ph type="body" idx="1"/>
          </p:nvPr>
        </p:nvSpPr>
        <p:spPr>
          <a:xfrm>
            <a:off x="2116667" y="1151467"/>
            <a:ext cx="8229600" cy="3657600"/>
          </a:xfrm>
        </p:spPr>
        <p:txBody>
          <a:bodyPr/>
          <a:lstStyle/>
          <a:p>
            <a:pPr marL="0" indent="0">
              <a:buNone/>
            </a:pPr>
            <a:r>
              <a:rPr lang="en-US" altLang="en-US" dirty="0">
                <a:latin typeface="Comic Sans MS" panose="030F0702030302020204" pitchFamily="66" charset="0"/>
              </a:rPr>
              <a:t>Negative space is the space around an object.</a:t>
            </a:r>
          </a:p>
        </p:txBody>
      </p:sp>
      <p:pic>
        <p:nvPicPr>
          <p:cNvPr id="5127" name="Picture 7">
            <a:extLst>
              <a:ext uri="{FF2B5EF4-FFF2-40B4-BE49-F238E27FC236}">
                <a16:creationId xmlns:a16="http://schemas.microsoft.com/office/drawing/2014/main" id="{54A84023-DF0F-4200-8365-F933A1B6CB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981201"/>
            <a:ext cx="5486400" cy="4157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3" name="Picture 5">
            <a:extLst>
              <a:ext uri="{FF2B5EF4-FFF2-40B4-BE49-F238E27FC236}">
                <a16:creationId xmlns:a16="http://schemas.microsoft.com/office/drawing/2014/main" id="{A33FB865-C5DD-4029-A6DD-64990E4EB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14401"/>
            <a:ext cx="6705600" cy="4664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A8DCB0A-A56F-4B2C-9BFB-11819FF88D77}"/>
              </a:ext>
            </a:extLst>
          </p:cNvPr>
          <p:cNvSpPr>
            <a:spLocks noGrp="1"/>
          </p:cNvSpPr>
          <p:nvPr>
            <p:ph type="title"/>
          </p:nvPr>
        </p:nvSpPr>
        <p:spPr>
          <a:xfrm>
            <a:off x="1738314" y="479426"/>
            <a:ext cx="8715375" cy="993775"/>
          </a:xfrm>
        </p:spPr>
        <p:txBody>
          <a:bodyPr/>
          <a:lstStyle/>
          <a:p>
            <a:pPr eaLnBrk="1" hangingPunct="1"/>
            <a:r>
              <a:rPr lang="en-GB" altLang="en-US" dirty="0"/>
              <a:t>Activity:</a:t>
            </a:r>
          </a:p>
        </p:txBody>
      </p:sp>
      <p:sp>
        <p:nvSpPr>
          <p:cNvPr id="2" name="TextBox 1">
            <a:extLst>
              <a:ext uri="{FF2B5EF4-FFF2-40B4-BE49-F238E27FC236}">
                <a16:creationId xmlns:a16="http://schemas.microsoft.com/office/drawing/2014/main" id="{8D89B6D8-CF93-4359-9264-70EE4E190DB8}"/>
              </a:ext>
            </a:extLst>
          </p:cNvPr>
          <p:cNvSpPr txBox="1"/>
          <p:nvPr/>
        </p:nvSpPr>
        <p:spPr>
          <a:xfrm>
            <a:off x="1738311" y="1473201"/>
            <a:ext cx="5170486" cy="2062103"/>
          </a:xfrm>
          <a:prstGeom prst="rect">
            <a:avLst/>
          </a:prstGeom>
          <a:noFill/>
        </p:spPr>
        <p:txBody>
          <a:bodyPr wrap="square" rtlCol="0">
            <a:spAutoFit/>
          </a:bodyPr>
          <a:lstStyle/>
          <a:p>
            <a:r>
              <a:rPr lang="en-GB" sz="3200" dirty="0">
                <a:latin typeface="Comic Sans MS" panose="030F0702030302020204" pitchFamily="66" charset="0"/>
              </a:rPr>
              <a:t>In your sketch books, have a go at sketching this picture. Focusing on the negative space. </a:t>
            </a:r>
            <a:endParaRPr lang="en-GB" dirty="0">
              <a:latin typeface="Comic Sans MS" panose="030F0702030302020204" pitchFamily="66" charset="0"/>
            </a:endParaRPr>
          </a:p>
        </p:txBody>
      </p:sp>
      <p:pic>
        <p:nvPicPr>
          <p:cNvPr id="5" name="Picture 2" descr="What is Negative Space in Art? - Art Lesson - The Arty Teacher">
            <a:extLst>
              <a:ext uri="{FF2B5EF4-FFF2-40B4-BE49-F238E27FC236}">
                <a16:creationId xmlns:a16="http://schemas.microsoft.com/office/drawing/2014/main" id="{AC2316FE-2F2A-4FC3-BC78-D6E4161AB7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1305" y="479426"/>
            <a:ext cx="4437702" cy="5899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1415AB-28FD-4C5F-8C75-E8EA7201F0DC}"/>
              </a:ext>
            </a:extLst>
          </p:cNvPr>
          <p:cNvSpPr>
            <a:spLocks noGrp="1"/>
          </p:cNvSpPr>
          <p:nvPr>
            <p:ph idx="1"/>
          </p:nvPr>
        </p:nvSpPr>
        <p:spPr>
          <a:xfrm>
            <a:off x="838200" y="1168400"/>
            <a:ext cx="10515600" cy="4521200"/>
          </a:xfrm>
        </p:spPr>
        <p:txBody>
          <a:bodyPr>
            <a:normAutofit fontScale="92500" lnSpcReduction="10000"/>
          </a:bodyPr>
          <a:lstStyle/>
          <a:p>
            <a:pPr marL="0" indent="0" algn="ctr">
              <a:buNone/>
            </a:pPr>
            <a:r>
              <a:rPr lang="en-GB" dirty="0">
                <a:latin typeface="Comic Sans MS" panose="030F0702030302020204" pitchFamily="66" charset="0"/>
              </a:rPr>
              <a:t>Today we will be creating a piece of Easter Art that will be displayed in the church. </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Our pieces are going to be focused on </a:t>
            </a:r>
            <a:r>
              <a:rPr lang="en-US" dirty="0">
                <a:latin typeface="Comic Sans MS" panose="030F0702030302020204" pitchFamily="66" charset="0"/>
              </a:rPr>
              <a:t>negative art silhouette image of the crucifixion. We will be discussing the significance of the Easter story for Christians as we create these pieces.</a:t>
            </a:r>
          </a:p>
          <a:p>
            <a:pPr marL="0" indent="0" algn="ctr">
              <a:buNone/>
            </a:pPr>
            <a:endParaRPr lang="en-US" dirty="0">
              <a:latin typeface="Comic Sans MS" panose="030F0702030302020204" pitchFamily="66" charset="0"/>
            </a:endParaRPr>
          </a:p>
          <a:p>
            <a:pPr marL="0" indent="0" algn="ctr">
              <a:buNone/>
            </a:pPr>
            <a:r>
              <a:rPr lang="en-US" dirty="0">
                <a:latin typeface="Comic Sans MS" panose="030F0702030302020204" pitchFamily="66" charset="0"/>
              </a:rPr>
              <a:t>There will be two elements we are focusing on to create these pieces, this is watercolor for our background and negative art silhouettes. We will then put both together to create our final piece. </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865093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72B6C1E-3E6E-4204-AD7F-B8E5FEAF960F}"/>
              </a:ext>
            </a:extLst>
          </p:cNvPr>
          <p:cNvSpPr>
            <a:spLocks noGrp="1" noChangeArrowheads="1"/>
          </p:cNvSpPr>
          <p:nvPr>
            <p:ph type="ctrTitle"/>
          </p:nvPr>
        </p:nvSpPr>
        <p:spPr>
          <a:xfrm>
            <a:off x="2286000" y="304800"/>
            <a:ext cx="7772400" cy="1143000"/>
          </a:xfrm>
        </p:spPr>
        <p:txBody>
          <a:bodyPr anchor="ctr"/>
          <a:lstStyle/>
          <a:p>
            <a:r>
              <a:rPr lang="en-US" altLang="en-US" sz="7200" dirty="0">
                <a:latin typeface="Comic Sans MS" panose="030F0702030302020204" pitchFamily="66" charset="0"/>
              </a:rPr>
              <a:t>Silhouette</a:t>
            </a:r>
            <a:endParaRPr lang="en-US" altLang="en-US" sz="4400" dirty="0">
              <a:latin typeface="Comic Sans MS" panose="030F0702030302020204" pitchFamily="66" charset="0"/>
            </a:endParaRPr>
          </a:p>
        </p:txBody>
      </p:sp>
      <p:sp>
        <p:nvSpPr>
          <p:cNvPr id="2051" name="Rectangle 3">
            <a:extLst>
              <a:ext uri="{FF2B5EF4-FFF2-40B4-BE49-F238E27FC236}">
                <a16:creationId xmlns:a16="http://schemas.microsoft.com/office/drawing/2014/main" id="{CC290A70-BC45-468A-BDC7-1F1D0E896E53}"/>
              </a:ext>
            </a:extLst>
          </p:cNvPr>
          <p:cNvSpPr>
            <a:spLocks noGrp="1" noChangeArrowheads="1"/>
          </p:cNvSpPr>
          <p:nvPr>
            <p:ph type="subTitle" idx="1"/>
          </p:nvPr>
        </p:nvSpPr>
        <p:spPr>
          <a:xfrm>
            <a:off x="2971800" y="2065866"/>
            <a:ext cx="6400800" cy="1752600"/>
          </a:xfrm>
        </p:spPr>
        <p:txBody>
          <a:bodyPr>
            <a:normAutofit/>
          </a:bodyPr>
          <a:lstStyle/>
          <a:p>
            <a:r>
              <a:rPr lang="en-US" altLang="en-US" sz="3600" dirty="0">
                <a:latin typeface="Comic Sans MS" panose="030F0702030302020204" pitchFamily="66" charset="0"/>
              </a:rPr>
              <a:t>A silhouette is the black shape of an object.</a:t>
            </a:r>
          </a:p>
          <a:p>
            <a:r>
              <a:rPr lang="en-US" altLang="en-US" sz="3600" dirty="0">
                <a:latin typeface="Comic Sans MS" panose="030F0702030302020204" pitchFamily="66" charset="0"/>
              </a:rPr>
              <a:t>We can also say, shadow.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a:extLst>
              <a:ext uri="{FF2B5EF4-FFF2-40B4-BE49-F238E27FC236}">
                <a16:creationId xmlns:a16="http://schemas.microsoft.com/office/drawing/2014/main" id="{C600CBA3-A4FE-4983-9536-370F3E1C3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90600"/>
            <a:ext cx="7315200" cy="3562350"/>
          </a:xfrm>
          <a:prstGeom prst="rect">
            <a:avLst/>
          </a:prstGeom>
          <a:noFill/>
          <a:extLst>
            <a:ext uri="{909E8E84-426E-40DD-AFC4-6F175D3DCCD1}">
              <a14:hiddenFill xmlns:a14="http://schemas.microsoft.com/office/drawing/2010/main">
                <a:solidFill>
                  <a:srgbClr val="FFFFFF"/>
                </a:solidFill>
              </a14:hiddenFill>
            </a:ext>
          </a:extLst>
        </p:spPr>
      </p:pic>
      <p:sp>
        <p:nvSpPr>
          <p:cNvPr id="3079" name="Text Box 7">
            <a:extLst>
              <a:ext uri="{FF2B5EF4-FFF2-40B4-BE49-F238E27FC236}">
                <a16:creationId xmlns:a16="http://schemas.microsoft.com/office/drawing/2014/main" id="{FD5F426B-DBFC-4EFA-8AE3-84A932A7D369}"/>
              </a:ext>
            </a:extLst>
          </p:cNvPr>
          <p:cNvSpPr txBox="1">
            <a:spLocks noChangeArrowheads="1"/>
          </p:cNvSpPr>
          <p:nvPr/>
        </p:nvSpPr>
        <p:spPr bwMode="auto">
          <a:xfrm>
            <a:off x="2667000" y="5029200"/>
            <a:ext cx="647700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9600">
                <a:latin typeface="Comic Sans MS" panose="030F0702030302020204" pitchFamily="66" charset="0"/>
              </a:rPr>
              <a:t>Helicopter </a:t>
            </a:r>
            <a:endParaRPr lang="en-US" altLang="en-US">
              <a:latin typeface="Stone Sans ITC TT-Semi" pitchFamily="1"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anim calcmode="lin" valueType="num">
                                      <p:cBhvr additive="base">
                                        <p:cTn id="7" dur="500" fill="hold"/>
                                        <p:tgtEl>
                                          <p:spTgt spid="3079"/>
                                        </p:tgtEl>
                                        <p:attrNameLst>
                                          <p:attrName>ppt_x</p:attrName>
                                        </p:attrNameLst>
                                      </p:cBhvr>
                                      <p:tavLst>
                                        <p:tav tm="0">
                                          <p:val>
                                            <p:strVal val="#ppt_x"/>
                                          </p:val>
                                        </p:tav>
                                        <p:tav tm="100000">
                                          <p:val>
                                            <p:strVal val="#ppt_x"/>
                                          </p:val>
                                        </p:tav>
                                      </p:tavLst>
                                    </p:anim>
                                    <p:anim calcmode="lin" valueType="num">
                                      <p:cBhvr additive="base">
                                        <p:cTn id="8"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58DF3785-A7A2-498A-9102-7A11E7982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228600"/>
            <a:ext cx="4652963" cy="6324600"/>
          </a:xfrm>
          <a:prstGeom prst="rect">
            <a:avLst/>
          </a:prstGeom>
          <a:noFill/>
          <a:extLst>
            <a:ext uri="{909E8E84-426E-40DD-AFC4-6F175D3DCCD1}">
              <a14:hiddenFill xmlns:a14="http://schemas.microsoft.com/office/drawing/2010/main">
                <a:solidFill>
                  <a:srgbClr val="FFFFFF"/>
                </a:solidFill>
              </a14:hiddenFill>
            </a:ext>
          </a:extLst>
        </p:spPr>
      </p:pic>
      <p:sp>
        <p:nvSpPr>
          <p:cNvPr id="12291" name="Text Box 3">
            <a:extLst>
              <a:ext uri="{FF2B5EF4-FFF2-40B4-BE49-F238E27FC236}">
                <a16:creationId xmlns:a16="http://schemas.microsoft.com/office/drawing/2014/main" id="{419BE003-7105-4423-B91D-2A71C287F95E}"/>
              </a:ext>
            </a:extLst>
          </p:cNvPr>
          <p:cNvSpPr txBox="1">
            <a:spLocks noChangeArrowheads="1"/>
          </p:cNvSpPr>
          <p:nvPr/>
        </p:nvSpPr>
        <p:spPr bwMode="auto">
          <a:xfrm>
            <a:off x="1752600" y="304800"/>
            <a:ext cx="3352800" cy="118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7200">
                <a:latin typeface="Comic Sans MS" panose="030F0702030302020204" pitchFamily="66" charset="0"/>
              </a:rPr>
              <a:t>Boat</a:t>
            </a:r>
            <a:endParaRPr lang="en-US" altLang="en-US">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ppt_x"/>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a:extLst>
              <a:ext uri="{FF2B5EF4-FFF2-40B4-BE49-F238E27FC236}">
                <a16:creationId xmlns:a16="http://schemas.microsoft.com/office/drawing/2014/main" id="{5C0DCC6F-6D37-4FC1-A89D-7D436E3D80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762001"/>
            <a:ext cx="5486400" cy="5414963"/>
          </a:xfrm>
          <a:prstGeom prst="rect">
            <a:avLst/>
          </a:prstGeom>
          <a:noFill/>
          <a:extLst>
            <a:ext uri="{909E8E84-426E-40DD-AFC4-6F175D3DCCD1}">
              <a14:hiddenFill xmlns:a14="http://schemas.microsoft.com/office/drawing/2010/main">
                <a:solidFill>
                  <a:srgbClr val="FFFFFF"/>
                </a:solidFill>
              </a14:hiddenFill>
            </a:ext>
          </a:extLst>
        </p:spPr>
      </p:pic>
      <p:sp>
        <p:nvSpPr>
          <p:cNvPr id="13315" name="Text Box 3">
            <a:extLst>
              <a:ext uri="{FF2B5EF4-FFF2-40B4-BE49-F238E27FC236}">
                <a16:creationId xmlns:a16="http://schemas.microsoft.com/office/drawing/2014/main" id="{D681EECC-CB04-451F-B3EB-B4FD672653C1}"/>
              </a:ext>
            </a:extLst>
          </p:cNvPr>
          <p:cNvSpPr txBox="1">
            <a:spLocks noChangeArrowheads="1"/>
          </p:cNvSpPr>
          <p:nvPr/>
        </p:nvSpPr>
        <p:spPr bwMode="auto">
          <a:xfrm>
            <a:off x="1752600" y="304800"/>
            <a:ext cx="5105400" cy="118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7200">
                <a:latin typeface="Comic Sans MS" panose="030F0702030302020204" pitchFamily="66" charset="0"/>
              </a:rPr>
              <a:t>Motorbike </a:t>
            </a:r>
            <a:endParaRPr lang="en-US" altLang="en-US">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63647D7E-528C-4880-9219-D55AC181C3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33401"/>
            <a:ext cx="8229600" cy="5859463"/>
          </a:xfrm>
          <a:prstGeom prst="rect">
            <a:avLst/>
          </a:prstGeom>
          <a:noFill/>
          <a:extLst>
            <a:ext uri="{909E8E84-426E-40DD-AFC4-6F175D3DCCD1}">
              <a14:hiddenFill xmlns:a14="http://schemas.microsoft.com/office/drawing/2010/main">
                <a:solidFill>
                  <a:srgbClr val="FFFFFF"/>
                </a:solidFill>
              </a14:hiddenFill>
            </a:ext>
          </a:extLst>
        </p:spPr>
      </p:pic>
      <p:sp>
        <p:nvSpPr>
          <p:cNvPr id="14339" name="Text Box 3">
            <a:extLst>
              <a:ext uri="{FF2B5EF4-FFF2-40B4-BE49-F238E27FC236}">
                <a16:creationId xmlns:a16="http://schemas.microsoft.com/office/drawing/2014/main" id="{1DC4A34F-1DC0-4E1B-927E-7FF74677FACF}"/>
              </a:ext>
            </a:extLst>
          </p:cNvPr>
          <p:cNvSpPr txBox="1">
            <a:spLocks noChangeArrowheads="1"/>
          </p:cNvSpPr>
          <p:nvPr/>
        </p:nvSpPr>
        <p:spPr bwMode="auto">
          <a:xfrm>
            <a:off x="1752600" y="304800"/>
            <a:ext cx="5105400" cy="1189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7200">
                <a:latin typeface="Comic Sans MS" panose="030F0702030302020204" pitchFamily="66" charset="0"/>
              </a:rPr>
              <a:t>Bike </a:t>
            </a:r>
            <a:endParaRPr lang="en-US" altLang="en-US">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ppt_x"/>
                                          </p:val>
                                        </p:tav>
                                        <p:tav tm="100000">
                                          <p:val>
                                            <p:strVal val="#ppt_x"/>
                                          </p:val>
                                        </p:tav>
                                      </p:tavLst>
                                    </p:anim>
                                    <p:anim calcmode="lin" valueType="num">
                                      <p:cBhvr additive="base">
                                        <p:cTn id="8"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A8DCB0A-A56F-4B2C-9BFB-11819FF88D77}"/>
              </a:ext>
            </a:extLst>
          </p:cNvPr>
          <p:cNvSpPr>
            <a:spLocks noGrp="1"/>
          </p:cNvSpPr>
          <p:nvPr>
            <p:ph type="title"/>
          </p:nvPr>
        </p:nvSpPr>
        <p:spPr>
          <a:xfrm>
            <a:off x="1738314" y="479426"/>
            <a:ext cx="8715375" cy="993775"/>
          </a:xfrm>
        </p:spPr>
        <p:txBody>
          <a:bodyPr/>
          <a:lstStyle/>
          <a:p>
            <a:pPr eaLnBrk="1" hangingPunct="1"/>
            <a:r>
              <a:rPr lang="en-GB" altLang="en-US" dirty="0">
                <a:latin typeface="Comic Sans MS" panose="030F0702030302020204" pitchFamily="66" charset="0"/>
              </a:rPr>
              <a:t>Activity:</a:t>
            </a:r>
          </a:p>
        </p:txBody>
      </p:sp>
      <p:sp>
        <p:nvSpPr>
          <p:cNvPr id="2" name="TextBox 1">
            <a:extLst>
              <a:ext uri="{FF2B5EF4-FFF2-40B4-BE49-F238E27FC236}">
                <a16:creationId xmlns:a16="http://schemas.microsoft.com/office/drawing/2014/main" id="{8D89B6D8-CF93-4359-9264-70EE4E190DB8}"/>
              </a:ext>
            </a:extLst>
          </p:cNvPr>
          <p:cNvSpPr txBox="1"/>
          <p:nvPr/>
        </p:nvSpPr>
        <p:spPr>
          <a:xfrm>
            <a:off x="1738311" y="1473201"/>
            <a:ext cx="5170486" cy="3539430"/>
          </a:xfrm>
          <a:prstGeom prst="rect">
            <a:avLst/>
          </a:prstGeom>
          <a:noFill/>
        </p:spPr>
        <p:txBody>
          <a:bodyPr wrap="square" rtlCol="0">
            <a:spAutoFit/>
          </a:bodyPr>
          <a:lstStyle/>
          <a:p>
            <a:r>
              <a:rPr lang="en-GB" sz="3200" dirty="0">
                <a:latin typeface="Comic Sans MS" panose="030F0702030302020204" pitchFamily="66" charset="0"/>
              </a:rPr>
              <a:t>Similar to your last activity, have a go at sketching the chair as a silhouette.</a:t>
            </a:r>
          </a:p>
          <a:p>
            <a:endParaRPr lang="en-GB" sz="3200" dirty="0">
              <a:latin typeface="Comic Sans MS" panose="030F0702030302020204" pitchFamily="66" charset="0"/>
            </a:endParaRPr>
          </a:p>
          <a:p>
            <a:r>
              <a:rPr lang="en-GB" sz="3200" dirty="0">
                <a:latin typeface="Comic Sans MS" panose="030F0702030302020204" pitchFamily="66" charset="0"/>
              </a:rPr>
              <a:t>How is it different to the negative shape sketch?</a:t>
            </a:r>
          </a:p>
        </p:txBody>
      </p:sp>
      <p:pic>
        <p:nvPicPr>
          <p:cNvPr id="23556" name="Picture 4" descr="Chair silhouette Royalty Free Vector Image - VectorStock">
            <a:extLst>
              <a:ext uri="{FF2B5EF4-FFF2-40B4-BE49-F238E27FC236}">
                <a16:creationId xmlns:a16="http://schemas.microsoft.com/office/drawing/2014/main" id="{BFFF9986-E546-4D00-8807-1D1120FB5D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36"/>
          <a:stretch/>
        </p:blipFill>
        <p:spPr bwMode="auto">
          <a:xfrm>
            <a:off x="6908797" y="1126065"/>
            <a:ext cx="4365625" cy="4284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315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2DA2-B111-403A-AEC3-D2FBEAB73F09}"/>
              </a:ext>
            </a:extLst>
          </p:cNvPr>
          <p:cNvSpPr>
            <a:spLocks noGrp="1"/>
          </p:cNvSpPr>
          <p:nvPr>
            <p:ph type="ctrTitle"/>
          </p:nvPr>
        </p:nvSpPr>
        <p:spPr/>
        <p:txBody>
          <a:bodyPr/>
          <a:lstStyle/>
          <a:p>
            <a:r>
              <a:rPr lang="en-GB" dirty="0">
                <a:latin typeface="Comic Sans MS" panose="030F0702030302020204" pitchFamily="66" charset="0"/>
              </a:rPr>
              <a:t>Final Piece </a:t>
            </a:r>
          </a:p>
        </p:txBody>
      </p:sp>
      <p:sp>
        <p:nvSpPr>
          <p:cNvPr id="3" name="Subtitle 2">
            <a:extLst>
              <a:ext uri="{FF2B5EF4-FFF2-40B4-BE49-F238E27FC236}">
                <a16:creationId xmlns:a16="http://schemas.microsoft.com/office/drawing/2014/main" id="{A51CC5A7-F9DC-468D-A4C0-E12E24A0B86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424078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D67D9-36EC-421E-921A-C969C5D652EE}"/>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AE6C0B84-EDAB-4072-B484-829D01BCAD45}"/>
              </a:ext>
            </a:extLst>
          </p:cNvPr>
          <p:cNvGraphicFramePr>
            <a:graphicFrameLocks noGrp="1"/>
          </p:cNvGraphicFramePr>
          <p:nvPr>
            <p:ph idx="1"/>
            <p:extLst>
              <p:ext uri="{D42A27DB-BD31-4B8C-83A1-F6EECF244321}">
                <p14:modId xmlns:p14="http://schemas.microsoft.com/office/powerpoint/2010/main" val="3819800281"/>
              </p:ext>
            </p:extLst>
          </p:nvPr>
        </p:nvGraphicFramePr>
        <p:xfrm>
          <a:off x="2956507" y="1066800"/>
          <a:ext cx="6278985" cy="4724400"/>
        </p:xfrm>
        <a:graphic>
          <a:graphicData uri="http://schemas.openxmlformats.org/drawingml/2006/table">
            <a:tbl>
              <a:tblPr firstRow="1" firstCol="1" bandRow="1">
                <a:tableStyleId>{5C22544A-7EE6-4342-B048-85BDC9FD1C3A}</a:tableStyleId>
              </a:tblPr>
              <a:tblGrid>
                <a:gridCol w="6278985">
                  <a:extLst>
                    <a:ext uri="{9D8B030D-6E8A-4147-A177-3AD203B41FA5}">
                      <a16:colId xmlns:a16="http://schemas.microsoft.com/office/drawing/2014/main" val="3992956808"/>
                    </a:ext>
                  </a:extLst>
                </a:gridCol>
              </a:tblGrid>
              <a:tr h="1181100">
                <a:tc>
                  <a:txBody>
                    <a:bodyPr/>
                    <a:lstStyle/>
                    <a:p>
                      <a:pPr algn="ctr">
                        <a:lnSpc>
                          <a:spcPct val="107000"/>
                        </a:lnSpc>
                        <a:spcAft>
                          <a:spcPts val="800"/>
                        </a:spcAft>
                      </a:pPr>
                      <a:r>
                        <a:rPr lang="en-GB" sz="2800" dirty="0">
                          <a:solidFill>
                            <a:schemeClr val="bg1"/>
                          </a:solidFill>
                          <a:effectLst/>
                          <a:latin typeface="Comic Sans MS" panose="030F0702030302020204" pitchFamily="66" charset="0"/>
                        </a:rPr>
                        <a:t>LO: To independently create a final piece using techniques. </a:t>
                      </a:r>
                      <a:endParaRPr lang="en-GB" sz="2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038813287"/>
                  </a:ext>
                </a:extLst>
              </a:tr>
              <a:tr h="1181100">
                <a:tc>
                  <a:txBody>
                    <a:bodyPr/>
                    <a:lstStyle/>
                    <a:p>
                      <a:pPr algn="ctr">
                        <a:lnSpc>
                          <a:spcPct val="107000"/>
                        </a:lnSpc>
                        <a:spcAft>
                          <a:spcPts val="800"/>
                        </a:spcAft>
                      </a:pPr>
                      <a:r>
                        <a:rPr lang="en-GB" sz="2800" dirty="0">
                          <a:solidFill>
                            <a:schemeClr val="bg1"/>
                          </a:solidFill>
                          <a:effectLst/>
                          <a:latin typeface="Comic Sans MS" panose="030F0702030302020204" pitchFamily="66" charset="0"/>
                        </a:rPr>
                        <a:t>Must: Remember techniques they have learnt.</a:t>
                      </a:r>
                      <a:endParaRPr lang="en-GB" sz="2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52452323"/>
                  </a:ext>
                </a:extLst>
              </a:tr>
              <a:tr h="1181100">
                <a:tc>
                  <a:txBody>
                    <a:bodyPr/>
                    <a:lstStyle/>
                    <a:p>
                      <a:pPr algn="ctr">
                        <a:lnSpc>
                          <a:spcPct val="107000"/>
                        </a:lnSpc>
                        <a:spcAft>
                          <a:spcPts val="800"/>
                        </a:spcAft>
                      </a:pPr>
                      <a:r>
                        <a:rPr lang="en-GB" sz="2800" dirty="0">
                          <a:solidFill>
                            <a:schemeClr val="bg1"/>
                          </a:solidFill>
                          <a:effectLst/>
                          <a:latin typeface="Comic Sans MS" panose="030F0702030302020204" pitchFamily="66" charset="0"/>
                        </a:rPr>
                        <a:t>Should: Combine a variety of techniques. </a:t>
                      </a:r>
                      <a:endParaRPr lang="en-GB" sz="2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47668859"/>
                  </a:ext>
                </a:extLst>
              </a:tr>
              <a:tr h="1181100">
                <a:tc>
                  <a:txBody>
                    <a:bodyPr/>
                    <a:lstStyle/>
                    <a:p>
                      <a:pPr algn="ctr">
                        <a:lnSpc>
                          <a:spcPct val="107000"/>
                        </a:lnSpc>
                        <a:spcAft>
                          <a:spcPts val="800"/>
                        </a:spcAft>
                      </a:pPr>
                      <a:r>
                        <a:rPr lang="en-GB" sz="2800" dirty="0">
                          <a:solidFill>
                            <a:schemeClr val="bg1"/>
                          </a:solidFill>
                          <a:effectLst/>
                          <a:latin typeface="Comic Sans MS" panose="030F0702030302020204" pitchFamily="66" charset="0"/>
                        </a:rPr>
                        <a:t>Could: Justify choices of techniques used. </a:t>
                      </a:r>
                      <a:endParaRPr lang="en-GB" sz="2800" dirty="0">
                        <a:solidFill>
                          <a:schemeClr val="bg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186009555"/>
                  </a:ext>
                </a:extLst>
              </a:tr>
            </a:tbl>
          </a:graphicData>
        </a:graphic>
      </p:graphicFrame>
    </p:spTree>
    <p:extLst>
      <p:ext uri="{BB962C8B-B14F-4D97-AF65-F5344CB8AC3E}">
        <p14:creationId xmlns:p14="http://schemas.microsoft.com/office/powerpoint/2010/main" val="3867638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FA8DCB0A-A56F-4B2C-9BFB-11819FF88D77}"/>
              </a:ext>
            </a:extLst>
          </p:cNvPr>
          <p:cNvSpPr>
            <a:spLocks noGrp="1"/>
          </p:cNvSpPr>
          <p:nvPr>
            <p:ph type="title"/>
          </p:nvPr>
        </p:nvSpPr>
        <p:spPr>
          <a:xfrm>
            <a:off x="1738314" y="479426"/>
            <a:ext cx="8715375" cy="993775"/>
          </a:xfrm>
        </p:spPr>
        <p:txBody>
          <a:bodyPr/>
          <a:lstStyle/>
          <a:p>
            <a:pPr eaLnBrk="1" hangingPunct="1"/>
            <a:r>
              <a:rPr lang="en-GB" altLang="en-US" dirty="0">
                <a:latin typeface="Comic Sans MS" panose="030F0702030302020204" pitchFamily="66" charset="0"/>
              </a:rPr>
              <a:t>Activity:</a:t>
            </a:r>
          </a:p>
        </p:txBody>
      </p:sp>
      <p:sp>
        <p:nvSpPr>
          <p:cNvPr id="4" name="TextBox 3">
            <a:extLst>
              <a:ext uri="{FF2B5EF4-FFF2-40B4-BE49-F238E27FC236}">
                <a16:creationId xmlns:a16="http://schemas.microsoft.com/office/drawing/2014/main" id="{63A73C56-0823-4FE9-A6F6-9BD16335C235}"/>
              </a:ext>
            </a:extLst>
          </p:cNvPr>
          <p:cNvSpPr txBox="1"/>
          <p:nvPr/>
        </p:nvSpPr>
        <p:spPr>
          <a:xfrm>
            <a:off x="1540933" y="1473201"/>
            <a:ext cx="9110133" cy="2031325"/>
          </a:xfrm>
          <a:prstGeom prst="rect">
            <a:avLst/>
          </a:prstGeom>
          <a:noFill/>
        </p:spPr>
        <p:txBody>
          <a:bodyPr wrap="square" rtlCol="0">
            <a:spAutoFit/>
          </a:bodyPr>
          <a:lstStyle/>
          <a:p>
            <a:r>
              <a:rPr lang="en-GB" sz="3600" dirty="0">
                <a:effectLst/>
                <a:latin typeface="Comic Sans MS" panose="030F0702030302020204" pitchFamily="66" charset="0"/>
              </a:rPr>
              <a:t>Using our skills we have learnt today,</a:t>
            </a:r>
            <a:r>
              <a:rPr lang="en-GB" sz="3600" dirty="0">
                <a:latin typeface="Comic Sans MS" panose="030F0702030302020204" pitchFamily="66" charset="0"/>
              </a:rPr>
              <a:t> we need to put them all together and create our final Easter Art. </a:t>
            </a:r>
            <a:endParaRPr lang="en-GB" sz="4000" dirty="0">
              <a:effectLst/>
              <a:latin typeface="Comic Sans MS" panose="030F0702030302020204" pitchFamily="66" charset="0"/>
              <a:ea typeface="Times New Roman" panose="02020603050405020304" pitchFamily="18" charset="0"/>
              <a:cs typeface="Times New Roman" panose="02020603050405020304" pitchFamily="18" charset="0"/>
            </a:endParaRPr>
          </a:p>
          <a:p>
            <a:endParaRPr lang="en-GB" dirty="0"/>
          </a:p>
        </p:txBody>
      </p:sp>
      <p:pic>
        <p:nvPicPr>
          <p:cNvPr id="5" name="Picture 2" descr="Keyworth Primary and Nursery School - Remembrance day">
            <a:extLst>
              <a:ext uri="{FF2B5EF4-FFF2-40B4-BE49-F238E27FC236}">
                <a16:creationId xmlns:a16="http://schemas.microsoft.com/office/drawing/2014/main" id="{72AA4063-6E6F-408A-9F50-D1178E408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6603" y="3609656"/>
            <a:ext cx="2330091" cy="23300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ree Crosses Art &amp; Wall Décor | Zazzle">
            <a:extLst>
              <a:ext uri="{FF2B5EF4-FFF2-40B4-BE49-F238E27FC236}">
                <a16:creationId xmlns:a16="http://schemas.microsoft.com/office/drawing/2014/main" id="{5BA39244-4771-4823-BA65-0F4B1B2C3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8649" y="2799994"/>
            <a:ext cx="2502430" cy="250243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ssue 42 12th November 2021">
            <a:extLst>
              <a:ext uri="{FF2B5EF4-FFF2-40B4-BE49-F238E27FC236}">
                <a16:creationId xmlns:a16="http://schemas.microsoft.com/office/drawing/2014/main" id="{6E5EF5AB-2942-4770-9DCF-DBFAD23EF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5543" y="4204200"/>
            <a:ext cx="1936291" cy="2084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Cross at Sunset Painting by Michael Vigliotti">
            <a:extLst>
              <a:ext uri="{FF2B5EF4-FFF2-40B4-BE49-F238E27FC236}">
                <a16:creationId xmlns:a16="http://schemas.microsoft.com/office/drawing/2014/main" id="{D7D117B5-5811-4C0A-9E84-D6E21497CD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360" y="3803767"/>
            <a:ext cx="2993266" cy="1941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610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8413-7E8C-42BC-83D4-27612822926C}"/>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3D9365B8-F71B-4F1F-B3EB-F0888378DC8F}"/>
              </a:ext>
            </a:extLst>
          </p:cNvPr>
          <p:cNvSpPr>
            <a:spLocks noGrp="1"/>
          </p:cNvSpPr>
          <p:nvPr>
            <p:ph idx="1"/>
          </p:nvPr>
        </p:nvSpPr>
        <p:spPr/>
        <p:txBody>
          <a:bodyPr/>
          <a:lstStyle/>
          <a:p>
            <a:endParaRPr lang="en-GB" dirty="0"/>
          </a:p>
        </p:txBody>
      </p:sp>
      <p:pic>
        <p:nvPicPr>
          <p:cNvPr id="4" name="Picture 2" descr="Keyworth Primary and Nursery School - Remembrance day">
            <a:extLst>
              <a:ext uri="{FF2B5EF4-FFF2-40B4-BE49-F238E27FC236}">
                <a16:creationId xmlns:a16="http://schemas.microsoft.com/office/drawing/2014/main" id="{FC5A1EF4-2CC8-4ADD-83F1-96C984ADC1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536" y="144288"/>
            <a:ext cx="4239333" cy="42393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Three Crosses Art &amp; Wall Décor | Zazzle">
            <a:extLst>
              <a:ext uri="{FF2B5EF4-FFF2-40B4-BE49-F238E27FC236}">
                <a16:creationId xmlns:a16="http://schemas.microsoft.com/office/drawing/2014/main" id="{C75D2A68-CB6B-497F-AFCD-81607F3BC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715" y="681037"/>
            <a:ext cx="3523163" cy="35231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Issue 42 12th November 2021">
            <a:extLst>
              <a:ext uri="{FF2B5EF4-FFF2-40B4-BE49-F238E27FC236}">
                <a16:creationId xmlns:a16="http://schemas.microsoft.com/office/drawing/2014/main" id="{65DFC0E6-FD67-438C-88B3-6D6D495AE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9724" y="2226689"/>
            <a:ext cx="3297234" cy="35492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ross at Sunset Painting by Michael Vigliotti">
            <a:extLst>
              <a:ext uri="{FF2B5EF4-FFF2-40B4-BE49-F238E27FC236}">
                <a16:creationId xmlns:a16="http://schemas.microsoft.com/office/drawing/2014/main" id="{B8C7E1DE-21C7-43CF-9A70-9258623D2E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3068" y="4383621"/>
            <a:ext cx="3696647" cy="23981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Good Friday Watercolor Sunset - The Go-To List">
            <a:extLst>
              <a:ext uri="{FF2B5EF4-FFF2-40B4-BE49-F238E27FC236}">
                <a16:creationId xmlns:a16="http://schemas.microsoft.com/office/drawing/2014/main" id="{12D5F1FE-203B-4DB4-BDB6-E4B9CB583E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583" y="4877673"/>
            <a:ext cx="2637259" cy="197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686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B2DA2-B111-403A-AEC3-D2FBEAB73F09}"/>
              </a:ext>
            </a:extLst>
          </p:cNvPr>
          <p:cNvSpPr>
            <a:spLocks noGrp="1"/>
          </p:cNvSpPr>
          <p:nvPr>
            <p:ph type="ctrTitle"/>
          </p:nvPr>
        </p:nvSpPr>
        <p:spPr/>
        <p:txBody>
          <a:bodyPr/>
          <a:lstStyle/>
          <a:p>
            <a:r>
              <a:rPr lang="en-GB" dirty="0">
                <a:latin typeface="Comic Sans MS" panose="030F0702030302020204" pitchFamily="66" charset="0"/>
              </a:rPr>
              <a:t>Watercolour</a:t>
            </a:r>
          </a:p>
        </p:txBody>
      </p:sp>
      <p:sp>
        <p:nvSpPr>
          <p:cNvPr id="3" name="Subtitle 2">
            <a:extLst>
              <a:ext uri="{FF2B5EF4-FFF2-40B4-BE49-F238E27FC236}">
                <a16:creationId xmlns:a16="http://schemas.microsoft.com/office/drawing/2014/main" id="{A51CC5A7-F9DC-468D-A4C0-E12E24A0B86A}"/>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950809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CF8444-D0DD-47D5-8262-7C9D0BF24DEF}"/>
              </a:ext>
            </a:extLst>
          </p:cNvPr>
          <p:cNvPicPr>
            <a:picLocks noChangeAspect="1"/>
          </p:cNvPicPr>
          <p:nvPr/>
        </p:nvPicPr>
        <p:blipFill rotWithShape="1">
          <a:blip r:embed="rId3"/>
          <a:srcRect l="17667" t="16963" r="34167" b="4815"/>
          <a:stretch/>
        </p:blipFill>
        <p:spPr>
          <a:xfrm>
            <a:off x="2342284" y="0"/>
            <a:ext cx="7507431" cy="6858000"/>
          </a:xfrm>
          <a:prstGeom prst="rect">
            <a:avLst/>
          </a:prstGeom>
        </p:spPr>
      </p:pic>
    </p:spTree>
    <p:extLst>
      <p:ext uri="{BB962C8B-B14F-4D97-AF65-F5344CB8AC3E}">
        <p14:creationId xmlns:p14="http://schemas.microsoft.com/office/powerpoint/2010/main" val="2189402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52B000-A330-4903-822B-9B5301204B2C}"/>
              </a:ext>
            </a:extLst>
          </p:cNvPr>
          <p:cNvSpPr>
            <a:spLocks noGrp="1"/>
          </p:cNvSpPr>
          <p:nvPr>
            <p:ph idx="1"/>
          </p:nvPr>
        </p:nvSpPr>
        <p:spPr>
          <a:xfrm>
            <a:off x="838200" y="812800"/>
            <a:ext cx="10515600" cy="5364163"/>
          </a:xfrm>
        </p:spPr>
        <p:txBody>
          <a:bodyPr>
            <a:normAutofit/>
          </a:bodyPr>
          <a:lstStyle/>
          <a:p>
            <a:pPr marL="0" indent="0" algn="ctr">
              <a:buNone/>
            </a:pPr>
            <a:r>
              <a:rPr lang="en-GB" sz="3200" dirty="0">
                <a:latin typeface="Comic Sans MS" panose="030F0702030302020204" pitchFamily="66" charset="0"/>
              </a:rPr>
              <a:t>For our Easter Art piece we need to create a watercolour background that looks like a sunset. </a:t>
            </a:r>
          </a:p>
          <a:p>
            <a:pPr marL="0" indent="0" algn="ctr">
              <a:buNone/>
            </a:pPr>
            <a:endParaRPr lang="en-GB" sz="3200" dirty="0">
              <a:latin typeface="Comic Sans MS" panose="030F0702030302020204" pitchFamily="66" charset="0"/>
            </a:endParaRPr>
          </a:p>
          <a:p>
            <a:pPr marL="0" indent="0" algn="ctr">
              <a:buNone/>
            </a:pPr>
            <a:r>
              <a:rPr lang="en-GB" sz="3200" dirty="0">
                <a:latin typeface="Comic Sans MS" panose="030F0702030302020204" pitchFamily="66" charset="0"/>
              </a:rPr>
              <a:t>What colours do you think we will be using?</a:t>
            </a:r>
          </a:p>
          <a:p>
            <a:pPr marL="0" indent="0" algn="ctr">
              <a:buNone/>
            </a:pPr>
            <a:endParaRPr lang="en-GB" sz="3200" dirty="0">
              <a:latin typeface="Comic Sans MS" panose="030F0702030302020204" pitchFamily="66" charset="0"/>
            </a:endParaRPr>
          </a:p>
          <a:p>
            <a:pPr marL="0" indent="0" algn="ctr">
              <a:buNone/>
            </a:pPr>
            <a:r>
              <a:rPr lang="en-GB" sz="3200" dirty="0">
                <a:latin typeface="Comic Sans MS" panose="030F0702030302020204" pitchFamily="66" charset="0"/>
              </a:rPr>
              <a:t>What technique do we need to use or think about when creating these?</a:t>
            </a:r>
          </a:p>
        </p:txBody>
      </p:sp>
    </p:spTree>
    <p:extLst>
      <p:ext uri="{BB962C8B-B14F-4D97-AF65-F5344CB8AC3E}">
        <p14:creationId xmlns:p14="http://schemas.microsoft.com/office/powerpoint/2010/main" val="1984669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17331-9AA6-4F9F-B191-C7AC2E5DF4D7}"/>
              </a:ext>
            </a:extLst>
          </p:cNvPr>
          <p:cNvSpPr>
            <a:spLocks noGrp="1"/>
          </p:cNvSpPr>
          <p:nvPr>
            <p:ph idx="1"/>
          </p:nvPr>
        </p:nvSpPr>
        <p:spPr>
          <a:xfrm>
            <a:off x="838200" y="524933"/>
            <a:ext cx="10515600" cy="5652030"/>
          </a:xfrm>
        </p:spPr>
        <p:txBody>
          <a:bodyPr/>
          <a:lstStyle/>
          <a:p>
            <a:pPr marL="0" indent="0" algn="ctr">
              <a:buNone/>
            </a:pPr>
            <a:r>
              <a:rPr lang="en-GB" dirty="0">
                <a:latin typeface="Comic Sans MS" panose="030F0702030302020204" pitchFamily="66" charset="0"/>
              </a:rPr>
              <a:t>Have a quick practice in your book seeing if you can blend the colours into each other seamlessly. </a:t>
            </a:r>
          </a:p>
          <a:p>
            <a:pPr marL="0" indent="0" algn="ctr">
              <a:buNone/>
            </a:pPr>
            <a:endParaRPr lang="en-GB" dirty="0">
              <a:latin typeface="Comic Sans MS" panose="030F0702030302020204" pitchFamily="66" charset="0"/>
            </a:endParaRPr>
          </a:p>
          <a:p>
            <a:pPr marL="0" indent="0" algn="ctr">
              <a:buNone/>
            </a:pPr>
            <a:r>
              <a:rPr lang="en-GB" dirty="0">
                <a:latin typeface="Comic Sans MS" panose="030F0702030302020204" pitchFamily="66" charset="0"/>
              </a:rPr>
              <a:t>Use the colours you will be using in your Easter piece.</a:t>
            </a:r>
          </a:p>
        </p:txBody>
      </p:sp>
      <p:pic>
        <p:nvPicPr>
          <p:cNvPr id="4" name="Picture 3">
            <a:extLst>
              <a:ext uri="{FF2B5EF4-FFF2-40B4-BE49-F238E27FC236}">
                <a16:creationId xmlns:a16="http://schemas.microsoft.com/office/drawing/2014/main" id="{14DC5CA7-1637-448D-B2DC-A2017C5C9970}"/>
              </a:ext>
            </a:extLst>
          </p:cNvPr>
          <p:cNvPicPr>
            <a:picLocks noChangeAspect="1"/>
          </p:cNvPicPr>
          <p:nvPr/>
        </p:nvPicPr>
        <p:blipFill>
          <a:blip r:embed="rId2"/>
          <a:stretch>
            <a:fillRect/>
          </a:stretch>
        </p:blipFill>
        <p:spPr>
          <a:xfrm>
            <a:off x="6470650" y="3099330"/>
            <a:ext cx="4986671" cy="3324447"/>
          </a:xfrm>
          <a:prstGeom prst="rect">
            <a:avLst/>
          </a:prstGeom>
        </p:spPr>
      </p:pic>
      <p:pic>
        <p:nvPicPr>
          <p:cNvPr id="3074" name="Picture 2" descr="Hand drawn watercolor background of red, orange and yellow colors. Sunset  bakground Stock Illustration | Adobe Stock">
            <a:extLst>
              <a:ext uri="{FF2B5EF4-FFF2-40B4-BE49-F238E27FC236}">
                <a16:creationId xmlns:a16="http://schemas.microsoft.com/office/drawing/2014/main" id="{1CE00B4D-EE4C-4A65-9D99-5B7F82139D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80" y="3099330"/>
            <a:ext cx="4986671" cy="331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10964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a:extLst>
              <a:ext uri="{FF2B5EF4-FFF2-40B4-BE49-F238E27FC236}">
                <a16:creationId xmlns:a16="http://schemas.microsoft.com/office/drawing/2014/main" id="{2DA7BB72-12D2-47A1-8BE6-1BBC8071AC35}"/>
              </a:ext>
            </a:extLst>
          </p:cNvPr>
          <p:cNvSpPr>
            <a:spLocks noGrp="1"/>
          </p:cNvSpPr>
          <p:nvPr>
            <p:ph type="title"/>
          </p:nvPr>
        </p:nvSpPr>
        <p:spPr>
          <a:xfrm>
            <a:off x="1981201" y="412751"/>
            <a:ext cx="8220075" cy="1820863"/>
          </a:xfrm>
        </p:spPr>
        <p:txBody>
          <a:bodyPr/>
          <a:lstStyle/>
          <a:p>
            <a:pPr algn="ctr" eaLnBrk="1" hangingPunct="1"/>
            <a:r>
              <a:rPr lang="en-GB" altLang="en-US" dirty="0"/>
              <a:t>Watercolour Wash</a:t>
            </a:r>
            <a:br>
              <a:rPr lang="en-GB" altLang="en-US" dirty="0"/>
            </a:br>
            <a:r>
              <a:rPr lang="en-GB" altLang="en-US" b="0" dirty="0"/>
              <a:t>Step 1</a:t>
            </a:r>
          </a:p>
        </p:txBody>
      </p:sp>
      <p:pic>
        <p:nvPicPr>
          <p:cNvPr id="19459" name="Picture 14">
            <a:extLst>
              <a:ext uri="{FF2B5EF4-FFF2-40B4-BE49-F238E27FC236}">
                <a16:creationId xmlns:a16="http://schemas.microsoft.com/office/drawing/2014/main" id="{7DD2AC31-4174-46E9-8A7A-2EA6FAD1DB56}"/>
              </a:ext>
            </a:extLst>
          </p:cNvPr>
          <p:cNvPicPr>
            <a:picLocks noChangeAspect="1"/>
          </p:cNvPicPr>
          <p:nvPr/>
        </p:nvPicPr>
        <p:blipFill>
          <a:blip r:embed="rId2">
            <a:extLst>
              <a:ext uri="{28A0092B-C50C-407E-A947-70E740481C1C}">
                <a14:useLocalDpi xmlns:a14="http://schemas.microsoft.com/office/drawing/2010/main" val="0"/>
              </a:ext>
            </a:extLst>
          </a:blip>
          <a:srcRect l="49" t="-389" r="40958" b="-2521"/>
          <a:stretch>
            <a:fillRect/>
          </a:stretch>
        </p:blipFill>
        <p:spPr bwMode="auto">
          <a:xfrm>
            <a:off x="8091489" y="3714751"/>
            <a:ext cx="2205037"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886A4E55-6C9D-4FA2-B684-1B913D48B274}"/>
              </a:ext>
            </a:extLst>
          </p:cNvPr>
          <p:cNvSpPr/>
          <p:nvPr/>
        </p:nvSpPr>
        <p:spPr>
          <a:xfrm>
            <a:off x="7513639" y="1973264"/>
            <a:ext cx="2268537" cy="2270125"/>
          </a:xfrm>
          <a:prstGeom prst="ellipse">
            <a:avLst/>
          </a:prstGeom>
          <a:solidFill>
            <a:srgbClr val="82DC55"/>
          </a:solidFill>
          <a:ln>
            <a:solidFill>
              <a:srgbClr val="82DC5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Oval 16">
            <a:extLst>
              <a:ext uri="{FF2B5EF4-FFF2-40B4-BE49-F238E27FC236}">
                <a16:creationId xmlns:a16="http://schemas.microsoft.com/office/drawing/2014/main" id="{F2A49CC3-5D34-48E1-850F-E1D1DCD7B8BC}"/>
              </a:ext>
            </a:extLst>
          </p:cNvPr>
          <p:cNvSpPr/>
          <p:nvPr/>
        </p:nvSpPr>
        <p:spPr>
          <a:xfrm>
            <a:off x="8880476" y="3573464"/>
            <a:ext cx="1031875" cy="1030287"/>
          </a:xfrm>
          <a:prstGeom prst="ellipse">
            <a:avLst/>
          </a:prstGeom>
          <a:solidFill>
            <a:srgbClr val="FF72DA">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462" name="TextBox 12">
            <a:extLst>
              <a:ext uri="{FF2B5EF4-FFF2-40B4-BE49-F238E27FC236}">
                <a16:creationId xmlns:a16="http://schemas.microsoft.com/office/drawing/2014/main" id="{277DD229-4EF7-4DE9-BCB4-F12027E29568}"/>
              </a:ext>
            </a:extLst>
          </p:cNvPr>
          <p:cNvSpPr txBox="1">
            <a:spLocks noChangeArrowheads="1"/>
          </p:cNvSpPr>
          <p:nvPr/>
        </p:nvSpPr>
        <p:spPr bwMode="auto">
          <a:xfrm>
            <a:off x="7685089" y="2508250"/>
            <a:ext cx="19256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Dip your brush into the water and then into your first colour.</a:t>
            </a:r>
          </a:p>
        </p:txBody>
      </p:sp>
      <p:pic>
        <p:nvPicPr>
          <p:cNvPr id="19463" name="Picture 1">
            <a:extLst>
              <a:ext uri="{FF2B5EF4-FFF2-40B4-BE49-F238E27FC236}">
                <a16:creationId xmlns:a16="http://schemas.microsoft.com/office/drawing/2014/main" id="{1836E732-EA75-42A4-AB11-BA75083B3A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9651" y="1966913"/>
            <a:ext cx="2657475" cy="411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30EB1C4-C585-480A-9BD6-C391C22F90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46625" y="3208339"/>
            <a:ext cx="3119438" cy="287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1F6D180-9D49-407A-BB50-3A4D73D3D66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011038">
            <a:off x="5203825" y="2952750"/>
            <a:ext cx="141605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5">
            <a:extLst>
              <a:ext uri="{FF2B5EF4-FFF2-40B4-BE49-F238E27FC236}">
                <a16:creationId xmlns:a16="http://schemas.microsoft.com/office/drawing/2014/main" id="{5096E188-E333-47E7-9996-96589C2C79E3}"/>
              </a:ext>
            </a:extLst>
          </p:cNvPr>
          <p:cNvSpPr>
            <a:spLocks noGrp="1"/>
          </p:cNvSpPr>
          <p:nvPr>
            <p:ph type="title"/>
          </p:nvPr>
        </p:nvSpPr>
        <p:spPr>
          <a:xfrm>
            <a:off x="1981201" y="412751"/>
            <a:ext cx="8220075" cy="1820863"/>
          </a:xfrm>
        </p:spPr>
        <p:txBody>
          <a:bodyPr/>
          <a:lstStyle/>
          <a:p>
            <a:pPr algn="ctr" eaLnBrk="1" hangingPunct="1"/>
            <a:r>
              <a:rPr lang="en-GB" altLang="en-US" dirty="0"/>
              <a:t>Watercolour Wash</a:t>
            </a:r>
            <a:br>
              <a:rPr lang="en-GB" altLang="en-US" dirty="0"/>
            </a:br>
            <a:r>
              <a:rPr lang="en-GB" altLang="en-US" b="0" dirty="0"/>
              <a:t>Step 2</a:t>
            </a:r>
          </a:p>
        </p:txBody>
      </p:sp>
      <p:pic>
        <p:nvPicPr>
          <p:cNvPr id="20483" name="Picture 14">
            <a:extLst>
              <a:ext uri="{FF2B5EF4-FFF2-40B4-BE49-F238E27FC236}">
                <a16:creationId xmlns:a16="http://schemas.microsoft.com/office/drawing/2014/main" id="{23535D6B-9B81-4289-B5BC-63EE0F3E3EED}"/>
              </a:ext>
            </a:extLst>
          </p:cNvPr>
          <p:cNvPicPr>
            <a:picLocks noChangeAspect="1"/>
          </p:cNvPicPr>
          <p:nvPr/>
        </p:nvPicPr>
        <p:blipFill>
          <a:blip r:embed="rId2">
            <a:extLst>
              <a:ext uri="{28A0092B-C50C-407E-A947-70E740481C1C}">
                <a14:useLocalDpi xmlns:a14="http://schemas.microsoft.com/office/drawing/2010/main" val="0"/>
              </a:ext>
            </a:extLst>
          </a:blip>
          <a:srcRect l="40958" t="-389" r="49" b="-2521"/>
          <a:stretch>
            <a:fillRect/>
          </a:stretch>
        </p:blipFill>
        <p:spPr bwMode="auto">
          <a:xfrm>
            <a:off x="1917700" y="3613151"/>
            <a:ext cx="2205038"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11">
            <a:extLst>
              <a:ext uri="{FF2B5EF4-FFF2-40B4-BE49-F238E27FC236}">
                <a16:creationId xmlns:a16="http://schemas.microsoft.com/office/drawing/2014/main" id="{FEE30910-C9F0-426E-AF39-94E459E1F6A5}"/>
              </a:ext>
            </a:extLst>
          </p:cNvPr>
          <p:cNvSpPr/>
          <p:nvPr/>
        </p:nvSpPr>
        <p:spPr>
          <a:xfrm>
            <a:off x="2279650" y="1666875"/>
            <a:ext cx="2268538" cy="2268538"/>
          </a:xfrm>
          <a:prstGeom prst="ellipse">
            <a:avLst/>
          </a:prstGeom>
          <a:solidFill>
            <a:srgbClr val="B0E1FF"/>
          </a:solidFill>
          <a:ln>
            <a:solidFill>
              <a:srgbClr val="B0E1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7" name="Oval 16">
            <a:extLst>
              <a:ext uri="{FF2B5EF4-FFF2-40B4-BE49-F238E27FC236}">
                <a16:creationId xmlns:a16="http://schemas.microsoft.com/office/drawing/2014/main" id="{7E81D330-4F98-4B40-A0FF-4A00C24B9E56}"/>
              </a:ext>
            </a:extLst>
          </p:cNvPr>
          <p:cNvSpPr/>
          <p:nvPr/>
        </p:nvSpPr>
        <p:spPr>
          <a:xfrm>
            <a:off x="2279651" y="3419476"/>
            <a:ext cx="1031875" cy="1031875"/>
          </a:xfrm>
          <a:prstGeom prst="ellipse">
            <a:avLst/>
          </a:prstGeom>
          <a:solidFill>
            <a:srgbClr val="82DC55">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20486" name="TextBox 12">
            <a:extLst>
              <a:ext uri="{FF2B5EF4-FFF2-40B4-BE49-F238E27FC236}">
                <a16:creationId xmlns:a16="http://schemas.microsoft.com/office/drawing/2014/main" id="{5DD461F3-56D2-4FE0-AD6A-3B0D5BE64DAF}"/>
              </a:ext>
            </a:extLst>
          </p:cNvPr>
          <p:cNvSpPr txBox="1">
            <a:spLocks noChangeArrowheads="1"/>
          </p:cNvSpPr>
          <p:nvPr/>
        </p:nvSpPr>
        <p:spPr bwMode="auto">
          <a:xfrm>
            <a:off x="2451100" y="2200275"/>
            <a:ext cx="1925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Sassoon Infant Rg" pitchFamily="50"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Sassoon Infant Rg" pitchFamily="50"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Sassoon Infant Rg" pitchFamily="50" charset="0"/>
                <a:ea typeface="Sassoon Infant Rg" pitchFamily="50" charset="0"/>
                <a:cs typeface="Sassoon Infant Rg" pitchFamily="50" charset="0"/>
              </a:defRPr>
            </a:lvl9pPr>
          </a:lstStyle>
          <a:p>
            <a:pPr algn="ctr" eaLnBrk="1" hangingPunct="1">
              <a:lnSpc>
                <a:spcPct val="100000"/>
              </a:lnSpc>
              <a:spcBef>
                <a:spcPct val="0"/>
              </a:spcBef>
              <a:buFontTx/>
              <a:buNone/>
            </a:pPr>
            <a:r>
              <a:rPr lang="en-GB" altLang="en-US" dirty="0">
                <a:solidFill>
                  <a:schemeClr val="tx1"/>
                </a:solidFill>
              </a:rPr>
              <a:t>Sweep your brush from one side of the paper all the way to the other.</a:t>
            </a:r>
          </a:p>
        </p:txBody>
      </p:sp>
      <p:pic>
        <p:nvPicPr>
          <p:cNvPr id="20487" name="Picture 2">
            <a:extLst>
              <a:ext uri="{FF2B5EF4-FFF2-40B4-BE49-F238E27FC236}">
                <a16:creationId xmlns:a16="http://schemas.microsoft.com/office/drawing/2014/main" id="{5524AC88-A35F-478C-9999-A9195158C9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2975" y="3756026"/>
            <a:ext cx="5024438"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C931F3DA-F8CC-4754-8B85-8CC153A365F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8288" y="3849689"/>
            <a:ext cx="3776662"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C7E39D5-1BAF-429B-A582-0E6C56573F3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41788" y="2233613"/>
            <a:ext cx="2589212"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2.22222E-6 -2.96296E-6 L 0.37014 -0.00555 " pathEditMode="relative" rAng="0" ptsTypes="AA">
                                      <p:cBhvr>
                                        <p:cTn id="6" dur="2000" fill="hold"/>
                                        <p:tgtEl>
                                          <p:spTgt spid="4"/>
                                        </p:tgtEl>
                                        <p:attrNameLst>
                                          <p:attrName>ppt_x</p:attrName>
                                          <p:attrName>ppt_y</p:attrName>
                                        </p:attrNameLst>
                                      </p:cBhvr>
                                      <p:rCtr x="18507" y="-278"/>
                                    </p:animMotion>
                                  </p:childTnLst>
                                </p:cTn>
                              </p:par>
                              <p:par>
                                <p:cTn id="7" presetID="22" presetClass="entr" presetSubtype="8"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ipe(left)">
                                      <p:cBhvr>
                                        <p:cTn id="9" dur="22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411</TotalTime>
  <Words>498</Words>
  <Application>Microsoft Office PowerPoint</Application>
  <PresentationFormat>Widescreen</PresentationFormat>
  <Paragraphs>65</Paragraphs>
  <Slides>28</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Calibri Light</vt:lpstr>
      <vt:lpstr>Comic Sans MS</vt:lpstr>
      <vt:lpstr>Sassoon Infant Rg</vt:lpstr>
      <vt:lpstr>Stone Sans ITC TT-Semi</vt:lpstr>
      <vt:lpstr>Twinkl SemiBold</vt:lpstr>
      <vt:lpstr>Office Theme</vt:lpstr>
      <vt:lpstr>Easter Art</vt:lpstr>
      <vt:lpstr>PowerPoint Presentation</vt:lpstr>
      <vt:lpstr>PowerPoint Presentation</vt:lpstr>
      <vt:lpstr>Watercolour</vt:lpstr>
      <vt:lpstr>PowerPoint Presentation</vt:lpstr>
      <vt:lpstr>PowerPoint Presentation</vt:lpstr>
      <vt:lpstr>PowerPoint Presentation</vt:lpstr>
      <vt:lpstr>Watercolour Wash Step 1</vt:lpstr>
      <vt:lpstr>Watercolour Wash Step 2</vt:lpstr>
      <vt:lpstr>Watercolour Wash Step 3</vt:lpstr>
      <vt:lpstr>Watercolour Wash Step 4</vt:lpstr>
      <vt:lpstr>Watercolour Wash Step 5</vt:lpstr>
      <vt:lpstr>Activity</vt:lpstr>
      <vt:lpstr>Negative Shape</vt:lpstr>
      <vt:lpstr>PowerPoint Presentation</vt:lpstr>
      <vt:lpstr>Positive Space </vt:lpstr>
      <vt:lpstr>Negative Space</vt:lpstr>
      <vt:lpstr>PowerPoint Presentation</vt:lpstr>
      <vt:lpstr>Activity:</vt:lpstr>
      <vt:lpstr>Silhouette</vt:lpstr>
      <vt:lpstr>PowerPoint Presentation</vt:lpstr>
      <vt:lpstr>PowerPoint Presentation</vt:lpstr>
      <vt:lpstr>PowerPoint Presentation</vt:lpstr>
      <vt:lpstr>PowerPoint Presentation</vt:lpstr>
      <vt:lpstr>Activity:</vt:lpstr>
      <vt:lpstr>Final Piece </vt:lpstr>
      <vt:lpstr>PowerPoint Presentation</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tones</dc:title>
  <dc:creator>M Smith</dc:creator>
  <cp:lastModifiedBy>M Smith</cp:lastModifiedBy>
  <cp:revision>4</cp:revision>
  <dcterms:created xsi:type="dcterms:W3CDTF">2022-01-23T15:43:21Z</dcterms:created>
  <dcterms:modified xsi:type="dcterms:W3CDTF">2022-03-19T16:01:13Z</dcterms:modified>
</cp:coreProperties>
</file>