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126" autoAdjust="0"/>
  </p:normalViewPr>
  <p:slideViewPr>
    <p:cSldViewPr snapToGrid="0">
      <p:cViewPr varScale="1">
        <p:scale>
          <a:sx n="64" d="100"/>
          <a:sy n="64" d="100"/>
        </p:scale>
        <p:origin x="14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89E6-5062-486E-824F-89F74954E540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ED913-74E7-4330-B960-07D9B9CCE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1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has no narration. Tell chn we are going to conduct an investigation -ask chn to think about what our lesson could be about.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Pg 19 Primary Pack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8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chn to talk in partners about these two questions. Brainstorm ideas on IWB. We are going to use our hands and our feet. Link to measuring lessons.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3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 should hopefully suggest good enquiry questions but if not, use “do our hands and feet get bigger as we get older?”</a:t>
            </a:r>
          </a:p>
          <a:p>
            <a:endParaRPr lang="en-US" dirty="0"/>
          </a:p>
          <a:p>
            <a:r>
              <a:rPr lang="en-US" dirty="0"/>
              <a:t>An enquiry is something you want to find out or investigation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5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looking to see if our data is linked. What do you think we would see if your shoe size and age are linked?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58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7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to measure from the base of their hand to the top of their middle finger. Reminders about using a ruler, starting on 0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66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1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do boys hands grow bigger than girls. Are your body parts linked to height?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ED913-74E7-4330-B960-07D9B9CCE7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6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1377-EC90-47BD-90AD-8C2169B2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C10CF-1BB0-4B04-A77B-1B3FA2291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EC5A2-BBAE-44D4-A500-1BD5186D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4164-F6FE-497F-9306-FB5846AE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B810C-8E98-4199-97C6-67F924C8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B75D-4E6E-483B-8092-6A1477E6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5023D-DA87-49F2-A535-B6BF30B1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12DB-E150-4558-8B00-0827BA5E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70DE3-2A35-4A72-893F-237741A5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27254-1D82-472D-A6D2-AA6531F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2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A3EBF-3701-4A58-A9AD-45EC2F835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67918-C23C-4917-A994-5634496AF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BFBDB-6386-4E43-95C4-0595BE44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67A53-801E-42D2-BC99-F6D642B8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376BE-307A-4378-9D3A-7DBEE64F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3449-5B5B-4533-8B5E-94E1DC5C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CD547-CC27-44DC-9F23-FD4C18EF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9AC5E-B6F2-4FA0-AF73-E4B006AC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B94A-2789-4DA2-8211-74E2BCC8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E337-A44F-4FFB-B7F5-45AB1124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B7F9-41BA-4BD3-8320-4F9C419F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CC3DC-09C4-40DC-BA84-4AA2CD837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DAC1-7F14-4488-9BA5-036B6D03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C9E2-E01E-4059-864F-42BFCD38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EDA74-3A23-4883-8D38-52E61C25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3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3D4D-336F-48AD-B860-11DAD9C2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EA9A-7E49-4BD5-B4E6-F0462612E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B2176-C546-45A0-8210-4532A7653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3744E-E3C2-4820-AD4F-7B4AD29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36D6A-A755-4CE7-A72A-8DE927CF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8F61A-94A5-4E92-A62B-F33B8676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3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DC05-2198-4187-8387-EC2BC142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3856-7FEB-454C-83F2-97CA0794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7B5C8-12CF-4840-923B-89DB83683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6360E-311E-45E4-9EBC-46009734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288DD-292C-4054-A8DE-5C8D25EDB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B4523-2A18-4B65-8CE2-566EDA2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52265-F542-4FB0-A499-3F199E92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D8743-168A-445E-B207-E9F655EE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3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F416-03E8-4B5D-9DE3-6D9AEE09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C5E87-3BCB-4823-97EF-7969FF8B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26F06-5685-4A12-94C9-0778345D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9B30B-7A9B-4D67-AEF1-E80721A5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2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12848-2C9F-4DA0-A4A5-D51725BE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96B93-1D15-45FB-9550-762FCD5D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C2831-552E-45A8-BC6B-5E9B9992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0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31EA-C98A-49EC-8CF9-F7F68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C77F-173B-4694-B503-87FCEE9F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99B8-4171-4B26-A0FA-2E96A193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D4BDB-8261-485E-BE67-D71A9660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A304F-AA81-4140-8721-57DE450B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F191-FF4B-4BC1-9DB4-B51929D7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1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5C75-3FFE-4A02-9436-15B1B5A6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72FF3-3888-4BFD-B373-B912B8DB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4E8A5-428B-4584-965B-1AD8D66A7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6E70D-C28B-4AC4-9B01-BCE27678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0A0CD-16D0-4C4F-8B0F-6DCF69A7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BCBA-D632-4551-8CC1-E2C17912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5ECD3-AE55-4149-A223-A58337FA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A7CEB-0C67-42C1-8E91-BCF3E99DD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DA10-7F7C-470C-B29D-189B3B3B2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05EB-026A-46E6-B0A5-0F0CAEB6A3D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A163-03D3-4736-B8F8-2A2A85627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6546-94DA-434D-ADAC-56744D7C1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6A09-9C85-4710-8E9E-CA2B50CD9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4tmhy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D7B7-FE4E-4E62-BDA2-A9F3EEF9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  <a:hlinkClick r:id="rId3"/>
              </a:rPr>
              <a:t>Growth and change (clip compilation) - KS1 Science - BBC Bitesize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F3FC-BDF1-4145-B49E-CC5D4F3CD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53" t="22616" r="40190" b="36371"/>
          <a:stretch/>
        </p:blipFill>
        <p:spPr>
          <a:xfrm>
            <a:off x="1776714" y="1757230"/>
            <a:ext cx="8638572" cy="47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237561-C09D-41F3-BF71-181B8370ED11}"/>
              </a:ext>
            </a:extLst>
          </p:cNvPr>
          <p:cNvSpPr/>
          <p:nvPr/>
        </p:nvSpPr>
        <p:spPr>
          <a:xfrm>
            <a:off x="2814577" y="1701477"/>
            <a:ext cx="6562846" cy="3700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If you were to do this investigation again, what other enquiry question could you have?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67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9CC-F5F4-4C9B-B9B5-0351AC265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828" y="1507151"/>
            <a:ext cx="5714037" cy="2387600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Do our body parts grow? </a:t>
            </a:r>
            <a:br>
              <a:rPr lang="en-GB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DBE79-6EBE-439C-A334-FF76A0DB6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827" y="3258274"/>
            <a:ext cx="5714038" cy="1655762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British Science Week 2022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1E93FC9-E9B6-4478-916A-17569C6E7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2701" r="12137"/>
          <a:stretch/>
        </p:blipFill>
        <p:spPr bwMode="auto">
          <a:xfrm>
            <a:off x="-171691" y="451411"/>
            <a:ext cx="5116011" cy="6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0B76D1DE-8053-46F2-A284-FC71EF2E6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2701" r="12137"/>
          <a:stretch/>
        </p:blipFill>
        <p:spPr bwMode="auto">
          <a:xfrm>
            <a:off x="7247681" y="451412"/>
            <a:ext cx="5116011" cy="6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65A03F-9059-412C-BF9B-3EDC1A238C65}"/>
              </a:ext>
            </a:extLst>
          </p:cNvPr>
          <p:cNvSpPr/>
          <p:nvPr/>
        </p:nvSpPr>
        <p:spPr>
          <a:xfrm>
            <a:off x="1307025" y="718391"/>
            <a:ext cx="9577949" cy="542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Do all body parts grow as we get older?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Are there any body parts you think stay the same size?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What body parts would it be easy for you to measure to find out?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17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B4DE-18F0-4960-B1E9-623E2E2B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344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Our investigation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422D-388B-4193-AB86-D877C2B0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592" y="1423285"/>
            <a:ext cx="6504007" cy="5318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We want to find out if your body parts gets bigger as we get older.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We are going to test this using our shoe size and our hand length.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enquiry</a:t>
            </a:r>
            <a:r>
              <a:rPr lang="en-US" dirty="0">
                <a:latin typeface="Comic Sans MS" panose="030F0702030302020204" pitchFamily="66" charset="0"/>
              </a:rPr>
              <a:t> questions could we ask for our investigation?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FE0DFEB-5C2F-4AC6-8889-7F8B09086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/>
          <a:stretch/>
        </p:blipFill>
        <p:spPr bwMode="auto">
          <a:xfrm>
            <a:off x="284746" y="1254842"/>
            <a:ext cx="5069305" cy="26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1618C8AA-316F-4F18-A7FC-08DC3CFC7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/>
          <a:stretch/>
        </p:blipFill>
        <p:spPr bwMode="auto">
          <a:xfrm flipH="1">
            <a:off x="284746" y="3962999"/>
            <a:ext cx="4792579" cy="26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6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C479-A502-401D-A1EE-FBB20168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Collecting data: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CFD9-E2E5-4768-999F-D18FCB5C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1" y="1552074"/>
            <a:ext cx="4078705" cy="49690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As a whole class, we are going to plot our data on a scatter graph using stickers.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All we need to know is when we were born and our shoe size. 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Then, you are going to place a sticker in the correct box.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2D519-B26A-4255-B27D-1972D17D5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3" t="20877" r="19770" b="6667"/>
          <a:stretch/>
        </p:blipFill>
        <p:spPr>
          <a:xfrm>
            <a:off x="0" y="1419727"/>
            <a:ext cx="7796464" cy="49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2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039143-81F3-4449-AA7A-70A20C555D9B}"/>
              </a:ext>
            </a:extLst>
          </p:cNvPr>
          <p:cNvSpPr/>
          <p:nvPr/>
        </p:nvSpPr>
        <p:spPr>
          <a:xfrm>
            <a:off x="2814577" y="1701477"/>
            <a:ext cx="6562846" cy="3700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What patterns did we see? What does this tell us?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78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C479-A502-401D-A1EE-FBB20168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Collecting data: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CFD9-E2E5-4768-999F-D18FCB5C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1" y="1552074"/>
            <a:ext cx="4078705" cy="49690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As a whole class, we are going to plot our data on a scatter graph using stickers.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We need to measure the length of one of our hands in cm. Measure to the nearest cm.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Then, you are going to place a sticker in the correct box.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7719A-3EC2-4A55-869D-8220EDB42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1" t="20702" r="19671" b="6842"/>
          <a:stretch/>
        </p:blipFill>
        <p:spPr>
          <a:xfrm>
            <a:off x="172454" y="1523832"/>
            <a:ext cx="7796464" cy="49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039143-81F3-4449-AA7A-70A20C555D9B}"/>
              </a:ext>
            </a:extLst>
          </p:cNvPr>
          <p:cNvSpPr/>
          <p:nvPr/>
        </p:nvSpPr>
        <p:spPr>
          <a:xfrm>
            <a:off x="2814577" y="1701477"/>
            <a:ext cx="6562846" cy="3700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What patterns did we see? What does this tell us?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04D3-C18D-4769-B640-0666FC0B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Our evaluation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546F-9F4A-49F9-8CB4-26D3BC2A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642" y="1825625"/>
            <a:ext cx="50131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Using the evaluation sheet, you are going to explain what we found out from this investigation.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go over the sheet together.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8CD36-202C-4DA8-9917-B731F1411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1" t="42691" r="36941" b="12806"/>
          <a:stretch/>
        </p:blipFill>
        <p:spPr>
          <a:xfrm>
            <a:off x="263715" y="1395665"/>
            <a:ext cx="5587644" cy="5451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CCD81-457E-40E4-9A82-29B701B0BFB8}"/>
              </a:ext>
            </a:extLst>
          </p:cNvPr>
          <p:cNvSpPr txBox="1"/>
          <p:nvPr/>
        </p:nvSpPr>
        <p:spPr>
          <a:xfrm>
            <a:off x="6098006" y="4934362"/>
            <a:ext cx="60939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Word bank:</a:t>
            </a:r>
            <a:endParaRPr lang="en-GB" sz="2400" b="1" u="sng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body  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shoe size     hands   cm   </a:t>
            </a:r>
            <a:r>
              <a:rPr lang="en-GB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feet    born    hands    ruler 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older  long </a:t>
            </a:r>
            <a:endParaRPr lang="en-GB" sz="2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8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B49260-B396-4BEE-BB60-07D93CFB961B}"/>
</file>

<file path=customXml/itemProps2.xml><?xml version="1.0" encoding="utf-8"?>
<ds:datastoreItem xmlns:ds="http://schemas.openxmlformats.org/officeDocument/2006/customXml" ds:itemID="{08664F81-51F0-42C0-B57D-DA17894A3AD5}"/>
</file>

<file path=customXml/itemProps3.xml><?xml version="1.0" encoding="utf-8"?>
<ds:datastoreItem xmlns:ds="http://schemas.openxmlformats.org/officeDocument/2006/customXml" ds:itemID="{B5877F1C-87BE-40EF-9979-80EA896974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50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Growth and change (clip compilation) - KS1 Science - BBC Bitesize</vt:lpstr>
      <vt:lpstr>Do our body parts grow?  </vt:lpstr>
      <vt:lpstr>PowerPoint Presentation</vt:lpstr>
      <vt:lpstr>Our investigation </vt:lpstr>
      <vt:lpstr>Collecting data:</vt:lpstr>
      <vt:lpstr>PowerPoint Presentation</vt:lpstr>
      <vt:lpstr>Collecting data:</vt:lpstr>
      <vt:lpstr>PowerPoint Presentation</vt:lpstr>
      <vt:lpstr>Our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change (clip compilation) - KS1 Science - BBC Bitesize</dc:title>
  <dc:creator>A Chhibber</dc:creator>
  <cp:lastModifiedBy>A Chhibber</cp:lastModifiedBy>
  <cp:revision>8</cp:revision>
  <dcterms:created xsi:type="dcterms:W3CDTF">2022-03-10T15:34:34Z</dcterms:created>
  <dcterms:modified xsi:type="dcterms:W3CDTF">2022-03-14T12:54:51Z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