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4" r:id="rId4"/>
    <p:sldId id="265" r:id="rId5"/>
    <p:sldId id="266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B49"/>
    <a:srgbClr val="F5B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82375" autoAdjust="0"/>
  </p:normalViewPr>
  <p:slideViewPr>
    <p:cSldViewPr snapToGrid="0">
      <p:cViewPr varScale="1">
        <p:scale>
          <a:sx n="57" d="100"/>
          <a:sy n="57" d="100"/>
        </p:scale>
        <p:origin x="13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57304-BAEC-4A58-80EF-5826E3365486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BCE37-8FAF-4A39-8254-1FB5ACE811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4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can remember what skill we learnt last week?   Creating tones</a:t>
            </a:r>
          </a:p>
          <a:p>
            <a:endParaRPr lang="en-GB" dirty="0"/>
          </a:p>
          <a:p>
            <a:r>
              <a:rPr lang="en-GB" dirty="0"/>
              <a:t>What was our key word in our LO?   Experiment--- emphasis the fact this is there opportunity to practice and have a go, no such thing as it going wrong.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CE37-8FAF-4A39-8254-1FB5ACE811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5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Model a few to chd but allow them to go free with experimenting.</a:t>
            </a:r>
          </a:p>
          <a:p>
            <a:r>
              <a:rPr lang="en-GB" dirty="0"/>
              <a:t>Encourage discussion about why you may choose different techniques for different effects. When would each technique be appropriate?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CE37-8FAF-4A39-8254-1FB5ACE811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56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Model on piece of paper.</a:t>
            </a:r>
          </a:p>
          <a:p>
            <a:r>
              <a:rPr lang="en-GB" dirty="0"/>
              <a:t>Explain to chd that your using ready colours, rather then mixing and creating colours as the focus is on the techniques. Chd to show in books a variety of different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CE37-8FAF-4A39-8254-1FB5ACE811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04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2A55-E97F-40C6-AAE1-AA39863C1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0D09F-A770-45D5-A26C-177256EC6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31200-DB0F-407C-874F-F6E1FCD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F3174-F226-4CA2-921C-BC3037F4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E74D2-C86D-4A3F-9546-C3DEAE70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6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F442-DA9F-471B-AF26-D48D630D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86243-8F35-4AAF-8480-795D4A0B1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6A3CA-803B-4B98-A02A-88D4020E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BC5C-CC8C-4C66-8355-FE900706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8E036-D09F-41DA-9973-5186B55C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55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B2DF6-6D16-4A2E-A7F5-8778C84FD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FF37D-D6F5-4CD5-AA20-BC7E8EEE4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51AF6-5AD8-4704-9304-26319786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0F53E-E604-4499-A53C-9F26525C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6F3EF-07D5-42F2-95CE-E2D8A940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5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2961-C3C7-4463-AC7D-8CA2B633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E9763-60E3-4583-8A5B-DF440BFFE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05CD7-11C9-4815-9CFA-66D27B6A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936E-1B16-429A-9727-5472C07F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8FB5-A6F9-411E-AE79-4FEB51F1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B49FD-D57D-4415-AEAF-D0598EC3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EE94E-C914-4442-845B-BEDC8CEA4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E4118-30F8-4892-ABCF-E614214F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E9593-E62F-4487-8A30-A5785ABE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9A6C3-2988-4828-8A9A-AB3082BC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8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EA49-ADC0-41BD-84DA-96F06B1B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719CD-A98F-46D9-9A1F-8A1AFFAEB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C4E13-578B-4000-BF4E-1FB9C1FF8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796B8-6E58-4AF7-B2BE-AE85A73FB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61173-A58D-4E4B-BD9D-7028E8DA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146A1-8AAD-4E83-8AF6-6FA48409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3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09C0-CB33-4927-B1B0-401DF831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3E24E-DCDD-4CAB-BA95-81441E93A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A657D-6501-4481-A940-CCA129B52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43D6D-9705-4E00-ACF7-FD5F59E55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A2A3F-4662-4C1F-A9BB-16A9E0D8D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60330-9098-4658-9369-EA9826B3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1A3B7-5E11-41A5-9FCD-9A3F48DC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1F7EB-13FB-4572-8065-AB07A0A2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15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C06F-3905-45C2-9ACA-0C4FD775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3AB5CE-96ED-48FA-BC06-AE76BD0E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7FE78-5E48-4129-9159-514244BE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562FD-6265-4ED3-8551-5A7A1E07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57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53974-AB5F-4AFC-9D47-B2BCED85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516B0-37BD-4304-B623-11B1D6C0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9C4BA-19C2-43AF-A60E-42162E46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9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C0E2-6CD1-48B8-A6D8-DD309443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FC3DA-13B2-47EF-81AA-22D033B89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C6784-C833-4C7E-88C2-3D6DE520A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818ED-0B90-40D3-AF42-A85817B0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46991-BE45-440F-9211-7226A49B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AC6B9-703E-4306-9E12-B5404083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7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507C-665F-46C5-AFB6-7E588431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0CB8C-0AA3-4C18-850D-1A9F4A9A9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39EB5-AE1F-4D2C-86BF-47593E383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A3B51-474E-4844-873D-91C6013D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8CBE3-B938-4147-8591-DE322FA2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492DA-E429-499D-BE96-06F37BEF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6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8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54CE8-F960-4D8E-B6A8-E1055E92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D146A-E5DE-47BE-B5C3-613390779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3BB2E-A057-4AE3-BEEB-5BEA5AAB9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55DCA-97F8-47E4-B7BF-E8B016EC7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F27F1-4148-4082-BE37-FECBF2C04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6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2DA2-B111-403A-AEC3-D2FBEAB73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CC5A7-F9DC-468D-A4C0-E12E24A0B8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3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2803C-5730-4F0E-BD33-147C64C24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501"/>
            <a:ext cx="10515600" cy="5576462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LO: </a:t>
            </a:r>
            <a:r>
              <a:rPr lang="en-US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To apply colour using different techniques.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Must: name different techniques.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Should: </a:t>
            </a:r>
            <a:r>
              <a:rPr lang="en-US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Successfully use a variety of techniques to create colour.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Could: </a:t>
            </a:r>
            <a:r>
              <a:rPr lang="en-US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experiment creating own techniques to create colour.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79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7A6D1EDF-1756-4D42-B8F3-D907DC394F89}"/>
              </a:ext>
            </a:extLst>
          </p:cNvPr>
          <p:cNvSpPr/>
          <p:nvPr/>
        </p:nvSpPr>
        <p:spPr>
          <a:xfrm>
            <a:off x="1185334" y="745067"/>
            <a:ext cx="9381066" cy="5266266"/>
          </a:xfrm>
          <a:prstGeom prst="cloud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862B4-CC3F-4BC6-A425-D1A34EE840F3}"/>
              </a:ext>
            </a:extLst>
          </p:cNvPr>
          <p:cNvSpPr txBox="1"/>
          <p:nvPr/>
        </p:nvSpPr>
        <p:spPr>
          <a:xfrm>
            <a:off x="3606800" y="2100927"/>
            <a:ext cx="497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Who can remember what skill we learnt last week?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was our key word in our LO? </a:t>
            </a:r>
          </a:p>
        </p:txBody>
      </p:sp>
    </p:spTree>
    <p:extLst>
      <p:ext uri="{BB962C8B-B14F-4D97-AF65-F5344CB8AC3E}">
        <p14:creationId xmlns:p14="http://schemas.microsoft.com/office/powerpoint/2010/main" val="112472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lash Art: Technique and History - Online Magazine">
            <a:extLst>
              <a:ext uri="{FF2B5EF4-FFF2-40B4-BE49-F238E27FC236}">
                <a16:creationId xmlns:a16="http://schemas.microsoft.com/office/drawing/2014/main" id="{DF992F89-FECA-43F4-AA78-9513F65C9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81" y="-19015"/>
            <a:ext cx="3433763" cy="344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210647-F2CD-4B54-A788-DDF9FB379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69282" cy="3945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444F9-4163-492A-BF8D-5E5662CA4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3945467"/>
            <a:ext cx="4725194" cy="2897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481F4B-42C9-43BF-83A6-BA0A90EFEE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889" b="8525"/>
          <a:stretch/>
        </p:blipFill>
        <p:spPr>
          <a:xfrm>
            <a:off x="8222718" y="2886306"/>
            <a:ext cx="3969282" cy="3971694"/>
          </a:xfrm>
          <a:prstGeom prst="rect">
            <a:avLst/>
          </a:prstGeom>
        </p:spPr>
      </p:pic>
      <p:pic>
        <p:nvPicPr>
          <p:cNvPr id="1028" name="Picture 4" descr="Acrylic tree using sponge technique | Abstract artwork, Abstract, Painting">
            <a:extLst>
              <a:ext uri="{FF2B5EF4-FFF2-40B4-BE49-F238E27FC236}">
                <a16:creationId xmlns:a16="http://schemas.microsoft.com/office/drawing/2014/main" id="{F1562DDE-9121-48E7-8A00-273349831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43" y="-94137"/>
            <a:ext cx="5026024" cy="376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488D31-F41D-413B-B981-E1950660C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2762" y="3394055"/>
            <a:ext cx="4159956" cy="34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C175-5D6C-4494-A680-B84798A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3200" dirty="0">
                <a:latin typeface="Comic Sans MS" panose="030F0702030302020204" pitchFamily="66" charset="0"/>
              </a:rPr>
              <a:t>In todays lesson we are going to be experimenting different techniques.</a:t>
            </a:r>
          </a:p>
          <a:p>
            <a:pPr marL="0" indent="0" algn="ctr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Dotting with the end of a paintbrush.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Dotting with your finger.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Dotting with a pipette.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Dotting with a cotton bud.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Splashing by flicking the paintbrushes.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Splashing by shaking the paintbrushes.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 Different brush strokes with different paint brushes.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Dabbing and pressing a sponge.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63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721" y="221635"/>
            <a:ext cx="7729728" cy="1188720"/>
          </a:xfrm>
        </p:spPr>
        <p:txBody>
          <a:bodyPr>
            <a:normAutofit/>
          </a:bodyPr>
          <a:lstStyle/>
          <a:p>
            <a:r>
              <a:rPr lang="en-GB" sz="4000" cap="none" dirty="0">
                <a:latin typeface="Comic Sans MS" panose="030F0702030302020204" pitchFamily="66" charset="0"/>
              </a:rPr>
              <a:t>Task: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255" y="1410355"/>
            <a:ext cx="83825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In your sketch book you are going to experiment using a variety of different techniques, to create different effects. </a:t>
            </a:r>
          </a:p>
          <a:p>
            <a:endParaRPr lang="en-GB" sz="3600" b="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Using the techniques we have discussed today, experiment with different colours in you book. </a:t>
            </a:r>
            <a:br>
              <a:rPr lang="en-GB" sz="2400" b="0" dirty="0"/>
            </a:b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3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282</Words>
  <Application>Microsoft Office PowerPoint</Application>
  <PresentationFormat>Widescreen</PresentationFormat>
  <Paragraphs>32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Techniques</vt:lpstr>
      <vt:lpstr>PowerPoint Presentation</vt:lpstr>
      <vt:lpstr>PowerPoint Presentation</vt:lpstr>
      <vt:lpstr>PowerPoint Presentation</vt:lpstr>
      <vt:lpstr>PowerPoint Presentation</vt:lpstr>
      <vt:lpstr>Task: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tones</dc:title>
  <dc:creator>M Smith</dc:creator>
  <cp:lastModifiedBy>M Smith</cp:lastModifiedBy>
  <cp:revision>3</cp:revision>
  <dcterms:created xsi:type="dcterms:W3CDTF">2022-01-23T15:43:21Z</dcterms:created>
  <dcterms:modified xsi:type="dcterms:W3CDTF">2022-02-06T18:00:49Z</dcterms:modified>
</cp:coreProperties>
</file>