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Design Technology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LO:  To design a desk tidy for Ms Smith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46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9395"/>
          </a:xfrm>
        </p:spPr>
        <p:txBody>
          <a:bodyPr/>
          <a:lstStyle/>
          <a:p>
            <a:r>
              <a:rPr lang="en-GB" dirty="0" smtClean="0"/>
              <a:t>Design Brief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1831"/>
            <a:ext cx="9601196" cy="39440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 smtClean="0"/>
              <a:t>Ms Smith needs a desk tidy! </a:t>
            </a:r>
          </a:p>
          <a:p>
            <a:pPr marL="0" indent="0">
              <a:buNone/>
            </a:pPr>
            <a:r>
              <a:rPr lang="en-GB" dirty="0" smtClean="0"/>
              <a:t>At the moment, the pencil pot on my desk does not meet my needs. I regularly end up with pens and stationery all over my desk because I don’t have anything useful to put them in; the highlighters fall below the rim, making them difficult to retrieve, and it’s very overcrowded. </a:t>
            </a:r>
          </a:p>
          <a:p>
            <a:r>
              <a:rPr lang="en-GB" dirty="0" smtClean="0"/>
              <a:t>I need somewhere to store my marking pens, highlighters, pencils, paperclips, </a:t>
            </a:r>
            <a:r>
              <a:rPr lang="en-GB" dirty="0" err="1" smtClean="0"/>
              <a:t>BluTack</a:t>
            </a:r>
            <a:r>
              <a:rPr lang="en-GB" dirty="0"/>
              <a:t> a</a:t>
            </a:r>
            <a:r>
              <a:rPr lang="en-GB" dirty="0" smtClean="0"/>
              <a:t>nd drawing pins. </a:t>
            </a:r>
          </a:p>
          <a:p>
            <a:r>
              <a:rPr lang="en-GB" dirty="0" smtClean="0"/>
              <a:t>It should be sturdy and look attractive. </a:t>
            </a:r>
          </a:p>
          <a:p>
            <a:r>
              <a:rPr lang="en-GB" dirty="0" smtClean="0"/>
              <a:t>Think about colours, designs and styles that I might like.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33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you think about existing designs of desk tidies?</a:t>
            </a:r>
          </a:p>
          <a:p>
            <a:r>
              <a:rPr lang="en-GB" dirty="0" smtClean="0"/>
              <a:t>Which elements do you like? Or dislike?</a:t>
            </a:r>
          </a:p>
          <a:p>
            <a:r>
              <a:rPr lang="en-GB" dirty="0" smtClean="0"/>
              <a:t>What do you think you could improve upon?</a:t>
            </a:r>
          </a:p>
          <a:p>
            <a:r>
              <a:rPr lang="en-GB" dirty="0" smtClean="0"/>
              <a:t>What do you think would suit Ms Smith best?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090" y="4845050"/>
            <a:ext cx="1514475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411" y="4199817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1" y="4634359"/>
            <a:ext cx="1725166" cy="1725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390" y="4705193"/>
            <a:ext cx="1583498" cy="1583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849" y="2733227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6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What materials do you have available to make it with? You could use card, other recyclable materials (think about kitchen packaging) or even Lego!</a:t>
            </a:r>
          </a:p>
          <a:p>
            <a:r>
              <a:rPr lang="en-GB" dirty="0" smtClean="0"/>
              <a:t>Think about the how you will organise the different pens etc. Think about the sizes they are.</a:t>
            </a:r>
          </a:p>
          <a:p>
            <a:r>
              <a:rPr lang="en-GB" dirty="0" smtClean="0"/>
              <a:t>Don’t forget to annotate your design to show this information.</a:t>
            </a:r>
          </a:p>
          <a:p>
            <a:r>
              <a:rPr lang="en-GB" dirty="0" smtClean="0"/>
              <a:t>Include exploded diagrams to show additional details or joining methods.</a:t>
            </a:r>
          </a:p>
          <a:p>
            <a:r>
              <a:rPr lang="en-GB" b="1" dirty="0" smtClean="0"/>
              <a:t>Year 5 and 6 </a:t>
            </a:r>
            <a:r>
              <a:rPr lang="en-GB" dirty="0" smtClean="0"/>
              <a:t>– ensure you include a step by step plan for construction 			(think Lego instructions).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735" y="4837496"/>
            <a:ext cx="2350629" cy="17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6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your plan to construct your desk tidy.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are using glue or tape, think carefully about the quantity you are using and how it will look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Don’t forget to send me a photo!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065" y="471754"/>
            <a:ext cx="1814245" cy="18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Evaluate – year four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went well? What didn’t?</a:t>
            </a:r>
          </a:p>
          <a:p>
            <a:r>
              <a:rPr lang="en-GB" dirty="0" smtClean="0"/>
              <a:t>What do you like most about your product?  Why?</a:t>
            </a:r>
          </a:p>
          <a:p>
            <a:r>
              <a:rPr lang="en-GB" dirty="0" smtClean="0"/>
              <a:t>How does your product compare to your design? Did you have to make any changes to your design? Why?</a:t>
            </a:r>
          </a:p>
          <a:p>
            <a:r>
              <a:rPr lang="en-GB" dirty="0" smtClean="0"/>
              <a:t>Does your product meet the criteria set out in the design brief?</a:t>
            </a:r>
          </a:p>
          <a:p>
            <a:r>
              <a:rPr lang="en-GB" dirty="0" smtClean="0"/>
              <a:t>If you were to make it again, what changes would you make? What would you do differently?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86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Evaluate – year five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how your final product would appeal to Ms Smith.</a:t>
            </a:r>
          </a:p>
          <a:p>
            <a:r>
              <a:rPr lang="en-GB" dirty="0" smtClean="0"/>
              <a:t>Evaluate your product’s appearance and function against the design brief.</a:t>
            </a:r>
          </a:p>
          <a:p>
            <a:r>
              <a:rPr lang="en-GB" dirty="0" smtClean="0"/>
              <a:t>How was it to build? What went well? What didn’t? Why?</a:t>
            </a:r>
          </a:p>
          <a:p>
            <a:r>
              <a:rPr lang="en-GB" dirty="0" smtClean="0"/>
              <a:t>How effective are the materials that you’ve used for construction?</a:t>
            </a:r>
          </a:p>
          <a:p>
            <a:r>
              <a:rPr lang="en-GB" dirty="0" smtClean="0"/>
              <a:t>What could be improved about your desk tidy? How?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51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Evaluate – year six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Evaluate your product against the design brief. </a:t>
            </a:r>
            <a:endParaRPr lang="en-GB" dirty="0"/>
          </a:p>
          <a:p>
            <a:r>
              <a:rPr lang="en-GB" dirty="0" smtClean="0"/>
              <a:t>Explain how you have met the design brief and the steps you have taken to ensure it appeals to your audience (Ms Smith!).</a:t>
            </a:r>
          </a:p>
          <a:p>
            <a:r>
              <a:rPr lang="en-GB" dirty="0" smtClean="0"/>
              <a:t>Did you encounter any problems? How did you overcome them?</a:t>
            </a:r>
          </a:p>
          <a:p>
            <a:r>
              <a:rPr lang="en-GB" dirty="0" smtClean="0"/>
              <a:t>How effective was your design/plan in supporting you in the construction of the desk tidy?</a:t>
            </a:r>
          </a:p>
          <a:p>
            <a:r>
              <a:rPr lang="en-GB" dirty="0" smtClean="0"/>
              <a:t>What is your favourite feature of your product? </a:t>
            </a:r>
            <a:r>
              <a:rPr lang="en-GB" smtClean="0"/>
              <a:t>Why?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10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2A790B-01F5-4DA5-BEE8-E17DC024FC35}"/>
</file>

<file path=customXml/itemProps2.xml><?xml version="1.0" encoding="utf-8"?>
<ds:datastoreItem xmlns:ds="http://schemas.openxmlformats.org/officeDocument/2006/customXml" ds:itemID="{3FC32B6E-8320-4291-9E35-B06444629C66}"/>
</file>

<file path=customXml/itemProps3.xml><?xml version="1.0" encoding="utf-8"?>
<ds:datastoreItem xmlns:ds="http://schemas.openxmlformats.org/officeDocument/2006/customXml" ds:itemID="{52990D47-8925-42D8-BB05-A94829F01D41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503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Design Technology</vt:lpstr>
      <vt:lpstr>Design Brief</vt:lpstr>
      <vt:lpstr>Research</vt:lpstr>
      <vt:lpstr>Design</vt:lpstr>
      <vt:lpstr>Make!</vt:lpstr>
      <vt:lpstr>Evaluate – year four</vt:lpstr>
      <vt:lpstr>Evaluate – year five</vt:lpstr>
      <vt:lpstr>Evaluate – year six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Technology</dc:title>
  <dc:creator>Rosalind Smith</dc:creator>
  <cp:lastModifiedBy>Rosalind Smith</cp:lastModifiedBy>
  <cp:revision>13</cp:revision>
  <dcterms:created xsi:type="dcterms:W3CDTF">2021-01-18T10:08:47Z</dcterms:created>
  <dcterms:modified xsi:type="dcterms:W3CDTF">2021-01-18T11:24:42Z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