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58" r:id="rId5"/>
    <p:sldId id="260" r:id="rId6"/>
    <p:sldId id="265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8B49"/>
    <a:srgbClr val="F5BE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2375" autoAdjust="0"/>
  </p:normalViewPr>
  <p:slideViewPr>
    <p:cSldViewPr snapToGrid="0">
      <p:cViewPr varScale="1">
        <p:scale>
          <a:sx n="57" d="100"/>
          <a:sy n="57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657304-BAEC-4A58-80EF-5826E3365486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BCE37-8FAF-4A39-8254-1FB5ACE811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644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Model on piece of paper.</a:t>
            </a:r>
          </a:p>
          <a:p>
            <a:r>
              <a:rPr lang="en-GB" dirty="0"/>
              <a:t>Explain to chd that your going to create different tones of red first, chd should know that adding white will lighten.</a:t>
            </a:r>
          </a:p>
          <a:p>
            <a:r>
              <a:rPr lang="en-GB" dirty="0"/>
              <a:t>Add a bit of blue to the next swatch and then model to the Y2 that I would write next to swatch  red + tiny bit of blue </a:t>
            </a:r>
          </a:p>
          <a:p>
            <a:r>
              <a:rPr lang="en-GB" dirty="0"/>
              <a:t>Y3 would write- I didn’t add enough blue to my swatch, next I will add more blue etc</a:t>
            </a:r>
          </a:p>
          <a:p>
            <a:endParaRPr lang="en-GB" dirty="0"/>
          </a:p>
          <a:p>
            <a:r>
              <a:rPr lang="en-GB" dirty="0"/>
              <a:t>Chd to show different tones of colour in books.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1BCE37-8FAF-4A39-8254-1FB5ACE81139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046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D02A55-E97F-40C6-AAE1-AA39863C1E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60D09F-A770-45D5-A26C-177256EC63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931200-DB0F-407C-874F-F6E1FCD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42123-24CD-4ECC-BB0E-9F151F8907C9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F3174-F226-4CA2-921C-BC3037F4A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E74D2-C86D-4A3F-9546-C3DEAE701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AE9FC-BA01-42D8-ADFF-029F761EC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624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DF442-DA9F-471B-AF26-D48D630D1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386243-8F35-4AAF-8480-795D4A0B14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6A3CA-803B-4B98-A02A-88D4020E4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42123-24CD-4ECC-BB0E-9F151F8907C9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09BC5C-CC8C-4C66-8355-FE9007066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68E036-D09F-41DA-9973-5186B55CF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AE9FC-BA01-42D8-ADFF-029F761EC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553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BB2DF6-6D16-4A2E-A7F5-8778C84FDB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1FF37D-D6F5-4CD5-AA20-BC7E8EEE48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51AF6-5AD8-4704-9304-26319786B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42123-24CD-4ECC-BB0E-9F151F8907C9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0F53E-E604-4499-A53C-9F26525C7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B6F3EF-07D5-42F2-95CE-E2D8A940E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AE9FC-BA01-42D8-ADFF-029F761EC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156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522961-C3C7-4463-AC7D-8CA2B633A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E9763-60E3-4583-8A5B-DF440BFFE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305CD7-11C9-4815-9CFA-66D27B6A7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42123-24CD-4ECC-BB0E-9F151F8907C9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33936E-1B16-429A-9727-5472C07F60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98FB5-A6F9-411E-AE79-4FEB51F1F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AE9FC-BA01-42D8-ADFF-029F761EC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158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B49FD-D57D-4415-AEAF-D0598EC38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6EE94E-C914-4442-845B-BEDC8CEA46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1E4118-30F8-4892-ABCF-E614214F1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42123-24CD-4ECC-BB0E-9F151F8907C9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FE9593-E62F-4487-8A30-A5785ABED8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9A6C3-2988-4828-8A9A-AB3082BC7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AE9FC-BA01-42D8-ADFF-029F761EC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8986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8EA49-ADC0-41BD-84DA-96F06B1B3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719CD-A98F-46D9-9A1F-8A1AFFAEB6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AC4E13-578B-4000-BF4E-1FB9C1FF89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B796B8-6E58-4AF7-B2BE-AE85A73FB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42123-24CD-4ECC-BB0E-9F151F8907C9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A61173-A58D-4E4B-BD9D-7028E8DAD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146A1-8AAD-4E83-8AF6-6FA48409F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AE9FC-BA01-42D8-ADFF-029F761EC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5530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309C0-CB33-4927-B1B0-401DF831F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E3E24E-DCDD-4CAB-BA95-81441E93A2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CA657D-6501-4481-A940-CCA129B523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C43D6D-9705-4E00-ACF7-FD5F59E558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3A2A3F-4662-4C1F-A9BB-16A9E0D8D3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F60330-9098-4658-9369-EA9826B33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42123-24CD-4ECC-BB0E-9F151F8907C9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0D1A3B7-5E11-41A5-9FCD-9A3F48DC3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D1F7EB-13FB-4572-8065-AB07A0A2F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AE9FC-BA01-42D8-ADFF-029F761EC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8152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0C06F-3905-45C2-9ACA-0C4FD7751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3AB5CE-96ED-48FA-BC06-AE76BD0E3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42123-24CD-4ECC-BB0E-9F151F8907C9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17FE78-5E48-4129-9159-514244BEA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7562FD-6265-4ED3-8551-5A7A1E07F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AE9FC-BA01-42D8-ADFF-029F761EC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579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F53974-AB5F-4AFC-9D47-B2BCED85E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42123-24CD-4ECC-BB0E-9F151F8907C9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6516B0-37BD-4304-B623-11B1D6C0C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C4BA-19C2-43AF-A60E-42162E460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AE9FC-BA01-42D8-ADFF-029F761EC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990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AC0E2-6CD1-48B8-A6D8-DD309443AE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DFC3DA-13B2-47EF-81AA-22D033B89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FC6784-C833-4C7E-88C2-3D6DE520A8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B818ED-0B90-40D3-AF42-A85817B0D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42123-24CD-4ECC-BB0E-9F151F8907C9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346991-BE45-440F-9211-7226A49B7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4AC6B9-703E-4306-9E12-B540408327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AE9FC-BA01-42D8-ADFF-029F761EC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377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A507C-665F-46C5-AFB6-7E5884313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710CB8C-0AA3-4C18-850D-1A9F4A9A9C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C39EB5-AE1F-4D2C-86BF-47593E3837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4A3B51-474E-4844-873D-91C6013DEB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342123-24CD-4ECC-BB0E-9F151F8907C9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E8CBE3-B938-4147-8591-DE322FA227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4492DA-E429-499D-BE96-06F37BEF6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AE9FC-BA01-42D8-ADFF-029F761EC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163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D8B4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354CE8-F960-4D8E-B6A8-E1055E922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0D146A-E5DE-47BE-B5C3-613390779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3BB2E-A057-4AE3-BEEB-5BEA5AAB94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342123-24CD-4ECC-BB0E-9F151F8907C9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55DCA-97F8-47E4-B7BF-E8B016EC79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3F27F1-4148-4082-BE37-FECBF2C047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AE9FC-BA01-42D8-ADFF-029F761EC4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1269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5B2DA2-B111-403A-AEC3-D2FBEAB73F0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Comic Sans MS" panose="030F0702030302020204" pitchFamily="66" charset="0"/>
              </a:rPr>
              <a:t>Creating tones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1CC5A7-F9DC-468D-A4C0-E12E24A0B8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0933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02803C-5730-4F0E-BD33-147C64C24C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00501"/>
            <a:ext cx="10515600" cy="5576462"/>
          </a:xfrm>
        </p:spPr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4000" dirty="0">
                <a:solidFill>
                  <a:srgbClr val="2B2C33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LO: To experiment creating tones with primary colours.</a:t>
            </a:r>
            <a:endParaRPr lang="en-GB" sz="40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4000" dirty="0">
                <a:solidFill>
                  <a:srgbClr val="2B2C33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Must: identify what a tone is.</a:t>
            </a:r>
            <a:endParaRPr lang="en-GB" sz="40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4000" dirty="0">
                <a:solidFill>
                  <a:srgbClr val="2B2C33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Should: Use correct colours to create different tones.</a:t>
            </a:r>
            <a:endParaRPr lang="en-GB" sz="40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4000" dirty="0">
                <a:solidFill>
                  <a:srgbClr val="2B2C33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Could: Evaluate my tones created. </a:t>
            </a:r>
            <a:endParaRPr lang="en-GB" sz="40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9791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198A759-789A-408B-A3FA-EBA6DBEAA76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667" t="16963" r="34167" b="4815"/>
          <a:stretch/>
        </p:blipFill>
        <p:spPr>
          <a:xfrm>
            <a:off x="0" y="0"/>
            <a:ext cx="7507431" cy="6858000"/>
          </a:xfrm>
          <a:prstGeom prst="rect">
            <a:avLst/>
          </a:prstGeom>
        </p:spPr>
      </p:pic>
      <p:sp>
        <p:nvSpPr>
          <p:cNvPr id="5" name="Cloud 4">
            <a:extLst>
              <a:ext uri="{FF2B5EF4-FFF2-40B4-BE49-F238E27FC236}">
                <a16:creationId xmlns:a16="http://schemas.microsoft.com/office/drawing/2014/main" id="{80DD317A-7197-4F54-BDF7-E34DD14FA9F2}"/>
              </a:ext>
            </a:extLst>
          </p:cNvPr>
          <p:cNvSpPr/>
          <p:nvPr/>
        </p:nvSpPr>
        <p:spPr>
          <a:xfrm>
            <a:off x="7474046" y="886265"/>
            <a:ext cx="4717952" cy="4187745"/>
          </a:xfrm>
          <a:prstGeom prst="cloud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A493ADC-4A42-48C4-87FA-F297865658CD}"/>
              </a:ext>
            </a:extLst>
          </p:cNvPr>
          <p:cNvSpPr txBox="1">
            <a:spLocks/>
          </p:cNvSpPr>
          <p:nvPr/>
        </p:nvSpPr>
        <p:spPr>
          <a:xfrm>
            <a:off x="7683009" y="1645918"/>
            <a:ext cx="4300025" cy="31524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2400" dirty="0">
                <a:latin typeface="Comic Sans MS" panose="030F0702030302020204" pitchFamily="66" charset="0"/>
              </a:rPr>
              <a:t>Today we need to use the primary colours. </a:t>
            </a:r>
          </a:p>
          <a:p>
            <a:pPr marL="0" indent="0" algn="ctr">
              <a:buFont typeface="Arial" panose="020B0604020202020204" pitchFamily="34" charset="0"/>
              <a:buNone/>
            </a:pPr>
            <a:br>
              <a:rPr lang="en-GB" sz="2400" dirty="0">
                <a:latin typeface="Comic Sans MS" panose="030F0702030302020204" pitchFamily="66" charset="0"/>
              </a:rPr>
            </a:br>
            <a:r>
              <a:rPr lang="en-GB" sz="2400" dirty="0">
                <a:latin typeface="Comic Sans MS" panose="030F0702030302020204" pitchFamily="66" charset="0"/>
              </a:rPr>
              <a:t>Who can tell me the primary colours?</a:t>
            </a:r>
          </a:p>
        </p:txBody>
      </p:sp>
    </p:spTree>
    <p:extLst>
      <p:ext uri="{BB962C8B-B14F-4D97-AF65-F5344CB8AC3E}">
        <p14:creationId xmlns:p14="http://schemas.microsoft.com/office/powerpoint/2010/main" val="1275172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DD27A0-CA18-45CC-BDF0-2F14093D3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0348" y="1852794"/>
            <a:ext cx="5431302" cy="3152409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We are experimenting with creating tones today.</a:t>
            </a:r>
          </a:p>
          <a:p>
            <a:pPr marL="0" indent="0" algn="ctr">
              <a:buNone/>
            </a:pPr>
            <a:endParaRPr lang="en-GB" dirty="0">
              <a:latin typeface="Comic Sans MS" panose="030F0702030302020204" pitchFamily="66" charset="0"/>
            </a:endParaRPr>
          </a:p>
          <a:p>
            <a:pPr marL="0" indent="0" algn="ctr">
              <a:buNone/>
            </a:pPr>
            <a:r>
              <a:rPr lang="en-GB" dirty="0">
                <a:latin typeface="Comic Sans MS" panose="030F0702030302020204" pitchFamily="66" charset="0"/>
              </a:rPr>
              <a:t>With your partner, can you discuss what you think a tone is?</a:t>
            </a: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9C57628B-2DCB-4401-89F0-920963FAA55E}"/>
              </a:ext>
            </a:extLst>
          </p:cNvPr>
          <p:cNvSpPr/>
          <p:nvPr/>
        </p:nvSpPr>
        <p:spPr>
          <a:xfrm>
            <a:off x="1987647" y="713312"/>
            <a:ext cx="8216705" cy="5431375"/>
          </a:xfrm>
          <a:prstGeom prst="cloud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477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hades of brown - Wikipedia">
            <a:extLst>
              <a:ext uri="{FF2B5EF4-FFF2-40B4-BE49-F238E27FC236}">
                <a16:creationId xmlns:a16="http://schemas.microsoft.com/office/drawing/2014/main" id="{750737D6-A1BE-4928-A0E0-B3916708DB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4417" y="727417"/>
            <a:ext cx="5403166" cy="5403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AD1F33A7-F005-4FDF-B12D-4766FF63E233}"/>
              </a:ext>
            </a:extLst>
          </p:cNvPr>
          <p:cNvSpPr txBox="1"/>
          <p:nvPr/>
        </p:nvSpPr>
        <p:spPr>
          <a:xfrm>
            <a:off x="1016000" y="1881336"/>
            <a:ext cx="211908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Is there just one type of the colour brown?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DF6FC20-0A37-4C44-A41C-4CF57D72E244}"/>
              </a:ext>
            </a:extLst>
          </p:cNvPr>
          <p:cNvSpPr txBox="1"/>
          <p:nvPr/>
        </p:nvSpPr>
        <p:spPr>
          <a:xfrm>
            <a:off x="9557657" y="1443841"/>
            <a:ext cx="211908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When there are different versions of the same colour, they are called tones. </a:t>
            </a:r>
          </a:p>
        </p:txBody>
      </p:sp>
    </p:spTree>
    <p:extLst>
      <p:ext uri="{BB962C8B-B14F-4D97-AF65-F5344CB8AC3E}">
        <p14:creationId xmlns:p14="http://schemas.microsoft.com/office/powerpoint/2010/main" val="3990729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2AAEE-A231-4007-87A3-7FD294E76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1BC4DED-CFCA-4D72-B2F8-ADF1103289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78214" y="3806144"/>
            <a:ext cx="5013786" cy="3051855"/>
          </a:xfrm>
          <a:prstGeom prst="rect">
            <a:avLst/>
          </a:prstGeom>
        </p:spPr>
      </p:pic>
      <p:pic>
        <p:nvPicPr>
          <p:cNvPr id="2050" name="Picture 2" descr="Ancient cave art may be origin of modern language – Science &amp; research news  | Frontiers">
            <a:extLst>
              <a:ext uri="{FF2B5EF4-FFF2-40B4-BE49-F238E27FC236}">
                <a16:creationId xmlns:a16="http://schemas.microsoft.com/office/drawing/2014/main" id="{7DA33588-C196-4F28-B0BC-C59FCA2B9C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365125"/>
            <a:ext cx="5915526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Prehistoric cave painters might have been 'high' on oxygen deprivation |  The Independent">
            <a:extLst>
              <a:ext uri="{FF2B5EF4-FFF2-40B4-BE49-F238E27FC236}">
                <a16:creationId xmlns:a16="http://schemas.microsoft.com/office/drawing/2014/main" id="{D961FEE3-B878-41BD-8002-7EC7FF99B6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0400" y="204059"/>
            <a:ext cx="4653400" cy="3441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1E5B253-9202-4FDD-BC9F-90D258CA8ECF}"/>
              </a:ext>
            </a:extLst>
          </p:cNvPr>
          <p:cNvSpPr txBox="1"/>
          <p:nvPr/>
        </p:nvSpPr>
        <p:spPr>
          <a:xfrm>
            <a:off x="406400" y="3811012"/>
            <a:ext cx="656794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What colours can you identify in these cave paintings?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Are they all the same tone?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In todays lesson we are going to experiment making the different tones we can see in these cave paintings. </a:t>
            </a:r>
          </a:p>
        </p:txBody>
      </p:sp>
    </p:spTree>
    <p:extLst>
      <p:ext uri="{BB962C8B-B14F-4D97-AF65-F5344CB8AC3E}">
        <p14:creationId xmlns:p14="http://schemas.microsoft.com/office/powerpoint/2010/main" val="3339185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Red Tones. A couple years ago I remember someone… | by Allie Recht | Medium">
            <a:extLst>
              <a:ext uri="{FF2B5EF4-FFF2-40B4-BE49-F238E27FC236}">
                <a16:creationId xmlns:a16="http://schemas.microsoft.com/office/drawing/2014/main" id="{4DD1C0F5-D5BB-4A68-AFA1-CEDB645FE9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4444" y="385989"/>
            <a:ext cx="8923111" cy="30430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B105113-795A-4C83-BE97-3F2DCE81E35B}"/>
              </a:ext>
            </a:extLst>
          </p:cNvPr>
          <p:cNvSpPr txBox="1"/>
          <p:nvPr/>
        </p:nvSpPr>
        <p:spPr>
          <a:xfrm>
            <a:off x="1407886" y="4005943"/>
            <a:ext cx="1001485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Comic Sans MS" panose="030F0702030302020204" pitchFamily="66" charset="0"/>
              </a:rPr>
              <a:t>As a challenge we can only use primary colours and white. We cannot use black to darken our tones.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We need to experiment how to make the tones we want using only these colours.</a:t>
            </a:r>
          </a:p>
        </p:txBody>
      </p:sp>
    </p:spTree>
    <p:extLst>
      <p:ext uri="{BB962C8B-B14F-4D97-AF65-F5344CB8AC3E}">
        <p14:creationId xmlns:p14="http://schemas.microsoft.com/office/powerpoint/2010/main" val="3505025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4721" y="221635"/>
            <a:ext cx="7729728" cy="1188720"/>
          </a:xfrm>
        </p:spPr>
        <p:txBody>
          <a:bodyPr>
            <a:normAutofit/>
          </a:bodyPr>
          <a:lstStyle/>
          <a:p>
            <a:r>
              <a:rPr lang="en-GB" sz="4000" cap="none" dirty="0">
                <a:latin typeface="Comic Sans MS" panose="030F0702030302020204" pitchFamily="66" charset="0"/>
              </a:rPr>
              <a:t>Task: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23255" y="1410355"/>
            <a:ext cx="838255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>
                <a:latin typeface="Comic Sans MS" panose="030F0702030302020204" pitchFamily="66" charset="0"/>
              </a:rPr>
              <a:t>In your sketch book you are going to experiment making different tones.</a:t>
            </a:r>
          </a:p>
          <a:p>
            <a:endParaRPr lang="en-GB" sz="3600" dirty="0">
              <a:latin typeface="Comic Sans MS" panose="030F0702030302020204" pitchFamily="66" charset="0"/>
            </a:endParaRPr>
          </a:p>
          <a:p>
            <a:r>
              <a:rPr lang="en-GB" sz="3600" dirty="0">
                <a:latin typeface="Comic Sans MS" panose="030F0702030302020204" pitchFamily="66" charset="0"/>
              </a:rPr>
              <a:t>Make swatches in your book and </a:t>
            </a:r>
            <a:r>
              <a:rPr lang="en-GB" sz="3600" b="0" dirty="0">
                <a:latin typeface="Comic Sans MS" panose="030F0702030302020204" pitchFamily="66" charset="0"/>
              </a:rPr>
              <a:t>write a comment whether it is the colour you wanted, and if it isn’t, what do you need to do to fix it? What do you need to add now to create a different tone?</a:t>
            </a:r>
            <a:br>
              <a:rPr lang="en-GB" sz="2400" b="0" dirty="0"/>
            </a:br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231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324</Words>
  <Application>Microsoft Office PowerPoint</Application>
  <PresentationFormat>Widescreen</PresentationFormat>
  <Paragraphs>31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Office Theme</vt:lpstr>
      <vt:lpstr>Creating tones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Task: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tones</dc:title>
  <dc:creator>M Smith</dc:creator>
  <cp:lastModifiedBy>M Smith</cp:lastModifiedBy>
  <cp:revision>1</cp:revision>
  <dcterms:created xsi:type="dcterms:W3CDTF">2022-01-23T15:43:21Z</dcterms:created>
  <dcterms:modified xsi:type="dcterms:W3CDTF">2022-01-23T16:33:44Z</dcterms:modified>
</cp:coreProperties>
</file>