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29E7E5-8997-41F3-809D-E8A085A59B6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6CA772-7C38-4C96-88F3-46683303066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88" y="1124744"/>
            <a:ext cx="3312368" cy="3923193"/>
          </a:xfrm>
        </p:spPr>
        <p:txBody>
          <a:bodyPr>
            <a:normAutofit/>
          </a:bodyPr>
          <a:lstStyle/>
          <a:p>
            <a:r>
              <a:rPr lang="en-GB" dirty="0" smtClean="0"/>
              <a:t>How do we know about the Great Fire of London?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855242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3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who were there wrote about the fire in diaries.</a:t>
            </a:r>
          </a:p>
          <a:p>
            <a:r>
              <a:rPr lang="en-GB" dirty="0" smtClean="0"/>
              <a:t>People wrote about the fire in newspapers.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Did they have computers? Cameras? Telephones?</a:t>
            </a:r>
          </a:p>
          <a:p>
            <a:pPr marL="0" indent="0">
              <a:buNone/>
            </a:pPr>
            <a:r>
              <a:rPr lang="en-GB" dirty="0" smtClean="0"/>
              <a:t>How else could people find out what the fire was like?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LO: to understand how we can find out about the past.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3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People painted pictures of the fire. </a:t>
            </a:r>
            <a:br>
              <a:rPr lang="en-GB" sz="3200" dirty="0" smtClean="0"/>
            </a:br>
            <a:r>
              <a:rPr lang="en-GB" sz="3200" dirty="0" smtClean="0"/>
              <a:t>Why didn’t they take photographs?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64696" cy="480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4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Do you think these pictures show exactly what the fire was like?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817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5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1938"/>
            <a:ext cx="85725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93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095793" cy="1581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2362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Think about the colours and textures used in the paintings that we have looked at so far. What effect do they have? Why did the artist choose to use them?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09559"/>
            <a:ext cx="2088232" cy="200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2448272" cy="2283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00" y="3965448"/>
            <a:ext cx="2448272" cy="2085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09559"/>
            <a:ext cx="145752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6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ADD0F-F537-439B-AF4D-3546E7D1C6A0}">
  <ds:schemaRefs>
    <ds:schemaRef ds:uri="810dadb4-62c1-4fd3-aef3-0db6a8571ffe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35D48A-41E5-48DA-A257-69831560B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23C09-CDB4-4584-8EE9-D436D8B90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</TotalTime>
  <Words>117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Constantia</vt:lpstr>
      <vt:lpstr>Wingdings 2</vt:lpstr>
      <vt:lpstr>Paper</vt:lpstr>
      <vt:lpstr>How do we know about the Great Fire of London?</vt:lpstr>
      <vt:lpstr>LO: to understand how we can find out about the past.</vt:lpstr>
      <vt:lpstr>People painted pictures of the fire.  Why didn’t they take photographs?</vt:lpstr>
      <vt:lpstr>Do you think these pictures show exactly what the fire was like?</vt:lpstr>
      <vt:lpstr>PowerPoint Presentation</vt:lpstr>
      <vt:lpstr>Think about the colours and textures used in the paintings that we have looked at so far. What effect do they have? Why did the artist choose to use them?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about the Great Fire of London?</dc:title>
  <dc:creator>Bryan</dc:creator>
  <cp:lastModifiedBy>Duncan Nelson</cp:lastModifiedBy>
  <cp:revision>2</cp:revision>
  <dcterms:created xsi:type="dcterms:W3CDTF">2011-12-28T16:23:45Z</dcterms:created>
  <dcterms:modified xsi:type="dcterms:W3CDTF">2021-01-05T14:52:49Z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