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slideLayouts/slideLayout3.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 id="2147483650" r:id="rId2"/>
    <p:sldMasterId id="2147483652" r:id="rId3"/>
  </p:sldMasterIdLst>
  <p:notesMasterIdLst>
    <p:notesMasterId r:id="rId18"/>
  </p:notesMasterIdLst>
  <p:sldIdLst>
    <p:sldId id="256" r:id="rId4"/>
    <p:sldId id="257" r:id="rId5"/>
    <p:sldId id="258" r:id="rId6"/>
    <p:sldId id="259" r:id="rId7"/>
    <p:sldId id="260" r:id="rId8"/>
    <p:sldId id="261" r:id="rId9"/>
    <p:sldId id="262" r:id="rId10"/>
    <p:sldId id="263" r:id="rId11"/>
    <p:sldId id="264" r:id="rId12"/>
    <p:sldId id="265" r:id="rId13"/>
    <p:sldId id="266" r:id="rId14"/>
    <p:sldId id="267" r:id="rId15"/>
    <p:sldId id="268" r:id="rId16"/>
    <p:sldId id="269" r:id="rId17"/>
  </p:sldIdLst>
  <p:sldSz cx="9144000" cy="6858000" type="screen4x3"/>
  <p:notesSz cx="6858000" cy="9144000"/>
  <p:embeddedFontLst>
    <p:embeddedFont>
      <p:font typeface="Twinkl" panose="020B0604020202020204" charset="0"/>
      <p:regular r:id="rId19"/>
      <p:bold r:id="rId20"/>
    </p:embeddedFont>
    <p:embeddedFont>
      <p:font typeface="Calibri" panose="020F0502020204030204" pitchFamily="34" charset="0"/>
      <p:regular r:id="rId21"/>
      <p:bold r:id="rId22"/>
      <p:italic r:id="rId23"/>
      <p:boldItalic r:id="rId24"/>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000000"/>
          </p15:clr>
        </p15:guide>
        <p15:guide id="2" pos="2880">
          <p15:clr>
            <a:srgbClr val="000000"/>
          </p15:clr>
        </p15:guide>
        <p15:guide id="3" pos="340">
          <p15:clr>
            <a:srgbClr val="000000"/>
          </p15:clr>
        </p15:guide>
        <p15:guide id="4" orient="horz" pos="3974">
          <p15:clr>
            <a:srgbClr val="000000"/>
          </p15:clr>
        </p15:guide>
        <p15:guide id="5" pos="5420">
          <p15:clr>
            <a:srgbClr val="000000"/>
          </p15:clr>
        </p15:guide>
        <p15:guide id="6" orient="horz" pos="346">
          <p15:clr>
            <a:srgbClr val="000000"/>
          </p15:clr>
        </p15:guide>
        <p15:guide id="7" pos="476">
          <p15:clr>
            <a:srgbClr val="000000"/>
          </p15:clr>
        </p15:guide>
        <p15:guide id="8" orient="horz" pos="482">
          <p15:clr>
            <a:srgbClr val="000000"/>
          </p15:clr>
        </p15:guide>
        <p15:guide id="9" orient="horz" pos="3838">
          <p15:clr>
            <a:srgbClr val="000000"/>
          </p15:clr>
        </p15:guide>
        <p15:guide id="10" pos="5284">
          <p15:clr>
            <a:srgbClr val="000000"/>
          </p15:clr>
        </p15:guide>
      </p15:sldGuideLst>
    </p:ext>
    <p: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25" roundtripDataSignature="AMtx7mircEKLF9Slm2I3Q71ntMtNSS57xA=="/>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Bethan Drew" initials="" lastIdx="4" clrIdx="0"/>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2343"/>
    <p:restoredTop sz="94670"/>
  </p:normalViewPr>
  <p:slideViewPr>
    <p:cSldViewPr snapToGrid="0">
      <p:cViewPr varScale="1">
        <p:scale>
          <a:sx n="116" d="100"/>
          <a:sy n="116" d="100"/>
        </p:scale>
        <p:origin x="1656" y="96"/>
      </p:cViewPr>
      <p:guideLst>
        <p:guide orient="horz" pos="2160"/>
        <p:guide pos="2880"/>
        <p:guide pos="340"/>
        <p:guide orient="horz" pos="3974"/>
        <p:guide pos="5420"/>
        <p:guide orient="horz" pos="346"/>
        <p:guide pos="476"/>
        <p:guide orient="horz" pos="482"/>
        <p:guide orient="horz" pos="3838"/>
        <p:guide pos="5284"/>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notesMaster" Target="notesMasters/notesMaster1.xml"/><Relationship Id="rId26" Type="http://schemas.openxmlformats.org/officeDocument/2006/relationships/commentAuthors" Target="commentAuthors.xml"/><Relationship Id="rId3" Type="http://schemas.openxmlformats.org/officeDocument/2006/relationships/slideMaster" Target="slideMasters/slideMaster3.xml"/><Relationship Id="rId21" Type="http://schemas.openxmlformats.org/officeDocument/2006/relationships/font" Target="fonts/font3.fntdata"/><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customschemas.google.com/relationships/presentationmetadata" Target="metadata"/><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font" Target="fonts/font2.fntdata"/><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font" Target="fonts/font6.fntdata"/><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font" Target="fonts/font5.fntdata"/><Relationship Id="rId28" Type="http://schemas.openxmlformats.org/officeDocument/2006/relationships/viewProps" Target="viewProps.xml"/><Relationship Id="rId10" Type="http://schemas.openxmlformats.org/officeDocument/2006/relationships/slide" Target="slides/slide7.xml"/><Relationship Id="rId19" Type="http://schemas.openxmlformats.org/officeDocument/2006/relationships/font" Target="fonts/font1.fntdata"/><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font" Target="fonts/font4.fntdata"/><Relationship Id="rId27" Type="http://schemas.openxmlformats.org/officeDocument/2006/relationships/presProps" Target="presProps.xml"/><Relationship Id="rId30"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7"/>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SzPts val="1400"/>
              <a:buNone/>
              <a:defRPr sz="1800" b="0" i="0" u="none" strike="noStrike" cap="none">
                <a:solidFill>
                  <a:srgbClr val="000000"/>
                </a:solidFill>
                <a:latin typeface="Twinkl" pitchFamily="2" charset="0"/>
                <a:ea typeface="Twinkl" pitchFamily="2" charset="0"/>
                <a:cs typeface="Arial"/>
                <a:sym typeface="Arial"/>
              </a:defRPr>
            </a:lvl1pPr>
            <a:lvl2pPr marR="0" lvl="1" algn="l" rtl="0">
              <a:lnSpc>
                <a:spcPct val="100000"/>
              </a:lnSpc>
              <a:spcBef>
                <a:spcPts val="0"/>
              </a:spcBef>
              <a:spcAft>
                <a:spcPts val="0"/>
              </a:spcAft>
              <a:buSzPts val="1400"/>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SzPts val="1400"/>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SzPts val="1400"/>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SzPts val="1400"/>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SzPts val="1400"/>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SzPts val="1400"/>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SzPts val="1400"/>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SzPts val="1400"/>
              <a:buNone/>
              <a:defRPr sz="1800" b="0" i="0" u="none" strike="noStrike" cap="none">
                <a:solidFill>
                  <a:srgbClr val="000000"/>
                </a:solidFill>
                <a:latin typeface="Arial"/>
                <a:ea typeface="Arial"/>
                <a:cs typeface="Arial"/>
                <a:sym typeface="Arial"/>
              </a:defRPr>
            </a:lvl9pPr>
          </a:lstStyle>
          <a:p>
            <a:endParaRPr lang="en-GB" dirty="0"/>
          </a:p>
        </p:txBody>
      </p:sp>
      <p:sp>
        <p:nvSpPr>
          <p:cNvPr id="4" name="Google Shape;4;n"/>
          <p:cNvSpPr txBox="1">
            <a:spLocks noGrp="1"/>
          </p:cNvSpPr>
          <p:nvPr>
            <p:ph type="dt" idx="10"/>
          </p:nvPr>
        </p:nvSpPr>
        <p:spPr>
          <a:xfrm>
            <a:off x="3884612" y="0"/>
            <a:ext cx="2971800" cy="458787"/>
          </a:xfrm>
          <a:prstGeom prst="rect">
            <a:avLst/>
          </a:prstGeom>
          <a:noFill/>
          <a:ln>
            <a:noFill/>
          </a:ln>
        </p:spPr>
        <p:txBody>
          <a:bodyPr spcFirstLastPara="1" wrap="square" lIns="91425" tIns="45700" rIns="91425" bIns="45700" anchor="t" anchorCtr="0">
            <a:noAutofit/>
          </a:bodyPr>
          <a:lstStyle>
            <a:lvl1pPr marR="0" lvl="0" algn="r" rtl="0">
              <a:lnSpc>
                <a:spcPct val="100000"/>
              </a:lnSpc>
              <a:spcBef>
                <a:spcPts val="0"/>
              </a:spcBef>
              <a:spcAft>
                <a:spcPts val="0"/>
              </a:spcAft>
              <a:buSzPts val="1400"/>
              <a:buNone/>
              <a:defRPr sz="1200" b="0" i="0" u="none" strike="noStrike" cap="none">
                <a:solidFill>
                  <a:srgbClr val="000000"/>
                </a:solidFill>
                <a:latin typeface="Calibri"/>
                <a:ea typeface="Calibri"/>
                <a:cs typeface="Calibri"/>
                <a:sym typeface="Calibri"/>
              </a:defRPr>
            </a:lvl1pPr>
            <a:lvl2pPr marR="0" lvl="1" algn="l" rtl="0">
              <a:lnSpc>
                <a:spcPct val="100000"/>
              </a:lnSpc>
              <a:spcBef>
                <a:spcPts val="0"/>
              </a:spcBef>
              <a:spcAft>
                <a:spcPts val="0"/>
              </a:spcAft>
              <a:buSzPts val="1400"/>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SzPts val="1400"/>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SzPts val="1400"/>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SzPts val="1400"/>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SzPts val="1400"/>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SzPts val="1400"/>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SzPts val="1400"/>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SzPts val="1400"/>
              <a:buNone/>
              <a:defRPr sz="1800" b="0" i="0" u="none" strike="noStrike" cap="none">
                <a:solidFill>
                  <a:srgbClr val="000000"/>
                </a:solidFill>
                <a:latin typeface="Arial"/>
                <a:ea typeface="Arial"/>
                <a:cs typeface="Arial"/>
                <a:sym typeface="Arial"/>
              </a:defRPr>
            </a:lvl9pPr>
          </a:lstStyle>
          <a:p>
            <a:endParaRPr/>
          </a:p>
        </p:txBody>
      </p:sp>
      <p:sp>
        <p:nvSpPr>
          <p:cNvPr id="5" name="Google Shape;5;n"/>
          <p:cNvSpPr>
            <a:spLocks noGrp="1" noRot="1" noChangeAspect="1"/>
          </p:cNvSpPr>
          <p:nvPr>
            <p:ph type="sldImg" idx="3"/>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miter lim="800000"/>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SzPts val="1400"/>
              <a:buNone/>
              <a:defRPr sz="1800" b="0" i="0" u="none" strike="noStrike" cap="none"/>
            </a:lvl1pPr>
            <a:lvl2pPr marL="914400" marR="0" lvl="1" indent="-228600" algn="l" rtl="0">
              <a:spcBef>
                <a:spcPts val="0"/>
              </a:spcBef>
              <a:spcAft>
                <a:spcPts val="0"/>
              </a:spcAft>
              <a:buSzPts val="1400"/>
              <a:buNone/>
              <a:defRPr sz="1800" b="0" i="0" u="none" strike="noStrike" cap="none"/>
            </a:lvl2pPr>
            <a:lvl3pPr marL="1371600" marR="0" lvl="2" indent="-228600" algn="l" rtl="0">
              <a:spcBef>
                <a:spcPts val="0"/>
              </a:spcBef>
              <a:spcAft>
                <a:spcPts val="0"/>
              </a:spcAft>
              <a:buSzPts val="1400"/>
              <a:buNone/>
              <a:defRPr sz="1800" b="0" i="0" u="none" strike="noStrike" cap="none"/>
            </a:lvl3pPr>
            <a:lvl4pPr marL="1828800" marR="0" lvl="3" indent="-228600" algn="l" rtl="0">
              <a:spcBef>
                <a:spcPts val="0"/>
              </a:spcBef>
              <a:spcAft>
                <a:spcPts val="0"/>
              </a:spcAft>
              <a:buSzPts val="1400"/>
              <a:buNone/>
              <a:defRPr sz="1800" b="0" i="0" u="none" strike="noStrike" cap="none"/>
            </a:lvl4pPr>
            <a:lvl5pPr marL="2286000" marR="0" lvl="4" indent="-228600" algn="l" rtl="0">
              <a:spcBef>
                <a:spcPts val="0"/>
              </a:spcBef>
              <a:spcAft>
                <a:spcPts val="0"/>
              </a:spcAft>
              <a:buSzPts val="1400"/>
              <a:buNone/>
              <a:defRPr sz="1800" b="0" i="0" u="none" strike="noStrike" cap="none"/>
            </a:lvl5pPr>
            <a:lvl6pPr marL="2743200" marR="0" lvl="5" indent="-228600" algn="l" rtl="0">
              <a:spcBef>
                <a:spcPts val="0"/>
              </a:spcBef>
              <a:spcAft>
                <a:spcPts val="0"/>
              </a:spcAft>
              <a:buSzPts val="1400"/>
              <a:buNone/>
              <a:defRPr sz="1800" b="0" i="0" u="none" strike="noStrike" cap="none"/>
            </a:lvl6pPr>
            <a:lvl7pPr marL="3200400" marR="0" lvl="6" indent="-228600" algn="l" rtl="0">
              <a:spcBef>
                <a:spcPts val="0"/>
              </a:spcBef>
              <a:spcAft>
                <a:spcPts val="0"/>
              </a:spcAft>
              <a:buSzPts val="1400"/>
              <a:buNone/>
              <a:defRPr sz="1800" b="0" i="0" u="none" strike="noStrike" cap="none"/>
            </a:lvl7pPr>
            <a:lvl8pPr marL="3657600" marR="0" lvl="7" indent="-228600" algn="l" rtl="0">
              <a:spcBef>
                <a:spcPts val="0"/>
              </a:spcBef>
              <a:spcAft>
                <a:spcPts val="0"/>
              </a:spcAft>
              <a:buSzPts val="1400"/>
              <a:buNone/>
              <a:defRPr sz="1800" b="0" i="0" u="none" strike="noStrike" cap="none"/>
            </a:lvl8pPr>
            <a:lvl9pPr marL="4114800" marR="0" lvl="8" indent="-228600" algn="l" rtl="0">
              <a:spcBef>
                <a:spcPts val="0"/>
              </a:spcBef>
              <a:spcAft>
                <a:spcPts val="0"/>
              </a:spcAft>
              <a:buSzPts val="1400"/>
              <a:buNone/>
              <a:defRPr sz="1800" b="0" i="0" u="none" strike="noStrike" cap="none"/>
            </a:lvl9pPr>
          </a:lstStyle>
          <a:p>
            <a:endParaRPr dirty="0"/>
          </a:p>
        </p:txBody>
      </p:sp>
      <p:sp>
        <p:nvSpPr>
          <p:cNvPr id="7" name="Google Shape;7;n"/>
          <p:cNvSpPr txBox="1">
            <a:spLocks noGrp="1"/>
          </p:cNvSpPr>
          <p:nvPr>
            <p:ph type="ftr" idx="11"/>
          </p:nvPr>
        </p:nvSpPr>
        <p:spPr>
          <a:xfrm>
            <a:off x="0" y="8685212"/>
            <a:ext cx="2971800" cy="458787"/>
          </a:xfrm>
          <a:prstGeom prst="rect">
            <a:avLst/>
          </a:prstGeom>
          <a:noFill/>
          <a:ln>
            <a:noFill/>
          </a:ln>
        </p:spPr>
        <p:txBody>
          <a:bodyPr spcFirstLastPara="1" wrap="square" lIns="91425" tIns="45700" rIns="91425" bIns="45700" anchor="b" anchorCtr="0">
            <a:noAutofit/>
          </a:bodyPr>
          <a:lstStyle>
            <a:lvl1pPr marR="0" lvl="0" algn="l" rtl="0">
              <a:lnSpc>
                <a:spcPct val="100000"/>
              </a:lnSpc>
              <a:spcBef>
                <a:spcPts val="0"/>
              </a:spcBef>
              <a:spcAft>
                <a:spcPts val="0"/>
              </a:spcAft>
              <a:buSzPts val="1400"/>
              <a:buNone/>
              <a:defRPr sz="1800" b="0" i="0" u="none" strike="noStrike" cap="none">
                <a:solidFill>
                  <a:srgbClr val="000000"/>
                </a:solidFill>
                <a:latin typeface="Twinkl" pitchFamily="2" charset="0"/>
                <a:ea typeface="Twinkl" pitchFamily="2" charset="0"/>
                <a:cs typeface="Arial"/>
                <a:sym typeface="Arial"/>
              </a:defRPr>
            </a:lvl1pPr>
            <a:lvl2pPr marR="0" lvl="1" algn="l" rtl="0">
              <a:lnSpc>
                <a:spcPct val="100000"/>
              </a:lnSpc>
              <a:spcBef>
                <a:spcPts val="0"/>
              </a:spcBef>
              <a:spcAft>
                <a:spcPts val="0"/>
              </a:spcAft>
              <a:buSzPts val="1400"/>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SzPts val="1400"/>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SzPts val="1400"/>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SzPts val="1400"/>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SzPts val="1400"/>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SzPts val="1400"/>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SzPts val="1400"/>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SzPts val="1400"/>
              <a:buNone/>
              <a:defRPr sz="1800" b="0" i="0" u="none" strike="noStrike" cap="none">
                <a:solidFill>
                  <a:srgbClr val="000000"/>
                </a:solidFill>
                <a:latin typeface="Arial"/>
                <a:ea typeface="Arial"/>
                <a:cs typeface="Arial"/>
                <a:sym typeface="Arial"/>
              </a:defRPr>
            </a:lvl9pPr>
          </a:lstStyle>
          <a:p>
            <a:endParaRPr lang="en-GB" dirty="0"/>
          </a:p>
        </p:txBody>
      </p:sp>
      <p:sp>
        <p:nvSpPr>
          <p:cNvPr id="8" name="Google Shape;8;n"/>
          <p:cNvSpPr txBox="1">
            <a:spLocks noGrp="1"/>
          </p:cNvSpPr>
          <p:nvPr>
            <p:ph type="sldNum" idx="12"/>
          </p:nvPr>
        </p:nvSpPr>
        <p:spPr>
          <a:xfrm>
            <a:off x="3884612" y="8685212"/>
            <a:ext cx="2971800" cy="458787"/>
          </a:xfrm>
          <a:prstGeom prst="rect">
            <a:avLst/>
          </a:prstGeom>
          <a:noFill/>
          <a:ln>
            <a:noFill/>
          </a:ln>
        </p:spPr>
        <p:txBody>
          <a:bodyPr spcFirstLastPara="1" wrap="square" lIns="91425" tIns="45700" rIns="91425" bIns="45700" anchor="b" anchorCtr="0">
            <a:noAutofit/>
          </a:bodyPr>
          <a:lstStyle/>
          <a:p>
            <a:pPr algn="r">
              <a:buSzPts val="1200"/>
              <a:buFont typeface="Calibri"/>
              <a:buNone/>
            </a:pPr>
            <a:fld id="{00000000-1234-1234-1234-123412341234}" type="slidenum">
              <a:rPr lang="en-US" sz="1200" smtClean="0">
                <a:latin typeface="Calibri"/>
                <a:ea typeface="Calibri"/>
                <a:cs typeface="Calibri"/>
                <a:sym typeface="Calibri"/>
              </a:rPr>
              <a:pPr algn="r">
                <a:buSzPts val="1200"/>
                <a:buFont typeface="Calibri"/>
                <a:buNone/>
              </a:pPr>
              <a:t>‹#›</a:t>
            </a:fld>
            <a:endParaRPr lang="en-US" dirty="0">
              <a:latin typeface="Twinkl" pitchFamily="2" charset="0"/>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Twinkl" pitchFamily="2" charset="0"/>
        <a:ea typeface="Twinkl" pitchFamily="2" charset="0"/>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
        <p:cNvGrpSpPr/>
        <p:nvPr/>
      </p:nvGrpSpPr>
      <p:grpSpPr>
        <a:xfrm>
          <a:off x="0" y="0"/>
          <a:ext cx="0" cy="0"/>
          <a:chOff x="0" y="0"/>
          <a:chExt cx="0" cy="0"/>
        </a:xfrm>
      </p:grpSpPr>
      <p:sp>
        <p:nvSpPr>
          <p:cNvPr id="36" name="Google Shape;36;p1: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37" name="Google Shape;37;p1: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8"/>
        <p:cNvGrpSpPr/>
        <p:nvPr/>
      </p:nvGrpSpPr>
      <p:grpSpPr>
        <a:xfrm>
          <a:off x="0" y="0"/>
          <a:ext cx="0" cy="0"/>
          <a:chOff x="0" y="0"/>
          <a:chExt cx="0" cy="0"/>
        </a:xfrm>
      </p:grpSpPr>
      <p:sp>
        <p:nvSpPr>
          <p:cNvPr id="129" name="Google Shape;129;p10: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130" name="Google Shape;130;p10: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8"/>
        <p:cNvGrpSpPr/>
        <p:nvPr/>
      </p:nvGrpSpPr>
      <p:grpSpPr>
        <a:xfrm>
          <a:off x="0" y="0"/>
          <a:ext cx="0" cy="0"/>
          <a:chOff x="0" y="0"/>
          <a:chExt cx="0" cy="0"/>
        </a:xfrm>
      </p:grpSpPr>
      <p:sp>
        <p:nvSpPr>
          <p:cNvPr id="139" name="Google Shape;139;p11: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140" name="Google Shape;140;p11: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8"/>
        <p:cNvGrpSpPr/>
        <p:nvPr/>
      </p:nvGrpSpPr>
      <p:grpSpPr>
        <a:xfrm>
          <a:off x="0" y="0"/>
          <a:ext cx="0" cy="0"/>
          <a:chOff x="0" y="0"/>
          <a:chExt cx="0" cy="0"/>
        </a:xfrm>
      </p:grpSpPr>
      <p:sp>
        <p:nvSpPr>
          <p:cNvPr id="149" name="Google Shape;149;p12: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150" name="Google Shape;150;p12: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6"/>
        <p:cNvGrpSpPr/>
        <p:nvPr/>
      </p:nvGrpSpPr>
      <p:grpSpPr>
        <a:xfrm>
          <a:off x="0" y="0"/>
          <a:ext cx="0" cy="0"/>
          <a:chOff x="0" y="0"/>
          <a:chExt cx="0" cy="0"/>
        </a:xfrm>
      </p:grpSpPr>
      <p:sp>
        <p:nvSpPr>
          <p:cNvPr id="157" name="Google Shape;157;p13: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158" name="Google Shape;158;p13: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5"/>
        <p:cNvGrpSpPr/>
        <p:nvPr/>
      </p:nvGrpSpPr>
      <p:grpSpPr>
        <a:xfrm>
          <a:off x="0" y="0"/>
          <a:ext cx="0" cy="0"/>
          <a:chOff x="0" y="0"/>
          <a:chExt cx="0" cy="0"/>
        </a:xfrm>
      </p:grpSpPr>
      <p:sp>
        <p:nvSpPr>
          <p:cNvPr id="166" name="Google Shape;166;p14: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167" name="Google Shape;167;p14: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
        <p:cNvGrpSpPr/>
        <p:nvPr/>
      </p:nvGrpSpPr>
      <p:grpSpPr>
        <a:xfrm>
          <a:off x="0" y="0"/>
          <a:ext cx="0" cy="0"/>
          <a:chOff x="0" y="0"/>
          <a:chExt cx="0" cy="0"/>
        </a:xfrm>
      </p:grpSpPr>
      <p:sp>
        <p:nvSpPr>
          <p:cNvPr id="40" name="Google Shape;40;p2: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41" name="Google Shape;41;p2: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0"/>
        <p:cNvGrpSpPr/>
        <p:nvPr/>
      </p:nvGrpSpPr>
      <p:grpSpPr>
        <a:xfrm>
          <a:off x="0" y="0"/>
          <a:ext cx="0" cy="0"/>
          <a:chOff x="0" y="0"/>
          <a:chExt cx="0" cy="0"/>
        </a:xfrm>
      </p:grpSpPr>
      <p:sp>
        <p:nvSpPr>
          <p:cNvPr id="61" name="Google Shape;61;p3: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62" name="Google Shape;62;p3: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2"/>
        <p:cNvGrpSpPr/>
        <p:nvPr/>
      </p:nvGrpSpPr>
      <p:grpSpPr>
        <a:xfrm>
          <a:off x="0" y="0"/>
          <a:ext cx="0" cy="0"/>
          <a:chOff x="0" y="0"/>
          <a:chExt cx="0" cy="0"/>
        </a:xfrm>
      </p:grpSpPr>
      <p:sp>
        <p:nvSpPr>
          <p:cNvPr id="73" name="Google Shape;73;p4: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74" name="Google Shape;74;p4: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6"/>
        <p:cNvGrpSpPr/>
        <p:nvPr/>
      </p:nvGrpSpPr>
      <p:grpSpPr>
        <a:xfrm>
          <a:off x="0" y="0"/>
          <a:ext cx="0" cy="0"/>
          <a:chOff x="0" y="0"/>
          <a:chExt cx="0" cy="0"/>
        </a:xfrm>
      </p:grpSpPr>
      <p:sp>
        <p:nvSpPr>
          <p:cNvPr id="87" name="Google Shape;87;p5: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88" name="Google Shape;88;p5: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4"/>
        <p:cNvGrpSpPr/>
        <p:nvPr/>
      </p:nvGrpSpPr>
      <p:grpSpPr>
        <a:xfrm>
          <a:off x="0" y="0"/>
          <a:ext cx="0" cy="0"/>
          <a:chOff x="0" y="0"/>
          <a:chExt cx="0" cy="0"/>
        </a:xfrm>
      </p:grpSpPr>
      <p:sp>
        <p:nvSpPr>
          <p:cNvPr id="95" name="Google Shape;95;p6: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96" name="Google Shape;96;p6: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4"/>
        <p:cNvGrpSpPr/>
        <p:nvPr/>
      </p:nvGrpSpPr>
      <p:grpSpPr>
        <a:xfrm>
          <a:off x="0" y="0"/>
          <a:ext cx="0" cy="0"/>
          <a:chOff x="0" y="0"/>
          <a:chExt cx="0" cy="0"/>
        </a:xfrm>
      </p:grpSpPr>
      <p:sp>
        <p:nvSpPr>
          <p:cNvPr id="105" name="Google Shape;105;p7: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106" name="Google Shape;106;p7: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3"/>
        <p:cNvGrpSpPr/>
        <p:nvPr/>
      </p:nvGrpSpPr>
      <p:grpSpPr>
        <a:xfrm>
          <a:off x="0" y="0"/>
          <a:ext cx="0" cy="0"/>
          <a:chOff x="0" y="0"/>
          <a:chExt cx="0" cy="0"/>
        </a:xfrm>
      </p:grpSpPr>
      <p:sp>
        <p:nvSpPr>
          <p:cNvPr id="114" name="Google Shape;114;p8: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115" name="Google Shape;115;p8: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1"/>
        <p:cNvGrpSpPr/>
        <p:nvPr/>
      </p:nvGrpSpPr>
      <p:grpSpPr>
        <a:xfrm>
          <a:off x="0" y="0"/>
          <a:ext cx="0" cy="0"/>
          <a:chOff x="0" y="0"/>
          <a:chExt cx="0" cy="0"/>
        </a:xfrm>
      </p:grpSpPr>
      <p:sp>
        <p:nvSpPr>
          <p:cNvPr id="122" name="Google Shape;122;p9: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123" name="Google Shape;123;p9: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p:cSld name="Title Slide">
    <p:spTree>
      <p:nvGrpSpPr>
        <p:cNvPr id="1" name="Shape 13"/>
        <p:cNvGrpSpPr/>
        <p:nvPr/>
      </p:nvGrpSpPr>
      <p:grpSpPr>
        <a:xfrm>
          <a:off x="0" y="0"/>
          <a:ext cx="0" cy="0"/>
          <a:chOff x="0" y="0"/>
          <a:chExt cx="0" cy="0"/>
        </a:xfrm>
      </p:grpSpPr>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Content">
  <p:cSld name="Title and Content">
    <p:spTree>
      <p:nvGrpSpPr>
        <p:cNvPr id="1" name="Shape 18"/>
        <p:cNvGrpSpPr/>
        <p:nvPr/>
      </p:nvGrpSpPr>
      <p:grpSpPr>
        <a:xfrm>
          <a:off x="0" y="0"/>
          <a:ext cx="0" cy="0"/>
          <a:chOff x="0" y="0"/>
          <a:chExt cx="0" cy="0"/>
        </a:xfrm>
      </p:grpSpPr>
      <p:sp>
        <p:nvSpPr>
          <p:cNvPr id="19" name="Google Shape;19;p18"/>
          <p:cNvSpPr>
            <a:spLocks noGrp="1"/>
          </p:cNvSpPr>
          <p:nvPr>
            <p:ph type="title"/>
          </p:nvPr>
        </p:nvSpPr>
        <p:spPr>
          <a:xfrm>
            <a:off x="457198" y="478895"/>
            <a:ext cx="8220075" cy="994306"/>
          </a:xfrm>
          <a:prstGeom prst="roundRect">
            <a:avLst>
              <a:gd name="adj" fmla="val 2082"/>
            </a:avLst>
          </a:prstGeom>
          <a:noFill/>
          <a:ln>
            <a:noFill/>
          </a:ln>
        </p:spPr>
        <p:txBody>
          <a:bodyPr spcFirstLastPara="1" wrap="square" lIns="252000" tIns="252000" rIns="252000" bIns="252000" anchor="ctr" anchorCtr="1">
            <a:noAutofit/>
          </a:bodyPr>
          <a:lstStyle>
            <a:lvl1pPr lvl="0" algn="l">
              <a:lnSpc>
                <a:spcPct val="90000"/>
              </a:lnSpc>
              <a:spcBef>
                <a:spcPts val="0"/>
              </a:spcBef>
              <a:spcAft>
                <a:spcPts val="0"/>
              </a:spcAft>
              <a:buSzPts val="1400"/>
              <a:buNone/>
              <a:defRPr>
                <a:latin typeface="Twinkl" pitchFamily="2" charset="0"/>
                <a:ea typeface="Twinkl" pitchFamily="2" charset="0"/>
                <a:cs typeface="Arial"/>
                <a:sym typeface="Arial"/>
              </a:defRPr>
            </a:lvl1pPr>
            <a:lvl2pPr lvl="1" algn="l">
              <a:lnSpc>
                <a:spcPct val="90000"/>
              </a:lnSpc>
              <a:spcBef>
                <a:spcPts val="0"/>
              </a:spcBef>
              <a:spcAft>
                <a:spcPts val="0"/>
              </a:spcAft>
              <a:buSzPts val="1400"/>
              <a:buNone/>
              <a:defRPr/>
            </a:lvl2pPr>
            <a:lvl3pPr lvl="2" algn="l">
              <a:lnSpc>
                <a:spcPct val="90000"/>
              </a:lnSpc>
              <a:spcBef>
                <a:spcPts val="0"/>
              </a:spcBef>
              <a:spcAft>
                <a:spcPts val="0"/>
              </a:spcAft>
              <a:buSzPts val="1400"/>
              <a:buNone/>
              <a:defRPr/>
            </a:lvl3pPr>
            <a:lvl4pPr lvl="3" algn="l">
              <a:lnSpc>
                <a:spcPct val="90000"/>
              </a:lnSpc>
              <a:spcBef>
                <a:spcPts val="0"/>
              </a:spcBef>
              <a:spcAft>
                <a:spcPts val="0"/>
              </a:spcAft>
              <a:buSzPts val="1400"/>
              <a:buNone/>
              <a:defRPr/>
            </a:lvl4pPr>
            <a:lvl5pPr lvl="4" algn="l">
              <a:lnSpc>
                <a:spcPct val="90000"/>
              </a:lnSpc>
              <a:spcBef>
                <a:spcPts val="0"/>
              </a:spcBef>
              <a:spcAft>
                <a:spcPts val="0"/>
              </a:spcAft>
              <a:buSzPts val="1400"/>
              <a:buNone/>
              <a:defRPr/>
            </a:lvl5pPr>
            <a:lvl6pPr lvl="5" algn="l">
              <a:lnSpc>
                <a:spcPct val="90000"/>
              </a:lnSpc>
              <a:spcBef>
                <a:spcPts val="0"/>
              </a:spcBef>
              <a:spcAft>
                <a:spcPts val="0"/>
              </a:spcAft>
              <a:buSzPts val="1400"/>
              <a:buNone/>
              <a:defRPr/>
            </a:lvl6pPr>
            <a:lvl7pPr lvl="6" algn="l">
              <a:lnSpc>
                <a:spcPct val="90000"/>
              </a:lnSpc>
              <a:spcBef>
                <a:spcPts val="0"/>
              </a:spcBef>
              <a:spcAft>
                <a:spcPts val="0"/>
              </a:spcAft>
              <a:buSzPts val="1400"/>
              <a:buNone/>
              <a:defRPr/>
            </a:lvl7pPr>
            <a:lvl8pPr lvl="7" algn="l">
              <a:lnSpc>
                <a:spcPct val="90000"/>
              </a:lnSpc>
              <a:spcBef>
                <a:spcPts val="0"/>
              </a:spcBef>
              <a:spcAft>
                <a:spcPts val="0"/>
              </a:spcAft>
              <a:buSzPts val="1400"/>
              <a:buNone/>
              <a:defRPr/>
            </a:lvl8pPr>
            <a:lvl9pPr lvl="8" algn="l">
              <a:lnSpc>
                <a:spcPct val="90000"/>
              </a:lnSpc>
              <a:spcBef>
                <a:spcPts val="0"/>
              </a:spcBef>
              <a:spcAft>
                <a:spcPts val="0"/>
              </a:spcAft>
              <a:buSzPts val="1400"/>
              <a:buNone/>
              <a:defRPr/>
            </a:lvl9pPr>
          </a:lstStyle>
          <a:p>
            <a:endParaRPr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End Slide">
  <p:cSld name="End Slide">
    <p:spTree>
      <p:nvGrpSpPr>
        <p:cNvPr id="1" name="Shape 24"/>
        <p:cNvGrpSpPr/>
        <p:nvPr/>
      </p:nvGrpSpPr>
      <p:grpSpPr>
        <a:xfrm>
          <a:off x="0" y="0"/>
          <a:ext cx="0" cy="0"/>
          <a:chOff x="0" y="0"/>
          <a:chExt cx="0" cy="0"/>
        </a:xfrm>
      </p:grpSpPr>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theme" Target="../theme/theme1.xml"/><Relationship Id="rId1" Type="http://schemas.openxmlformats.org/officeDocument/2006/relationships/slideLayout" Target="../slideLayouts/slideLayout1.xml"/><Relationship Id="rId4" Type="http://schemas.openxmlformats.org/officeDocument/2006/relationships/image" Target="../media/image2.png"/></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theme" Target="../theme/theme2.xml"/><Relationship Id="rId1" Type="http://schemas.openxmlformats.org/officeDocument/2006/relationships/slideLayout" Target="../slideLayouts/slideLayout2.xml"/></Relationships>
</file>

<file path=ppt/slideMasters/_rels/slideMaster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theme" Target="../theme/theme3.xml"/><Relationship Id="rId1" Type="http://schemas.openxmlformats.org/officeDocument/2006/relationships/slideLayout" Target="../slideLayouts/slideLayout3.xml"/><Relationship Id="rId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3" cstate="email">
            <a:lum/>
            <a:extLst>
              <a:ext uri="{28A0092B-C50C-407E-A947-70E740481C1C}">
                <a14:useLocalDpi xmlns:a14="http://schemas.microsoft.com/office/drawing/2010/main"/>
              </a:ext>
            </a:extLst>
          </a:blip>
          <a:srcRect/>
          <a:stretch>
            <a:fillRect/>
          </a:stretch>
        </a:blipFill>
        <a:effectLst/>
      </p:bgPr>
    </p:bg>
    <p:spTree>
      <p:nvGrpSpPr>
        <p:cNvPr id="1" name="Shape 9"/>
        <p:cNvGrpSpPr/>
        <p:nvPr/>
      </p:nvGrpSpPr>
      <p:grpSpPr>
        <a:xfrm>
          <a:off x="0" y="0"/>
          <a:ext cx="0" cy="0"/>
          <a:chOff x="0" y="0"/>
          <a:chExt cx="0" cy="0"/>
        </a:xfrm>
      </p:grpSpPr>
      <p:pic>
        <p:nvPicPr>
          <p:cNvPr id="10" name="Google Shape;10;p15"/>
          <p:cNvPicPr preferRelativeResize="0"/>
          <p:nvPr/>
        </p:nvPicPr>
        <p:blipFill rotWithShape="1">
          <a:blip r:embed="rId4" cstate="email">
            <a:alphaModFix/>
            <a:extLst>
              <a:ext uri="{28A0092B-C50C-407E-A947-70E740481C1C}">
                <a14:useLocalDpi xmlns:a14="http://schemas.microsoft.com/office/drawing/2010/main"/>
              </a:ext>
            </a:extLst>
          </a:blip>
          <a:srcRect/>
          <a:stretch/>
        </p:blipFill>
        <p:spPr>
          <a:xfrm>
            <a:off x="8523287" y="6196012"/>
            <a:ext cx="576262" cy="581025"/>
          </a:xfrm>
          <a:prstGeom prst="rect">
            <a:avLst/>
          </a:prstGeom>
          <a:noFill/>
          <a:ln>
            <a:noFill/>
          </a:ln>
        </p:spPr>
      </p:pic>
      <p:sp>
        <p:nvSpPr>
          <p:cNvPr id="11" name="Google Shape;11;p15"/>
          <p:cNvSpPr>
            <a:spLocks noGrp="1"/>
          </p:cNvSpPr>
          <p:nvPr>
            <p:ph type="title"/>
          </p:nvPr>
        </p:nvSpPr>
        <p:spPr>
          <a:xfrm>
            <a:off x="490537" y="695325"/>
            <a:ext cx="8162925" cy="1150937"/>
          </a:xfrm>
          <a:prstGeom prst="roundRect">
            <a:avLst>
              <a:gd name="adj" fmla="val 2082"/>
            </a:avLst>
          </a:prstGeom>
          <a:noFill/>
          <a:ln>
            <a:noFill/>
          </a:ln>
        </p:spPr>
        <p:txBody>
          <a:bodyPr spcFirstLastPara="1" wrap="square" lIns="252000" tIns="252000" rIns="252000" bIns="252000" anchor="ctr" anchorCtr="1">
            <a:noAutofit/>
          </a:bodyPr>
          <a:lstStyle>
            <a:lvl1pPr marR="0" lvl="0" algn="l" rtl="0">
              <a:lnSpc>
                <a:spcPct val="90000"/>
              </a:lnSpc>
              <a:spcBef>
                <a:spcPts val="0"/>
              </a:spcBef>
              <a:spcAft>
                <a:spcPts val="0"/>
              </a:spcAft>
              <a:buSzPts val="1400"/>
              <a:buNone/>
              <a:defRPr sz="4000" b="1" i="0" u="none" strike="noStrike" cap="none">
                <a:solidFill>
                  <a:srgbClr val="1C1C1C"/>
                </a:solidFill>
                <a:latin typeface="Arial"/>
                <a:ea typeface="Arial"/>
                <a:cs typeface="Arial"/>
                <a:sym typeface="Arial"/>
              </a:defRPr>
            </a:lvl1pPr>
            <a:lvl2pPr marR="0" lvl="1" algn="l" rtl="0">
              <a:lnSpc>
                <a:spcPct val="90000"/>
              </a:lnSpc>
              <a:spcBef>
                <a:spcPts val="0"/>
              </a:spcBef>
              <a:spcAft>
                <a:spcPts val="0"/>
              </a:spcAft>
              <a:buSzPts val="1400"/>
              <a:buNone/>
              <a:defRPr sz="4000" b="1" i="0" u="none" strike="noStrike" cap="none">
                <a:solidFill>
                  <a:srgbClr val="1C1C1C"/>
                </a:solidFill>
                <a:latin typeface="Arial"/>
                <a:ea typeface="Arial"/>
                <a:cs typeface="Arial"/>
                <a:sym typeface="Arial"/>
              </a:defRPr>
            </a:lvl2pPr>
            <a:lvl3pPr marR="0" lvl="2" algn="l" rtl="0">
              <a:lnSpc>
                <a:spcPct val="90000"/>
              </a:lnSpc>
              <a:spcBef>
                <a:spcPts val="0"/>
              </a:spcBef>
              <a:spcAft>
                <a:spcPts val="0"/>
              </a:spcAft>
              <a:buSzPts val="1400"/>
              <a:buNone/>
              <a:defRPr sz="4000" b="1" i="0" u="none" strike="noStrike" cap="none">
                <a:solidFill>
                  <a:srgbClr val="1C1C1C"/>
                </a:solidFill>
                <a:latin typeface="Arial"/>
                <a:ea typeface="Arial"/>
                <a:cs typeface="Arial"/>
                <a:sym typeface="Arial"/>
              </a:defRPr>
            </a:lvl3pPr>
            <a:lvl4pPr marR="0" lvl="3" algn="l" rtl="0">
              <a:lnSpc>
                <a:spcPct val="90000"/>
              </a:lnSpc>
              <a:spcBef>
                <a:spcPts val="0"/>
              </a:spcBef>
              <a:spcAft>
                <a:spcPts val="0"/>
              </a:spcAft>
              <a:buSzPts val="1400"/>
              <a:buNone/>
              <a:defRPr sz="4000" b="1" i="0" u="none" strike="noStrike" cap="none">
                <a:solidFill>
                  <a:srgbClr val="1C1C1C"/>
                </a:solidFill>
                <a:latin typeface="Arial"/>
                <a:ea typeface="Arial"/>
                <a:cs typeface="Arial"/>
                <a:sym typeface="Arial"/>
              </a:defRPr>
            </a:lvl4pPr>
            <a:lvl5pPr marR="0" lvl="4" algn="l" rtl="0">
              <a:lnSpc>
                <a:spcPct val="90000"/>
              </a:lnSpc>
              <a:spcBef>
                <a:spcPts val="0"/>
              </a:spcBef>
              <a:spcAft>
                <a:spcPts val="0"/>
              </a:spcAft>
              <a:buSzPts val="1400"/>
              <a:buNone/>
              <a:defRPr sz="4000" b="1" i="0" u="none" strike="noStrike" cap="none">
                <a:solidFill>
                  <a:srgbClr val="1C1C1C"/>
                </a:solidFill>
                <a:latin typeface="Arial"/>
                <a:ea typeface="Arial"/>
                <a:cs typeface="Arial"/>
                <a:sym typeface="Arial"/>
              </a:defRPr>
            </a:lvl5pPr>
            <a:lvl6pPr marR="0" lvl="5" algn="l" rtl="0">
              <a:lnSpc>
                <a:spcPct val="90000"/>
              </a:lnSpc>
              <a:spcBef>
                <a:spcPts val="0"/>
              </a:spcBef>
              <a:spcAft>
                <a:spcPts val="0"/>
              </a:spcAft>
              <a:buSzPts val="1400"/>
              <a:buNone/>
              <a:defRPr sz="4000" b="1" i="0" u="none" strike="noStrike" cap="none">
                <a:solidFill>
                  <a:srgbClr val="1C1C1C"/>
                </a:solidFill>
                <a:latin typeface="Arial"/>
                <a:ea typeface="Arial"/>
                <a:cs typeface="Arial"/>
                <a:sym typeface="Arial"/>
              </a:defRPr>
            </a:lvl6pPr>
            <a:lvl7pPr marR="0" lvl="6" algn="l" rtl="0">
              <a:lnSpc>
                <a:spcPct val="90000"/>
              </a:lnSpc>
              <a:spcBef>
                <a:spcPts val="0"/>
              </a:spcBef>
              <a:spcAft>
                <a:spcPts val="0"/>
              </a:spcAft>
              <a:buSzPts val="1400"/>
              <a:buNone/>
              <a:defRPr sz="4000" b="1" i="0" u="none" strike="noStrike" cap="none">
                <a:solidFill>
                  <a:srgbClr val="1C1C1C"/>
                </a:solidFill>
                <a:latin typeface="Arial"/>
                <a:ea typeface="Arial"/>
                <a:cs typeface="Arial"/>
                <a:sym typeface="Arial"/>
              </a:defRPr>
            </a:lvl7pPr>
            <a:lvl8pPr marR="0" lvl="7" algn="l" rtl="0">
              <a:lnSpc>
                <a:spcPct val="90000"/>
              </a:lnSpc>
              <a:spcBef>
                <a:spcPts val="0"/>
              </a:spcBef>
              <a:spcAft>
                <a:spcPts val="0"/>
              </a:spcAft>
              <a:buSzPts val="1400"/>
              <a:buNone/>
              <a:defRPr sz="4000" b="1" i="0" u="none" strike="noStrike" cap="none">
                <a:solidFill>
                  <a:srgbClr val="1C1C1C"/>
                </a:solidFill>
                <a:latin typeface="Arial"/>
                <a:ea typeface="Arial"/>
                <a:cs typeface="Arial"/>
                <a:sym typeface="Arial"/>
              </a:defRPr>
            </a:lvl8pPr>
            <a:lvl9pPr marR="0" lvl="8" algn="l" rtl="0">
              <a:lnSpc>
                <a:spcPct val="90000"/>
              </a:lnSpc>
              <a:spcBef>
                <a:spcPts val="0"/>
              </a:spcBef>
              <a:spcAft>
                <a:spcPts val="0"/>
              </a:spcAft>
              <a:buSzPts val="1400"/>
              <a:buNone/>
              <a:defRPr sz="4000" b="1" i="0" u="none" strike="noStrike" cap="none">
                <a:solidFill>
                  <a:srgbClr val="1C1C1C"/>
                </a:solidFill>
                <a:latin typeface="Arial"/>
                <a:ea typeface="Arial"/>
                <a:cs typeface="Arial"/>
                <a:sym typeface="Arial"/>
              </a:defRPr>
            </a:lvl9pPr>
          </a:lstStyle>
          <a:p>
            <a:endParaRPr dirty="0"/>
          </a:p>
        </p:txBody>
      </p:sp>
      <p:sp>
        <p:nvSpPr>
          <p:cNvPr id="12" name="Google Shape;12;p15"/>
          <p:cNvSpPr>
            <a:spLocks noGrp="1"/>
          </p:cNvSpPr>
          <p:nvPr>
            <p:ph type="body" idx="1"/>
          </p:nvPr>
        </p:nvSpPr>
        <p:spPr>
          <a:xfrm>
            <a:off x="490537" y="1957387"/>
            <a:ext cx="8162925" cy="4387850"/>
          </a:xfrm>
          <a:prstGeom prst="roundRect">
            <a:avLst>
              <a:gd name="adj" fmla="val 558"/>
            </a:avLst>
          </a:prstGeom>
          <a:noFill/>
          <a:ln>
            <a:noFill/>
          </a:ln>
        </p:spPr>
        <p:txBody>
          <a:bodyPr spcFirstLastPara="1" wrap="square" lIns="252000" tIns="252000" rIns="252000" bIns="252000" anchor="t" anchorCtr="0">
            <a:noAutofit/>
          </a:bodyPr>
          <a:lstStyle>
            <a:lvl1pPr marL="457200" marR="0" lvl="0" indent="-342900" algn="l" rtl="0">
              <a:lnSpc>
                <a:spcPct val="90000"/>
              </a:lnSpc>
              <a:spcBef>
                <a:spcPts val="1000"/>
              </a:spcBef>
              <a:spcAft>
                <a:spcPts val="0"/>
              </a:spcAft>
              <a:buClr>
                <a:srgbClr val="1C1C1C"/>
              </a:buClr>
              <a:buSzPts val="1800"/>
              <a:buFont typeface="Arial"/>
              <a:buChar char="•"/>
              <a:defRPr sz="1800" b="0" i="0" u="none" strike="noStrike" cap="none">
                <a:solidFill>
                  <a:srgbClr val="1C1C1C"/>
                </a:solidFill>
                <a:latin typeface="Arial"/>
                <a:ea typeface="Arial"/>
                <a:cs typeface="Arial"/>
                <a:sym typeface="Arial"/>
              </a:defRPr>
            </a:lvl1pPr>
            <a:lvl2pPr marL="914400" marR="0" lvl="1" indent="-330200" algn="l" rtl="0">
              <a:lnSpc>
                <a:spcPct val="90000"/>
              </a:lnSpc>
              <a:spcBef>
                <a:spcPts val="500"/>
              </a:spcBef>
              <a:spcAft>
                <a:spcPts val="0"/>
              </a:spcAft>
              <a:buClr>
                <a:srgbClr val="1C1C1C"/>
              </a:buClr>
              <a:buSzPts val="1600"/>
              <a:buFont typeface="Arial"/>
              <a:buChar char="•"/>
              <a:defRPr sz="1600" b="0" i="0" u="none" strike="noStrike" cap="none">
                <a:solidFill>
                  <a:srgbClr val="1C1C1C"/>
                </a:solidFill>
                <a:latin typeface="Arial"/>
                <a:ea typeface="Arial"/>
                <a:cs typeface="Arial"/>
                <a:sym typeface="Arial"/>
              </a:defRPr>
            </a:lvl2pPr>
            <a:lvl3pPr marL="1371600" marR="0" lvl="2" indent="-317500" algn="l" rtl="0">
              <a:lnSpc>
                <a:spcPct val="90000"/>
              </a:lnSpc>
              <a:spcBef>
                <a:spcPts val="500"/>
              </a:spcBef>
              <a:spcAft>
                <a:spcPts val="0"/>
              </a:spcAft>
              <a:buClr>
                <a:srgbClr val="1C1C1C"/>
              </a:buClr>
              <a:buSzPts val="1400"/>
              <a:buFont typeface="Arial"/>
              <a:buChar char="•"/>
              <a:defRPr sz="1400" b="0" i="0" u="none" strike="noStrike" cap="none">
                <a:solidFill>
                  <a:srgbClr val="1C1C1C"/>
                </a:solidFill>
                <a:latin typeface="Arial"/>
                <a:ea typeface="Arial"/>
                <a:cs typeface="Arial"/>
                <a:sym typeface="Arial"/>
              </a:defRPr>
            </a:lvl3pPr>
            <a:lvl4pPr marL="1828800" marR="0" lvl="3" indent="-317500" algn="l" rtl="0">
              <a:lnSpc>
                <a:spcPct val="90000"/>
              </a:lnSpc>
              <a:spcBef>
                <a:spcPts val="500"/>
              </a:spcBef>
              <a:spcAft>
                <a:spcPts val="0"/>
              </a:spcAft>
              <a:buClr>
                <a:srgbClr val="1C1C1C"/>
              </a:buClr>
              <a:buSzPts val="1400"/>
              <a:buFont typeface="Arial"/>
              <a:buChar char="•"/>
              <a:defRPr sz="1400" b="0" i="0" u="none" strike="noStrike" cap="none">
                <a:solidFill>
                  <a:srgbClr val="1C1C1C"/>
                </a:solidFill>
                <a:latin typeface="Arial"/>
                <a:ea typeface="Arial"/>
                <a:cs typeface="Arial"/>
                <a:sym typeface="Arial"/>
              </a:defRPr>
            </a:lvl4pPr>
            <a:lvl5pPr marL="2286000" marR="0" lvl="4" indent="-317500" algn="l" rtl="0">
              <a:lnSpc>
                <a:spcPct val="90000"/>
              </a:lnSpc>
              <a:spcBef>
                <a:spcPts val="500"/>
              </a:spcBef>
              <a:spcAft>
                <a:spcPts val="0"/>
              </a:spcAft>
              <a:buClr>
                <a:srgbClr val="1C1C1C"/>
              </a:buClr>
              <a:buSzPts val="1400"/>
              <a:buFont typeface="Arial"/>
              <a:buChar char="•"/>
              <a:defRPr sz="1400" b="0" i="0" u="none" strike="noStrike" cap="none">
                <a:solidFill>
                  <a:srgbClr val="1C1C1C"/>
                </a:solidFill>
                <a:latin typeface="Arial"/>
                <a:ea typeface="Arial"/>
                <a:cs typeface="Arial"/>
                <a:sym typeface="Arial"/>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endParaRPr dirty="0"/>
          </a:p>
        </p:txBody>
      </p:sp>
    </p:spTree>
  </p:cSld>
  <p:clrMap bg1="lt1" tx1="dk1" bg2="dk2" tx2="lt2" accent1="accent1" accent2="accent2" accent3="accent3" accent4="accent4" accent5="accent5" accent6="accent6" hlink="hlink" folHlink="folHlink"/>
  <p:sldLayoutIdLst>
    <p:sldLayoutId id="2147483649" r:id="rId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Twinkl" pitchFamily="2" charset="0"/>
          <a:ea typeface="Twinkl" pitchFamily="2" charset="0"/>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Twinkl" pitchFamily="2" charset="0"/>
          <a:ea typeface="Twinkl" pitchFamily="2" charset="0"/>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1">
          <a:blip r:embed="rId3" cstate="email">
            <a:lum/>
            <a:extLst>
              <a:ext uri="{28A0092B-C50C-407E-A947-70E740481C1C}">
                <a14:useLocalDpi xmlns:a14="http://schemas.microsoft.com/office/drawing/2010/main"/>
              </a:ext>
            </a:extLst>
          </a:blip>
          <a:srcRect/>
          <a:stretch>
            <a:fillRect/>
          </a:stretch>
        </a:blipFill>
        <a:effectLst/>
      </p:bgPr>
    </p:bg>
    <p:spTree>
      <p:nvGrpSpPr>
        <p:cNvPr id="1" name="Shape 14"/>
        <p:cNvGrpSpPr/>
        <p:nvPr/>
      </p:nvGrpSpPr>
      <p:grpSpPr>
        <a:xfrm>
          <a:off x="0" y="0"/>
          <a:ext cx="0" cy="0"/>
          <a:chOff x="0" y="0"/>
          <a:chExt cx="0" cy="0"/>
        </a:xfrm>
      </p:grpSpPr>
      <p:sp>
        <p:nvSpPr>
          <p:cNvPr id="15" name="Google Shape;15;p17"/>
          <p:cNvSpPr/>
          <p:nvPr/>
        </p:nvSpPr>
        <p:spPr>
          <a:xfrm>
            <a:off x="457200" y="438150"/>
            <a:ext cx="8220075" cy="5957887"/>
          </a:xfrm>
          <a:prstGeom prst="roundRect">
            <a:avLst>
              <a:gd name="adj" fmla="val 572"/>
            </a:avLst>
          </a:prstGeom>
          <a:solidFill>
            <a:schemeClr val="lt1">
              <a:alpha val="89803"/>
            </a:schemeClr>
          </a:solidFill>
          <a:ln w="25400" cap="rnd"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FFFFFF"/>
              </a:buClr>
              <a:buSzPts val="1300"/>
              <a:buFont typeface="Arial"/>
              <a:buNone/>
            </a:pPr>
            <a:r>
              <a:rPr lang="en-US" sz="1300" b="0" i="0" u="none" strike="noStrike" cap="none" dirty="0">
                <a:solidFill>
                  <a:srgbClr val="FFFFFF"/>
                </a:solidFill>
                <a:latin typeface="Twinkl" pitchFamily="2" charset="0"/>
                <a:ea typeface="Arial"/>
                <a:cs typeface="Arial"/>
                <a:sym typeface="Arial"/>
              </a:rPr>
              <a:t> </a:t>
            </a:r>
            <a:endParaRPr dirty="0">
              <a:latin typeface="Twinkl" pitchFamily="2" charset="0"/>
            </a:endParaRPr>
          </a:p>
        </p:txBody>
      </p:sp>
      <p:sp>
        <p:nvSpPr>
          <p:cNvPr id="16" name="Google Shape;16;p17"/>
          <p:cNvSpPr>
            <a:spLocks noGrp="1"/>
          </p:cNvSpPr>
          <p:nvPr>
            <p:ph type="title"/>
          </p:nvPr>
        </p:nvSpPr>
        <p:spPr>
          <a:xfrm>
            <a:off x="490537" y="695325"/>
            <a:ext cx="8162925" cy="1150937"/>
          </a:xfrm>
          <a:prstGeom prst="roundRect">
            <a:avLst>
              <a:gd name="adj" fmla="val 2082"/>
            </a:avLst>
          </a:prstGeom>
          <a:noFill/>
          <a:ln>
            <a:noFill/>
          </a:ln>
        </p:spPr>
        <p:txBody>
          <a:bodyPr spcFirstLastPara="1" wrap="square" lIns="252000" tIns="252000" rIns="252000" bIns="252000" anchor="ctr" anchorCtr="1">
            <a:noAutofit/>
          </a:bodyPr>
          <a:lstStyle>
            <a:lvl1pPr marR="0" lvl="0" algn="l" rtl="0">
              <a:lnSpc>
                <a:spcPct val="90000"/>
              </a:lnSpc>
              <a:spcBef>
                <a:spcPts val="0"/>
              </a:spcBef>
              <a:spcAft>
                <a:spcPts val="0"/>
              </a:spcAft>
              <a:buSzPts val="1400"/>
              <a:buNone/>
              <a:defRPr sz="4000" b="1" i="0" u="none" strike="noStrike" cap="none">
                <a:solidFill>
                  <a:srgbClr val="1C1C1C"/>
                </a:solidFill>
                <a:latin typeface="Arial"/>
                <a:ea typeface="Arial"/>
                <a:cs typeface="Arial"/>
                <a:sym typeface="Arial"/>
              </a:defRPr>
            </a:lvl1pPr>
            <a:lvl2pPr marR="0" lvl="1" algn="l" rtl="0">
              <a:lnSpc>
                <a:spcPct val="90000"/>
              </a:lnSpc>
              <a:spcBef>
                <a:spcPts val="0"/>
              </a:spcBef>
              <a:spcAft>
                <a:spcPts val="0"/>
              </a:spcAft>
              <a:buSzPts val="1400"/>
              <a:buNone/>
              <a:defRPr sz="4000" b="1" i="0" u="none" strike="noStrike" cap="none">
                <a:solidFill>
                  <a:srgbClr val="1C1C1C"/>
                </a:solidFill>
                <a:latin typeface="Arial"/>
                <a:ea typeface="Arial"/>
                <a:cs typeface="Arial"/>
                <a:sym typeface="Arial"/>
              </a:defRPr>
            </a:lvl2pPr>
            <a:lvl3pPr marR="0" lvl="2" algn="l" rtl="0">
              <a:lnSpc>
                <a:spcPct val="90000"/>
              </a:lnSpc>
              <a:spcBef>
                <a:spcPts val="0"/>
              </a:spcBef>
              <a:spcAft>
                <a:spcPts val="0"/>
              </a:spcAft>
              <a:buSzPts val="1400"/>
              <a:buNone/>
              <a:defRPr sz="4000" b="1" i="0" u="none" strike="noStrike" cap="none">
                <a:solidFill>
                  <a:srgbClr val="1C1C1C"/>
                </a:solidFill>
                <a:latin typeface="Arial"/>
                <a:ea typeface="Arial"/>
                <a:cs typeface="Arial"/>
                <a:sym typeface="Arial"/>
              </a:defRPr>
            </a:lvl3pPr>
            <a:lvl4pPr marR="0" lvl="3" algn="l" rtl="0">
              <a:lnSpc>
                <a:spcPct val="90000"/>
              </a:lnSpc>
              <a:spcBef>
                <a:spcPts val="0"/>
              </a:spcBef>
              <a:spcAft>
                <a:spcPts val="0"/>
              </a:spcAft>
              <a:buSzPts val="1400"/>
              <a:buNone/>
              <a:defRPr sz="4000" b="1" i="0" u="none" strike="noStrike" cap="none">
                <a:solidFill>
                  <a:srgbClr val="1C1C1C"/>
                </a:solidFill>
                <a:latin typeface="Arial"/>
                <a:ea typeface="Arial"/>
                <a:cs typeface="Arial"/>
                <a:sym typeface="Arial"/>
              </a:defRPr>
            </a:lvl4pPr>
            <a:lvl5pPr marR="0" lvl="4" algn="l" rtl="0">
              <a:lnSpc>
                <a:spcPct val="90000"/>
              </a:lnSpc>
              <a:spcBef>
                <a:spcPts val="0"/>
              </a:spcBef>
              <a:spcAft>
                <a:spcPts val="0"/>
              </a:spcAft>
              <a:buSzPts val="1400"/>
              <a:buNone/>
              <a:defRPr sz="4000" b="1" i="0" u="none" strike="noStrike" cap="none">
                <a:solidFill>
                  <a:srgbClr val="1C1C1C"/>
                </a:solidFill>
                <a:latin typeface="Arial"/>
                <a:ea typeface="Arial"/>
                <a:cs typeface="Arial"/>
                <a:sym typeface="Arial"/>
              </a:defRPr>
            </a:lvl5pPr>
            <a:lvl6pPr marR="0" lvl="5" algn="l" rtl="0">
              <a:lnSpc>
                <a:spcPct val="90000"/>
              </a:lnSpc>
              <a:spcBef>
                <a:spcPts val="0"/>
              </a:spcBef>
              <a:spcAft>
                <a:spcPts val="0"/>
              </a:spcAft>
              <a:buSzPts val="1400"/>
              <a:buNone/>
              <a:defRPr sz="4000" b="1" i="0" u="none" strike="noStrike" cap="none">
                <a:solidFill>
                  <a:srgbClr val="1C1C1C"/>
                </a:solidFill>
                <a:latin typeface="Arial"/>
                <a:ea typeface="Arial"/>
                <a:cs typeface="Arial"/>
                <a:sym typeface="Arial"/>
              </a:defRPr>
            </a:lvl6pPr>
            <a:lvl7pPr marR="0" lvl="6" algn="l" rtl="0">
              <a:lnSpc>
                <a:spcPct val="90000"/>
              </a:lnSpc>
              <a:spcBef>
                <a:spcPts val="0"/>
              </a:spcBef>
              <a:spcAft>
                <a:spcPts val="0"/>
              </a:spcAft>
              <a:buSzPts val="1400"/>
              <a:buNone/>
              <a:defRPr sz="4000" b="1" i="0" u="none" strike="noStrike" cap="none">
                <a:solidFill>
                  <a:srgbClr val="1C1C1C"/>
                </a:solidFill>
                <a:latin typeface="Arial"/>
                <a:ea typeface="Arial"/>
                <a:cs typeface="Arial"/>
                <a:sym typeface="Arial"/>
              </a:defRPr>
            </a:lvl7pPr>
            <a:lvl8pPr marR="0" lvl="7" algn="l" rtl="0">
              <a:lnSpc>
                <a:spcPct val="90000"/>
              </a:lnSpc>
              <a:spcBef>
                <a:spcPts val="0"/>
              </a:spcBef>
              <a:spcAft>
                <a:spcPts val="0"/>
              </a:spcAft>
              <a:buSzPts val="1400"/>
              <a:buNone/>
              <a:defRPr sz="4000" b="1" i="0" u="none" strike="noStrike" cap="none">
                <a:solidFill>
                  <a:srgbClr val="1C1C1C"/>
                </a:solidFill>
                <a:latin typeface="Arial"/>
                <a:ea typeface="Arial"/>
                <a:cs typeface="Arial"/>
                <a:sym typeface="Arial"/>
              </a:defRPr>
            </a:lvl8pPr>
            <a:lvl9pPr marR="0" lvl="8" algn="l" rtl="0">
              <a:lnSpc>
                <a:spcPct val="90000"/>
              </a:lnSpc>
              <a:spcBef>
                <a:spcPts val="0"/>
              </a:spcBef>
              <a:spcAft>
                <a:spcPts val="0"/>
              </a:spcAft>
              <a:buSzPts val="1400"/>
              <a:buNone/>
              <a:defRPr sz="4000" b="1" i="0" u="none" strike="noStrike" cap="none">
                <a:solidFill>
                  <a:srgbClr val="1C1C1C"/>
                </a:solidFill>
                <a:latin typeface="Arial"/>
                <a:ea typeface="Arial"/>
                <a:cs typeface="Arial"/>
                <a:sym typeface="Arial"/>
              </a:defRPr>
            </a:lvl9pPr>
          </a:lstStyle>
          <a:p>
            <a:endParaRPr dirty="0"/>
          </a:p>
        </p:txBody>
      </p:sp>
      <p:sp>
        <p:nvSpPr>
          <p:cNvPr id="17" name="Google Shape;17;p17"/>
          <p:cNvSpPr>
            <a:spLocks noGrp="1"/>
          </p:cNvSpPr>
          <p:nvPr>
            <p:ph type="body" idx="1"/>
          </p:nvPr>
        </p:nvSpPr>
        <p:spPr>
          <a:xfrm>
            <a:off x="490537" y="1957387"/>
            <a:ext cx="8162925" cy="4387850"/>
          </a:xfrm>
          <a:prstGeom prst="roundRect">
            <a:avLst>
              <a:gd name="adj" fmla="val 558"/>
            </a:avLst>
          </a:prstGeom>
          <a:noFill/>
          <a:ln>
            <a:noFill/>
          </a:ln>
        </p:spPr>
        <p:txBody>
          <a:bodyPr spcFirstLastPara="1" wrap="square" lIns="252000" tIns="252000" rIns="252000" bIns="252000" anchor="t" anchorCtr="0">
            <a:noAutofit/>
          </a:bodyPr>
          <a:lstStyle>
            <a:lvl1pPr marL="457200" marR="0" lvl="0" indent="-342900" algn="l" rtl="0">
              <a:lnSpc>
                <a:spcPct val="90000"/>
              </a:lnSpc>
              <a:spcBef>
                <a:spcPts val="1000"/>
              </a:spcBef>
              <a:spcAft>
                <a:spcPts val="0"/>
              </a:spcAft>
              <a:buClr>
                <a:srgbClr val="1C1C1C"/>
              </a:buClr>
              <a:buSzPts val="1800"/>
              <a:buFont typeface="Arial"/>
              <a:buChar char="•"/>
              <a:defRPr sz="1800" b="0" i="0" u="none" strike="noStrike" cap="none">
                <a:solidFill>
                  <a:srgbClr val="1C1C1C"/>
                </a:solidFill>
                <a:latin typeface="Arial"/>
                <a:ea typeface="Arial"/>
                <a:cs typeface="Arial"/>
                <a:sym typeface="Arial"/>
              </a:defRPr>
            </a:lvl1pPr>
            <a:lvl2pPr marL="914400" marR="0" lvl="1" indent="-330200" algn="l" rtl="0">
              <a:lnSpc>
                <a:spcPct val="90000"/>
              </a:lnSpc>
              <a:spcBef>
                <a:spcPts val="500"/>
              </a:spcBef>
              <a:spcAft>
                <a:spcPts val="0"/>
              </a:spcAft>
              <a:buClr>
                <a:srgbClr val="1C1C1C"/>
              </a:buClr>
              <a:buSzPts val="1600"/>
              <a:buFont typeface="Arial"/>
              <a:buChar char="•"/>
              <a:defRPr sz="1600" b="0" i="0" u="none" strike="noStrike" cap="none">
                <a:solidFill>
                  <a:srgbClr val="1C1C1C"/>
                </a:solidFill>
                <a:latin typeface="Arial"/>
                <a:ea typeface="Arial"/>
                <a:cs typeface="Arial"/>
                <a:sym typeface="Arial"/>
              </a:defRPr>
            </a:lvl2pPr>
            <a:lvl3pPr marL="1371600" marR="0" lvl="2" indent="-317500" algn="l" rtl="0">
              <a:lnSpc>
                <a:spcPct val="90000"/>
              </a:lnSpc>
              <a:spcBef>
                <a:spcPts val="500"/>
              </a:spcBef>
              <a:spcAft>
                <a:spcPts val="0"/>
              </a:spcAft>
              <a:buClr>
                <a:srgbClr val="1C1C1C"/>
              </a:buClr>
              <a:buSzPts val="1400"/>
              <a:buFont typeface="Arial"/>
              <a:buChar char="•"/>
              <a:defRPr sz="1400" b="0" i="0" u="none" strike="noStrike" cap="none">
                <a:solidFill>
                  <a:srgbClr val="1C1C1C"/>
                </a:solidFill>
                <a:latin typeface="Arial"/>
                <a:ea typeface="Arial"/>
                <a:cs typeface="Arial"/>
                <a:sym typeface="Arial"/>
              </a:defRPr>
            </a:lvl3pPr>
            <a:lvl4pPr marL="1828800" marR="0" lvl="3" indent="-317500" algn="l" rtl="0">
              <a:lnSpc>
                <a:spcPct val="90000"/>
              </a:lnSpc>
              <a:spcBef>
                <a:spcPts val="500"/>
              </a:spcBef>
              <a:spcAft>
                <a:spcPts val="0"/>
              </a:spcAft>
              <a:buClr>
                <a:srgbClr val="1C1C1C"/>
              </a:buClr>
              <a:buSzPts val="1400"/>
              <a:buFont typeface="Arial"/>
              <a:buChar char="•"/>
              <a:defRPr sz="1400" b="0" i="0" u="none" strike="noStrike" cap="none">
                <a:solidFill>
                  <a:srgbClr val="1C1C1C"/>
                </a:solidFill>
                <a:latin typeface="Arial"/>
                <a:ea typeface="Arial"/>
                <a:cs typeface="Arial"/>
                <a:sym typeface="Arial"/>
              </a:defRPr>
            </a:lvl4pPr>
            <a:lvl5pPr marL="2286000" marR="0" lvl="4" indent="-317500" algn="l" rtl="0">
              <a:lnSpc>
                <a:spcPct val="90000"/>
              </a:lnSpc>
              <a:spcBef>
                <a:spcPts val="500"/>
              </a:spcBef>
              <a:spcAft>
                <a:spcPts val="0"/>
              </a:spcAft>
              <a:buClr>
                <a:srgbClr val="1C1C1C"/>
              </a:buClr>
              <a:buSzPts val="1400"/>
              <a:buFont typeface="Arial"/>
              <a:buChar char="•"/>
              <a:defRPr sz="1400" b="0" i="0" u="none" strike="noStrike" cap="none">
                <a:solidFill>
                  <a:srgbClr val="1C1C1C"/>
                </a:solidFill>
                <a:latin typeface="Arial"/>
                <a:ea typeface="Arial"/>
                <a:cs typeface="Arial"/>
                <a:sym typeface="Arial"/>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endParaRPr dirty="0"/>
          </a:p>
        </p:txBody>
      </p:sp>
    </p:spTree>
  </p:cSld>
  <p:clrMap bg1="lt1" tx1="dk1" bg2="dk2" tx2="lt2" accent1="accent1" accent2="accent2" accent3="accent3" accent4="accent4" accent5="accent5" accent6="accent6" hlink="hlink" folHlink="folHlink"/>
  <p:sldLayoutIdLst>
    <p:sldLayoutId id="2147483651" r:id="rId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Twinkl" pitchFamily="2" charset="0"/>
          <a:ea typeface="Twinkl" pitchFamily="2" charset="0"/>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Twinkl" pitchFamily="2" charset="0"/>
          <a:ea typeface="Twinkl" pitchFamily="2" charset="0"/>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blipFill dpi="0" rotWithShape="1">
          <a:blip r:embed="rId3" cstate="email">
            <a:lum/>
            <a:extLst>
              <a:ext uri="{28A0092B-C50C-407E-A947-70E740481C1C}">
                <a14:useLocalDpi xmlns:a14="http://schemas.microsoft.com/office/drawing/2010/main"/>
              </a:ext>
            </a:extLst>
          </a:blip>
          <a:srcRect/>
          <a:stretch>
            <a:fillRect/>
          </a:stretch>
        </a:blipFill>
        <a:effectLst/>
      </p:bgPr>
    </p:bg>
    <p:spTree>
      <p:nvGrpSpPr>
        <p:cNvPr id="1" name="Shape 20"/>
        <p:cNvGrpSpPr/>
        <p:nvPr/>
      </p:nvGrpSpPr>
      <p:grpSpPr>
        <a:xfrm>
          <a:off x="0" y="0"/>
          <a:ext cx="0" cy="0"/>
          <a:chOff x="0" y="0"/>
          <a:chExt cx="0" cy="0"/>
        </a:xfrm>
      </p:grpSpPr>
      <p:pic>
        <p:nvPicPr>
          <p:cNvPr id="21" name="Google Shape;21;p19"/>
          <p:cNvPicPr preferRelativeResize="0"/>
          <p:nvPr/>
        </p:nvPicPr>
        <p:blipFill rotWithShape="1">
          <a:blip r:embed="rId4" cstate="email">
            <a:alphaModFix/>
            <a:extLst>
              <a:ext uri="{28A0092B-C50C-407E-A947-70E740481C1C}">
                <a14:useLocalDpi xmlns:a14="http://schemas.microsoft.com/office/drawing/2010/main"/>
              </a:ext>
            </a:extLst>
          </a:blip>
          <a:srcRect/>
          <a:stretch/>
        </p:blipFill>
        <p:spPr>
          <a:xfrm>
            <a:off x="8523287" y="6196012"/>
            <a:ext cx="576262" cy="581025"/>
          </a:xfrm>
          <a:prstGeom prst="rect">
            <a:avLst/>
          </a:prstGeom>
          <a:noFill/>
          <a:ln>
            <a:noFill/>
          </a:ln>
        </p:spPr>
      </p:pic>
      <p:sp>
        <p:nvSpPr>
          <p:cNvPr id="22" name="Google Shape;22;p19"/>
          <p:cNvSpPr>
            <a:spLocks noGrp="1"/>
          </p:cNvSpPr>
          <p:nvPr>
            <p:ph type="title"/>
          </p:nvPr>
        </p:nvSpPr>
        <p:spPr>
          <a:xfrm>
            <a:off x="490537" y="695325"/>
            <a:ext cx="8162925" cy="1150937"/>
          </a:xfrm>
          <a:prstGeom prst="roundRect">
            <a:avLst>
              <a:gd name="adj" fmla="val 2082"/>
            </a:avLst>
          </a:prstGeom>
          <a:noFill/>
          <a:ln>
            <a:noFill/>
          </a:ln>
        </p:spPr>
        <p:txBody>
          <a:bodyPr spcFirstLastPara="1" wrap="square" lIns="252000" tIns="252000" rIns="252000" bIns="252000" anchor="ctr" anchorCtr="1">
            <a:noAutofit/>
          </a:bodyPr>
          <a:lstStyle>
            <a:lvl1pPr marR="0" lvl="0" algn="l" rtl="0">
              <a:lnSpc>
                <a:spcPct val="90000"/>
              </a:lnSpc>
              <a:spcBef>
                <a:spcPts val="0"/>
              </a:spcBef>
              <a:spcAft>
                <a:spcPts val="0"/>
              </a:spcAft>
              <a:buSzPts val="1400"/>
              <a:buNone/>
              <a:defRPr sz="4000" b="1" i="0" u="none" strike="noStrike" cap="none">
                <a:solidFill>
                  <a:srgbClr val="1C1C1C"/>
                </a:solidFill>
                <a:latin typeface="Arial"/>
                <a:ea typeface="Arial"/>
                <a:cs typeface="Arial"/>
                <a:sym typeface="Arial"/>
              </a:defRPr>
            </a:lvl1pPr>
            <a:lvl2pPr marR="0" lvl="1" algn="l" rtl="0">
              <a:lnSpc>
                <a:spcPct val="90000"/>
              </a:lnSpc>
              <a:spcBef>
                <a:spcPts val="0"/>
              </a:spcBef>
              <a:spcAft>
                <a:spcPts val="0"/>
              </a:spcAft>
              <a:buSzPts val="1400"/>
              <a:buNone/>
              <a:defRPr sz="4000" b="1" i="0" u="none" strike="noStrike" cap="none">
                <a:solidFill>
                  <a:srgbClr val="1C1C1C"/>
                </a:solidFill>
                <a:latin typeface="Arial"/>
                <a:ea typeface="Arial"/>
                <a:cs typeface="Arial"/>
                <a:sym typeface="Arial"/>
              </a:defRPr>
            </a:lvl2pPr>
            <a:lvl3pPr marR="0" lvl="2" algn="l" rtl="0">
              <a:lnSpc>
                <a:spcPct val="90000"/>
              </a:lnSpc>
              <a:spcBef>
                <a:spcPts val="0"/>
              </a:spcBef>
              <a:spcAft>
                <a:spcPts val="0"/>
              </a:spcAft>
              <a:buSzPts val="1400"/>
              <a:buNone/>
              <a:defRPr sz="4000" b="1" i="0" u="none" strike="noStrike" cap="none">
                <a:solidFill>
                  <a:srgbClr val="1C1C1C"/>
                </a:solidFill>
                <a:latin typeface="Arial"/>
                <a:ea typeface="Arial"/>
                <a:cs typeface="Arial"/>
                <a:sym typeface="Arial"/>
              </a:defRPr>
            </a:lvl3pPr>
            <a:lvl4pPr marR="0" lvl="3" algn="l" rtl="0">
              <a:lnSpc>
                <a:spcPct val="90000"/>
              </a:lnSpc>
              <a:spcBef>
                <a:spcPts val="0"/>
              </a:spcBef>
              <a:spcAft>
                <a:spcPts val="0"/>
              </a:spcAft>
              <a:buSzPts val="1400"/>
              <a:buNone/>
              <a:defRPr sz="4000" b="1" i="0" u="none" strike="noStrike" cap="none">
                <a:solidFill>
                  <a:srgbClr val="1C1C1C"/>
                </a:solidFill>
                <a:latin typeface="Arial"/>
                <a:ea typeface="Arial"/>
                <a:cs typeface="Arial"/>
                <a:sym typeface="Arial"/>
              </a:defRPr>
            </a:lvl4pPr>
            <a:lvl5pPr marR="0" lvl="4" algn="l" rtl="0">
              <a:lnSpc>
                <a:spcPct val="90000"/>
              </a:lnSpc>
              <a:spcBef>
                <a:spcPts val="0"/>
              </a:spcBef>
              <a:spcAft>
                <a:spcPts val="0"/>
              </a:spcAft>
              <a:buSzPts val="1400"/>
              <a:buNone/>
              <a:defRPr sz="4000" b="1" i="0" u="none" strike="noStrike" cap="none">
                <a:solidFill>
                  <a:srgbClr val="1C1C1C"/>
                </a:solidFill>
                <a:latin typeface="Arial"/>
                <a:ea typeface="Arial"/>
                <a:cs typeface="Arial"/>
                <a:sym typeface="Arial"/>
              </a:defRPr>
            </a:lvl5pPr>
            <a:lvl6pPr marR="0" lvl="5" algn="l" rtl="0">
              <a:lnSpc>
                <a:spcPct val="90000"/>
              </a:lnSpc>
              <a:spcBef>
                <a:spcPts val="0"/>
              </a:spcBef>
              <a:spcAft>
                <a:spcPts val="0"/>
              </a:spcAft>
              <a:buSzPts val="1400"/>
              <a:buNone/>
              <a:defRPr sz="4000" b="1" i="0" u="none" strike="noStrike" cap="none">
                <a:solidFill>
                  <a:srgbClr val="1C1C1C"/>
                </a:solidFill>
                <a:latin typeface="Arial"/>
                <a:ea typeface="Arial"/>
                <a:cs typeface="Arial"/>
                <a:sym typeface="Arial"/>
              </a:defRPr>
            </a:lvl6pPr>
            <a:lvl7pPr marR="0" lvl="6" algn="l" rtl="0">
              <a:lnSpc>
                <a:spcPct val="90000"/>
              </a:lnSpc>
              <a:spcBef>
                <a:spcPts val="0"/>
              </a:spcBef>
              <a:spcAft>
                <a:spcPts val="0"/>
              </a:spcAft>
              <a:buSzPts val="1400"/>
              <a:buNone/>
              <a:defRPr sz="4000" b="1" i="0" u="none" strike="noStrike" cap="none">
                <a:solidFill>
                  <a:srgbClr val="1C1C1C"/>
                </a:solidFill>
                <a:latin typeface="Arial"/>
                <a:ea typeface="Arial"/>
                <a:cs typeface="Arial"/>
                <a:sym typeface="Arial"/>
              </a:defRPr>
            </a:lvl7pPr>
            <a:lvl8pPr marR="0" lvl="7" algn="l" rtl="0">
              <a:lnSpc>
                <a:spcPct val="90000"/>
              </a:lnSpc>
              <a:spcBef>
                <a:spcPts val="0"/>
              </a:spcBef>
              <a:spcAft>
                <a:spcPts val="0"/>
              </a:spcAft>
              <a:buSzPts val="1400"/>
              <a:buNone/>
              <a:defRPr sz="4000" b="1" i="0" u="none" strike="noStrike" cap="none">
                <a:solidFill>
                  <a:srgbClr val="1C1C1C"/>
                </a:solidFill>
                <a:latin typeface="Arial"/>
                <a:ea typeface="Arial"/>
                <a:cs typeface="Arial"/>
                <a:sym typeface="Arial"/>
              </a:defRPr>
            </a:lvl8pPr>
            <a:lvl9pPr marR="0" lvl="8" algn="l" rtl="0">
              <a:lnSpc>
                <a:spcPct val="90000"/>
              </a:lnSpc>
              <a:spcBef>
                <a:spcPts val="0"/>
              </a:spcBef>
              <a:spcAft>
                <a:spcPts val="0"/>
              </a:spcAft>
              <a:buSzPts val="1400"/>
              <a:buNone/>
              <a:defRPr sz="4000" b="1" i="0" u="none" strike="noStrike" cap="none">
                <a:solidFill>
                  <a:srgbClr val="1C1C1C"/>
                </a:solidFill>
                <a:latin typeface="Arial"/>
                <a:ea typeface="Arial"/>
                <a:cs typeface="Arial"/>
                <a:sym typeface="Arial"/>
              </a:defRPr>
            </a:lvl9pPr>
          </a:lstStyle>
          <a:p>
            <a:endParaRPr dirty="0"/>
          </a:p>
        </p:txBody>
      </p:sp>
      <p:sp>
        <p:nvSpPr>
          <p:cNvPr id="23" name="Google Shape;23;p19"/>
          <p:cNvSpPr>
            <a:spLocks noGrp="1"/>
          </p:cNvSpPr>
          <p:nvPr>
            <p:ph type="body" idx="1"/>
          </p:nvPr>
        </p:nvSpPr>
        <p:spPr>
          <a:xfrm>
            <a:off x="490537" y="1957387"/>
            <a:ext cx="8162925" cy="4387850"/>
          </a:xfrm>
          <a:prstGeom prst="roundRect">
            <a:avLst>
              <a:gd name="adj" fmla="val 558"/>
            </a:avLst>
          </a:prstGeom>
          <a:noFill/>
          <a:ln>
            <a:noFill/>
          </a:ln>
        </p:spPr>
        <p:txBody>
          <a:bodyPr spcFirstLastPara="1" wrap="square" lIns="252000" tIns="252000" rIns="252000" bIns="252000" anchor="t" anchorCtr="0">
            <a:noAutofit/>
          </a:bodyPr>
          <a:lstStyle>
            <a:lvl1pPr marL="457200" marR="0" lvl="0" indent="-342900" algn="l" rtl="0">
              <a:lnSpc>
                <a:spcPct val="90000"/>
              </a:lnSpc>
              <a:spcBef>
                <a:spcPts val="1000"/>
              </a:spcBef>
              <a:spcAft>
                <a:spcPts val="0"/>
              </a:spcAft>
              <a:buClr>
                <a:srgbClr val="1C1C1C"/>
              </a:buClr>
              <a:buSzPts val="1800"/>
              <a:buFont typeface="Arial"/>
              <a:buChar char="•"/>
              <a:defRPr sz="1800" b="0" i="0" u="none" strike="noStrike" cap="none">
                <a:solidFill>
                  <a:srgbClr val="1C1C1C"/>
                </a:solidFill>
                <a:latin typeface="Arial"/>
                <a:ea typeface="Arial"/>
                <a:cs typeface="Arial"/>
                <a:sym typeface="Arial"/>
              </a:defRPr>
            </a:lvl1pPr>
            <a:lvl2pPr marL="914400" marR="0" lvl="1" indent="-330200" algn="l" rtl="0">
              <a:lnSpc>
                <a:spcPct val="90000"/>
              </a:lnSpc>
              <a:spcBef>
                <a:spcPts val="500"/>
              </a:spcBef>
              <a:spcAft>
                <a:spcPts val="0"/>
              </a:spcAft>
              <a:buClr>
                <a:srgbClr val="1C1C1C"/>
              </a:buClr>
              <a:buSzPts val="1600"/>
              <a:buFont typeface="Arial"/>
              <a:buChar char="•"/>
              <a:defRPr sz="1600" b="0" i="0" u="none" strike="noStrike" cap="none">
                <a:solidFill>
                  <a:srgbClr val="1C1C1C"/>
                </a:solidFill>
                <a:latin typeface="Arial"/>
                <a:ea typeface="Arial"/>
                <a:cs typeface="Arial"/>
                <a:sym typeface="Arial"/>
              </a:defRPr>
            </a:lvl2pPr>
            <a:lvl3pPr marL="1371600" marR="0" lvl="2" indent="-317500" algn="l" rtl="0">
              <a:lnSpc>
                <a:spcPct val="90000"/>
              </a:lnSpc>
              <a:spcBef>
                <a:spcPts val="500"/>
              </a:spcBef>
              <a:spcAft>
                <a:spcPts val="0"/>
              </a:spcAft>
              <a:buClr>
                <a:srgbClr val="1C1C1C"/>
              </a:buClr>
              <a:buSzPts val="1400"/>
              <a:buFont typeface="Arial"/>
              <a:buChar char="•"/>
              <a:defRPr sz="1400" b="0" i="0" u="none" strike="noStrike" cap="none">
                <a:solidFill>
                  <a:srgbClr val="1C1C1C"/>
                </a:solidFill>
                <a:latin typeface="Arial"/>
                <a:ea typeface="Arial"/>
                <a:cs typeface="Arial"/>
                <a:sym typeface="Arial"/>
              </a:defRPr>
            </a:lvl3pPr>
            <a:lvl4pPr marL="1828800" marR="0" lvl="3" indent="-317500" algn="l" rtl="0">
              <a:lnSpc>
                <a:spcPct val="90000"/>
              </a:lnSpc>
              <a:spcBef>
                <a:spcPts val="500"/>
              </a:spcBef>
              <a:spcAft>
                <a:spcPts val="0"/>
              </a:spcAft>
              <a:buClr>
                <a:srgbClr val="1C1C1C"/>
              </a:buClr>
              <a:buSzPts val="1400"/>
              <a:buFont typeface="Arial"/>
              <a:buChar char="•"/>
              <a:defRPr sz="1400" b="0" i="0" u="none" strike="noStrike" cap="none">
                <a:solidFill>
                  <a:srgbClr val="1C1C1C"/>
                </a:solidFill>
                <a:latin typeface="Arial"/>
                <a:ea typeface="Arial"/>
                <a:cs typeface="Arial"/>
                <a:sym typeface="Arial"/>
              </a:defRPr>
            </a:lvl4pPr>
            <a:lvl5pPr marL="2286000" marR="0" lvl="4" indent="-317500" algn="l" rtl="0">
              <a:lnSpc>
                <a:spcPct val="90000"/>
              </a:lnSpc>
              <a:spcBef>
                <a:spcPts val="500"/>
              </a:spcBef>
              <a:spcAft>
                <a:spcPts val="0"/>
              </a:spcAft>
              <a:buClr>
                <a:srgbClr val="1C1C1C"/>
              </a:buClr>
              <a:buSzPts val="1400"/>
              <a:buFont typeface="Arial"/>
              <a:buChar char="•"/>
              <a:defRPr sz="1400" b="0" i="0" u="none" strike="noStrike" cap="none">
                <a:solidFill>
                  <a:srgbClr val="1C1C1C"/>
                </a:solidFill>
                <a:latin typeface="Arial"/>
                <a:ea typeface="Arial"/>
                <a:cs typeface="Arial"/>
                <a:sym typeface="Arial"/>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endParaRPr dirty="0"/>
          </a:p>
        </p:txBody>
      </p:sp>
    </p:spTree>
  </p:cSld>
  <p:clrMap bg1="lt1" tx1="dk1" bg2="dk2" tx2="lt2" accent1="accent1" accent2="accent2" accent3="accent3" accent4="accent4" accent5="accent5" accent6="accent6" hlink="hlink" folHlink="folHlink"/>
  <p:sldLayoutIdLst>
    <p:sldLayoutId id="2147483653" r:id="rId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Twinkl" pitchFamily="2" charset="0"/>
          <a:ea typeface="Twinkl" pitchFamily="2" charset="0"/>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Twinkl" pitchFamily="2" charset="0"/>
          <a:ea typeface="Twinkl" pitchFamily="2" charset="0"/>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23.png"/></Relationships>
</file>

<file path=ppt/slides/_rels/slide11.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hyperlink" Target="https://www.twinkl.co.uk/resource/t-t-4421-hannukah-dreidel-net" TargetMode="External"/><Relationship Id="rId2" Type="http://schemas.openxmlformats.org/officeDocument/2006/relationships/notesSlide" Target="../notesSlides/notesSlide13.xml"/><Relationship Id="rId1" Type="http://schemas.openxmlformats.org/officeDocument/2006/relationships/slideLayout" Target="../slideLayouts/slideLayout2.xml"/><Relationship Id="rId5" Type="http://schemas.openxmlformats.org/officeDocument/2006/relationships/image" Target="../media/image26.png"/><Relationship Id="rId4" Type="http://schemas.openxmlformats.org/officeDocument/2006/relationships/hyperlink" Target="https://www.twinkl.co.uk/resource/t-t-4422-hannukah-dreidel-game" TargetMode="Externa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image" Target="../media/image6.jpeg"/><Relationship Id="rId7" Type="http://schemas.openxmlformats.org/officeDocument/2006/relationships/image" Target="../media/image10.pn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jpeg"/></Relationships>
</file>

<file path=ppt/slides/_rels/slide3.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14.png"/><Relationship Id="rId4" Type="http://schemas.openxmlformats.org/officeDocument/2006/relationships/image" Target="../media/image13.png"/></Relationships>
</file>

<file path=ppt/slides/_rels/slide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16.png"/><Relationship Id="rId4" Type="http://schemas.openxmlformats.org/officeDocument/2006/relationships/image" Target="../media/image6.jpeg"/></Relationships>
</file>

<file path=ppt/slides/_rels/slide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3" cstate="email">
            <a:lum/>
            <a:extLst>
              <a:ext uri="{28A0092B-C50C-407E-A947-70E740481C1C}">
                <a14:useLocalDpi xmlns:a14="http://schemas.microsoft.com/office/drawing/2010/main"/>
              </a:ext>
            </a:extLst>
          </a:blip>
          <a:srcRect/>
          <a:stretch>
            <a:fillRect/>
          </a:stretch>
        </a:blipFill>
        <a:effectLst/>
      </p:bgPr>
    </p:bg>
    <p:spTree>
      <p:nvGrpSpPr>
        <p:cNvPr id="1" name="Shape 38"/>
        <p:cNvGrpSpPr/>
        <p:nvPr/>
      </p:nvGrpSpPr>
      <p:grpSpPr>
        <a:xfrm>
          <a:off x="0" y="0"/>
          <a:ext cx="0" cy="0"/>
          <a:chOff x="0" y="0"/>
          <a:chExt cx="0" cy="0"/>
        </a:xfrm>
      </p:grpSpPr>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31"/>
        <p:cNvGrpSpPr/>
        <p:nvPr/>
      </p:nvGrpSpPr>
      <p:grpSpPr>
        <a:xfrm>
          <a:off x="0" y="0"/>
          <a:ext cx="0" cy="0"/>
          <a:chOff x="0" y="0"/>
          <a:chExt cx="0" cy="0"/>
        </a:xfrm>
      </p:grpSpPr>
      <p:sp>
        <p:nvSpPr>
          <p:cNvPr id="132" name="Google Shape;132;p10"/>
          <p:cNvSpPr/>
          <p:nvPr/>
        </p:nvSpPr>
        <p:spPr>
          <a:xfrm>
            <a:off x="755650" y="4837112"/>
            <a:ext cx="7632700" cy="1255712"/>
          </a:xfrm>
          <a:prstGeom prst="roundRect">
            <a:avLst>
              <a:gd name="adj" fmla="val 0"/>
            </a:avLst>
          </a:prstGeom>
          <a:solidFill>
            <a:srgbClr val="0C79AF"/>
          </a:solidFill>
          <a:ln>
            <a:noFill/>
          </a:ln>
        </p:spPr>
        <p:txBody>
          <a:bodyPr spcFirstLastPara="1" wrap="square" lIns="252000" tIns="252000" rIns="252000" bIns="252000" anchor="ctr" anchorCtr="1">
            <a:noAutofit/>
          </a:bodyPr>
          <a:lstStyle/>
          <a:p>
            <a:pPr marL="0" marR="0" lvl="0" indent="0" algn="l" rtl="0">
              <a:lnSpc>
                <a:spcPct val="100000"/>
              </a:lnSpc>
              <a:spcBef>
                <a:spcPts val="0"/>
              </a:spcBef>
              <a:spcAft>
                <a:spcPts val="0"/>
              </a:spcAft>
              <a:buClr>
                <a:schemeClr val="lt1"/>
              </a:buClr>
              <a:buSzPts val="1600"/>
              <a:buFont typeface="Arial"/>
              <a:buNone/>
            </a:pPr>
            <a:r>
              <a:rPr lang="en-US" sz="1600" b="1" i="0" u="none" dirty="0">
                <a:solidFill>
                  <a:schemeClr val="lt1"/>
                </a:solidFill>
                <a:latin typeface="Twinkl" pitchFamily="2" charset="0"/>
                <a:sym typeface="Arial"/>
              </a:rPr>
              <a:t>Did You Know?</a:t>
            </a:r>
            <a:endParaRPr dirty="0">
              <a:latin typeface="Twinkl" pitchFamily="2" charset="0"/>
            </a:endParaRPr>
          </a:p>
          <a:p>
            <a:pPr marL="0" marR="0" lvl="0" indent="0" algn="l" rtl="0">
              <a:lnSpc>
                <a:spcPct val="100000"/>
              </a:lnSpc>
              <a:spcBef>
                <a:spcPts val="0"/>
              </a:spcBef>
              <a:spcAft>
                <a:spcPts val="0"/>
              </a:spcAft>
              <a:buClr>
                <a:schemeClr val="lt1"/>
              </a:buClr>
              <a:buSzPts val="1600"/>
              <a:buFont typeface="Arial"/>
              <a:buNone/>
            </a:pPr>
            <a:r>
              <a:rPr lang="en-US" sz="1600" b="0" i="0" u="none" dirty="0">
                <a:solidFill>
                  <a:schemeClr val="lt1"/>
                </a:solidFill>
                <a:latin typeface="Twinkl" pitchFamily="2" charset="0"/>
                <a:sym typeface="Arial"/>
              </a:rPr>
              <a:t>It might look as if a </a:t>
            </a:r>
            <a:r>
              <a:rPr lang="en-US" sz="1600" b="0" i="0" u="none" dirty="0" err="1">
                <a:solidFill>
                  <a:schemeClr val="lt1"/>
                </a:solidFill>
                <a:latin typeface="Twinkl" pitchFamily="2" charset="0"/>
                <a:sym typeface="Arial"/>
              </a:rPr>
              <a:t>Hanukiah</a:t>
            </a:r>
            <a:r>
              <a:rPr lang="en-US" sz="1600" b="0" i="0" u="none" dirty="0">
                <a:solidFill>
                  <a:schemeClr val="lt1"/>
                </a:solidFill>
                <a:latin typeface="Twinkl" pitchFamily="2" charset="0"/>
                <a:sym typeface="Arial"/>
              </a:rPr>
              <a:t> has nine candles. However, the one in the middle is the shamash, or servant candle, which is used to light the others.</a:t>
            </a:r>
            <a:endParaRPr dirty="0">
              <a:latin typeface="Twinkl" pitchFamily="2" charset="0"/>
            </a:endParaRPr>
          </a:p>
        </p:txBody>
      </p:sp>
      <p:pic>
        <p:nvPicPr>
          <p:cNvPr id="133" name="Google Shape;133;p10"/>
          <p:cNvPicPr preferRelativeResize="0"/>
          <p:nvPr/>
        </p:nvPicPr>
        <p:blipFill rotWithShape="1">
          <a:blip r:embed="rId3" cstate="email">
            <a:alphaModFix/>
            <a:extLst>
              <a:ext uri="{28A0092B-C50C-407E-A947-70E740481C1C}">
                <a14:useLocalDpi xmlns:a14="http://schemas.microsoft.com/office/drawing/2010/main"/>
              </a:ext>
            </a:extLst>
          </a:blip>
          <a:srcRect l="14644" r="14644"/>
          <a:stretch/>
        </p:blipFill>
        <p:spPr>
          <a:xfrm>
            <a:off x="5576936" y="2306694"/>
            <a:ext cx="2811414" cy="2811414"/>
          </a:xfrm>
          <a:prstGeom prst="flowChartConnector">
            <a:avLst/>
          </a:prstGeom>
          <a:noFill/>
          <a:ln>
            <a:noFill/>
          </a:ln>
        </p:spPr>
      </p:pic>
      <p:sp>
        <p:nvSpPr>
          <p:cNvPr id="134" name="Google Shape;134;p10"/>
          <p:cNvSpPr>
            <a:spLocks noGrp="1"/>
          </p:cNvSpPr>
          <p:nvPr>
            <p:ph type="title"/>
          </p:nvPr>
        </p:nvSpPr>
        <p:spPr>
          <a:xfrm>
            <a:off x="442912" y="765175"/>
            <a:ext cx="8258175" cy="865187"/>
          </a:xfrm>
          <a:prstGeom prst="roundRect">
            <a:avLst>
              <a:gd name="adj" fmla="val 0"/>
            </a:avLst>
          </a:prstGeom>
          <a:solidFill>
            <a:srgbClr val="0C79AF"/>
          </a:solidFill>
          <a:ln>
            <a:noFill/>
          </a:ln>
        </p:spPr>
        <p:txBody>
          <a:bodyPr spcFirstLastPara="1" wrap="square" lIns="252000" tIns="252000" rIns="252000" bIns="252000" anchor="ctr" anchorCtr="1">
            <a:noAutofit/>
          </a:bodyPr>
          <a:lstStyle/>
          <a:p>
            <a:pPr marL="0" lvl="0" indent="0" algn="l" rtl="0">
              <a:lnSpc>
                <a:spcPct val="90000"/>
              </a:lnSpc>
              <a:spcBef>
                <a:spcPts val="0"/>
              </a:spcBef>
              <a:spcAft>
                <a:spcPts val="0"/>
              </a:spcAft>
              <a:buClr>
                <a:schemeClr val="lt1"/>
              </a:buClr>
              <a:buSzPts val="3600"/>
              <a:buFont typeface="Arial"/>
              <a:buNone/>
            </a:pPr>
            <a:r>
              <a:rPr lang="en-US" sz="3600" b="1" i="0" u="none" dirty="0">
                <a:solidFill>
                  <a:schemeClr val="lt1"/>
                </a:solidFill>
                <a:ea typeface="Arial"/>
                <a:sym typeface="Arial"/>
              </a:rPr>
              <a:t>How is Hanukkah Celebrated?</a:t>
            </a:r>
            <a:endParaRPr dirty="0"/>
          </a:p>
        </p:txBody>
      </p:sp>
      <p:sp>
        <p:nvSpPr>
          <p:cNvPr id="135" name="Google Shape;135;p10"/>
          <p:cNvSpPr txBox="1"/>
          <p:nvPr/>
        </p:nvSpPr>
        <p:spPr>
          <a:xfrm>
            <a:off x="755650" y="1854200"/>
            <a:ext cx="7632700" cy="3200400"/>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Clr>
                <a:schemeClr val="dk1"/>
              </a:buClr>
              <a:buSzPts val="1600"/>
              <a:buFont typeface="Arial"/>
              <a:buNone/>
            </a:pPr>
            <a:r>
              <a:rPr lang="en-US" sz="1600" b="0" i="0" u="none" dirty="0">
                <a:solidFill>
                  <a:schemeClr val="dk1"/>
                </a:solidFill>
                <a:latin typeface="Twinkl" pitchFamily="2" charset="0"/>
                <a:sym typeface="Arial"/>
              </a:rPr>
              <a:t>Hanukkah happens each year on the 25th of the Jewish month of Kislev, which falls in November or December.</a:t>
            </a:r>
            <a:endParaRPr dirty="0">
              <a:latin typeface="Twinkl" pitchFamily="2" charset="0"/>
            </a:endParaRPr>
          </a:p>
          <a:p>
            <a:pPr marL="0" marR="0" lvl="0" indent="0" algn="l" rtl="0">
              <a:lnSpc>
                <a:spcPct val="100000"/>
              </a:lnSpc>
              <a:spcBef>
                <a:spcPts val="0"/>
              </a:spcBef>
              <a:spcAft>
                <a:spcPts val="0"/>
              </a:spcAft>
              <a:buClr>
                <a:schemeClr val="dk1"/>
              </a:buClr>
              <a:buSzPts val="1600"/>
              <a:buFont typeface="Arial"/>
              <a:buNone/>
            </a:pPr>
            <a:endParaRPr sz="1600" b="0" i="0" u="none" dirty="0">
              <a:solidFill>
                <a:schemeClr val="dk1"/>
              </a:solidFill>
              <a:latin typeface="Twinkl" pitchFamily="2" charset="0"/>
              <a:sym typeface="Arial"/>
            </a:endParaRPr>
          </a:p>
          <a:p>
            <a:pPr marL="0" marR="0" lvl="0" indent="0" algn="l" rtl="0">
              <a:lnSpc>
                <a:spcPct val="100000"/>
              </a:lnSpc>
              <a:spcBef>
                <a:spcPts val="0"/>
              </a:spcBef>
              <a:spcAft>
                <a:spcPts val="0"/>
              </a:spcAft>
              <a:buClr>
                <a:schemeClr val="dk1"/>
              </a:buClr>
              <a:buSzPts val="1600"/>
              <a:buFont typeface="Arial"/>
              <a:buNone/>
            </a:pPr>
            <a:r>
              <a:rPr lang="en-US" sz="1600" b="0" i="0" u="none" dirty="0">
                <a:solidFill>
                  <a:schemeClr val="dk1"/>
                </a:solidFill>
                <a:latin typeface="Twinkl" pitchFamily="2" charset="0"/>
                <a:sym typeface="Arial"/>
              </a:rPr>
              <a:t>It lasts for eight days to remember the miracle of the </a:t>
            </a:r>
            <a:br>
              <a:rPr lang="en-US" sz="1600" b="0" i="0" u="none" dirty="0">
                <a:solidFill>
                  <a:schemeClr val="dk1"/>
                </a:solidFill>
                <a:latin typeface="Twinkl" pitchFamily="2" charset="0"/>
                <a:sym typeface="Arial"/>
              </a:rPr>
            </a:br>
            <a:r>
              <a:rPr lang="en-US" sz="1600" b="0" i="0" u="none" dirty="0">
                <a:solidFill>
                  <a:schemeClr val="dk1"/>
                </a:solidFill>
                <a:latin typeface="Twinkl" pitchFamily="2" charset="0"/>
                <a:sym typeface="Arial"/>
              </a:rPr>
              <a:t>Menorah. Jewish people have candelabras called </a:t>
            </a:r>
            <a:br>
              <a:rPr lang="en-US" sz="1600" b="0" i="0" u="none" dirty="0">
                <a:solidFill>
                  <a:schemeClr val="dk1"/>
                </a:solidFill>
                <a:latin typeface="Twinkl" pitchFamily="2" charset="0"/>
                <a:sym typeface="Arial"/>
              </a:rPr>
            </a:br>
            <a:r>
              <a:rPr lang="en-US" sz="1600" b="0" i="0" u="none" dirty="0" err="1">
                <a:solidFill>
                  <a:schemeClr val="dk1"/>
                </a:solidFill>
                <a:latin typeface="Twinkl" pitchFamily="2" charset="0"/>
                <a:sym typeface="Arial"/>
              </a:rPr>
              <a:t>Hanukiah</a:t>
            </a:r>
            <a:r>
              <a:rPr lang="en-US" sz="1600" b="0" i="0" u="none" dirty="0">
                <a:solidFill>
                  <a:schemeClr val="dk1"/>
                </a:solidFill>
                <a:latin typeface="Twinkl" pitchFamily="2" charset="0"/>
                <a:sym typeface="Arial"/>
              </a:rPr>
              <a:t> in their houses, and light a candle each </a:t>
            </a:r>
            <a:br>
              <a:rPr lang="en-US" sz="1600" b="0" i="0" u="none" dirty="0">
                <a:solidFill>
                  <a:schemeClr val="dk1"/>
                </a:solidFill>
                <a:latin typeface="Twinkl" pitchFamily="2" charset="0"/>
                <a:sym typeface="Arial"/>
              </a:rPr>
            </a:br>
            <a:r>
              <a:rPr lang="en-US" sz="1600" b="0" i="0" u="none" dirty="0">
                <a:solidFill>
                  <a:schemeClr val="dk1"/>
                </a:solidFill>
                <a:latin typeface="Twinkl" pitchFamily="2" charset="0"/>
                <a:sym typeface="Arial"/>
              </a:rPr>
              <a:t>of the eight nights.</a:t>
            </a:r>
            <a:endParaRPr dirty="0">
              <a:latin typeface="Twinkl" pitchFamily="2" charset="0"/>
            </a:endParaRPr>
          </a:p>
          <a:p>
            <a:pPr marL="0" marR="0" lvl="0" indent="0" algn="l" rtl="0">
              <a:lnSpc>
                <a:spcPct val="100000"/>
              </a:lnSpc>
              <a:spcBef>
                <a:spcPts val="0"/>
              </a:spcBef>
              <a:spcAft>
                <a:spcPts val="0"/>
              </a:spcAft>
              <a:buClr>
                <a:schemeClr val="dk1"/>
              </a:buClr>
              <a:buSzPts val="1600"/>
              <a:buFont typeface="Arial"/>
              <a:buNone/>
            </a:pPr>
            <a:endParaRPr sz="1600" b="0" i="0" u="none" dirty="0">
              <a:solidFill>
                <a:schemeClr val="dk1"/>
              </a:solidFill>
              <a:latin typeface="Twinkl" pitchFamily="2" charset="0"/>
              <a:sym typeface="Arial"/>
            </a:endParaRPr>
          </a:p>
          <a:p>
            <a:pPr marL="0" marR="0" lvl="0" indent="0" algn="l" rtl="0">
              <a:lnSpc>
                <a:spcPct val="100000"/>
              </a:lnSpc>
              <a:spcBef>
                <a:spcPts val="0"/>
              </a:spcBef>
              <a:spcAft>
                <a:spcPts val="0"/>
              </a:spcAft>
              <a:buClr>
                <a:schemeClr val="dk1"/>
              </a:buClr>
              <a:buSzPts val="1600"/>
              <a:buFont typeface="Arial"/>
              <a:buNone/>
            </a:pPr>
            <a:r>
              <a:rPr lang="en-US" sz="1600" b="0" i="0" u="none" dirty="0">
                <a:solidFill>
                  <a:schemeClr val="dk1"/>
                </a:solidFill>
                <a:latin typeface="Twinkl" pitchFamily="2" charset="0"/>
                <a:sym typeface="Arial"/>
              </a:rPr>
              <a:t>The </a:t>
            </a:r>
            <a:r>
              <a:rPr lang="en-US" sz="1600" b="0" i="0" u="none" dirty="0" err="1">
                <a:solidFill>
                  <a:schemeClr val="dk1"/>
                </a:solidFill>
                <a:latin typeface="Twinkl" pitchFamily="2" charset="0"/>
                <a:sym typeface="Arial"/>
              </a:rPr>
              <a:t>Hanukiah</a:t>
            </a:r>
            <a:r>
              <a:rPr lang="en-US" sz="1600" b="0" i="0" u="none" dirty="0">
                <a:solidFill>
                  <a:schemeClr val="dk1"/>
                </a:solidFill>
                <a:latin typeface="Twinkl" pitchFamily="2" charset="0"/>
                <a:sym typeface="Arial"/>
              </a:rPr>
              <a:t> is left near a window so anyone </a:t>
            </a:r>
            <a:br>
              <a:rPr lang="en-US" sz="1600" b="0" i="0" u="none" dirty="0">
                <a:solidFill>
                  <a:schemeClr val="dk1"/>
                </a:solidFill>
                <a:latin typeface="Twinkl" pitchFamily="2" charset="0"/>
                <a:sym typeface="Arial"/>
              </a:rPr>
            </a:br>
            <a:r>
              <a:rPr lang="en-US" sz="1600" b="0" i="0" u="none" dirty="0">
                <a:solidFill>
                  <a:schemeClr val="dk1"/>
                </a:solidFill>
                <a:latin typeface="Twinkl" pitchFamily="2" charset="0"/>
                <a:sym typeface="Arial"/>
              </a:rPr>
              <a:t>passing by the house will remember the miracle </a:t>
            </a:r>
            <a:br>
              <a:rPr lang="en-US" sz="1600" b="0" i="0" u="none" dirty="0">
                <a:solidFill>
                  <a:schemeClr val="dk1"/>
                </a:solidFill>
                <a:latin typeface="Twinkl" pitchFamily="2" charset="0"/>
                <a:sym typeface="Arial"/>
              </a:rPr>
            </a:br>
            <a:r>
              <a:rPr lang="en-US" sz="1600" b="0" i="0" u="none" dirty="0">
                <a:solidFill>
                  <a:schemeClr val="dk1"/>
                </a:solidFill>
                <a:latin typeface="Twinkl" pitchFamily="2" charset="0"/>
                <a:sym typeface="Arial"/>
              </a:rPr>
              <a:t>of Hanukkah.</a:t>
            </a:r>
            <a:endParaRPr dirty="0">
              <a:latin typeface="Twinkl" pitchFamily="2" charset="0"/>
            </a:endParaRPr>
          </a:p>
          <a:p>
            <a:pPr marL="0" marR="0" lvl="0" indent="0" algn="l" rtl="0">
              <a:lnSpc>
                <a:spcPct val="100000"/>
              </a:lnSpc>
              <a:spcBef>
                <a:spcPts val="0"/>
              </a:spcBef>
              <a:spcAft>
                <a:spcPts val="0"/>
              </a:spcAft>
              <a:buClr>
                <a:schemeClr val="dk1"/>
              </a:buClr>
              <a:buSzPts val="1600"/>
              <a:buFont typeface="Arial"/>
              <a:buNone/>
            </a:pPr>
            <a:endParaRPr sz="1600" b="0" i="0" u="none" dirty="0">
              <a:solidFill>
                <a:schemeClr val="dk1"/>
              </a:solidFill>
              <a:latin typeface="Twinkl" pitchFamily="2" charset="0"/>
              <a:sym typeface="Arial"/>
            </a:endParaRPr>
          </a:p>
          <a:p>
            <a:pPr marL="0" marR="0" lvl="0" indent="0" algn="l" rtl="0">
              <a:lnSpc>
                <a:spcPct val="100000"/>
              </a:lnSpc>
              <a:spcBef>
                <a:spcPts val="0"/>
              </a:spcBef>
              <a:spcAft>
                <a:spcPts val="0"/>
              </a:spcAft>
              <a:buNone/>
            </a:pPr>
            <a:endParaRPr sz="1600" b="0" i="0" u="none" dirty="0">
              <a:solidFill>
                <a:schemeClr val="dk1"/>
              </a:solidFill>
              <a:latin typeface="Twinkl" pitchFamily="2" charset="0"/>
              <a:sym typeface="Arial"/>
            </a:endParaRPr>
          </a:p>
        </p:txBody>
      </p:sp>
      <p:sp>
        <p:nvSpPr>
          <p:cNvPr id="136" name="Google Shape;136;p10"/>
          <p:cNvSpPr/>
          <p:nvPr/>
        </p:nvSpPr>
        <p:spPr>
          <a:xfrm>
            <a:off x="5576887" y="2306637"/>
            <a:ext cx="2811462" cy="2811462"/>
          </a:xfrm>
          <a:prstGeom prst="ellipse">
            <a:avLst/>
          </a:prstGeom>
          <a:noFill/>
          <a:ln w="38100" cap="flat" cmpd="sng">
            <a:solidFill>
              <a:srgbClr val="0C79A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800" b="0" i="0" u="none" dirty="0">
              <a:solidFill>
                <a:schemeClr val="dk1"/>
              </a:solidFill>
              <a:latin typeface="Twinkl" pitchFamily="2" charset="0"/>
              <a:sym typeface="Arial"/>
            </a:endParaRPr>
          </a:p>
        </p:txBody>
      </p:sp>
      <p:pic>
        <p:nvPicPr>
          <p:cNvPr id="137" name="Google Shape;137;p10"/>
          <p:cNvPicPr preferRelativeResize="0"/>
          <p:nvPr/>
        </p:nvPicPr>
        <p:blipFill rotWithShape="1">
          <a:blip r:embed="rId4" cstate="email">
            <a:alphaModFix/>
            <a:extLst>
              <a:ext uri="{28A0092B-C50C-407E-A947-70E740481C1C}">
                <a14:useLocalDpi xmlns:a14="http://schemas.microsoft.com/office/drawing/2010/main"/>
              </a:ext>
            </a:extLst>
          </a:blip>
          <a:srcRect/>
          <a:stretch/>
        </p:blipFill>
        <p:spPr>
          <a:xfrm>
            <a:off x="6038850" y="2643187"/>
            <a:ext cx="1851025" cy="2619375"/>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35"/>
                                        </p:tgtEl>
                                        <p:attrNameLst>
                                          <p:attrName>style.visibility</p:attrName>
                                        </p:attrNameLst>
                                      </p:cBhvr>
                                      <p:to>
                                        <p:strVal val="visible"/>
                                      </p:to>
                                    </p:set>
                                    <p:animEffect transition="in" filter="fade">
                                      <p:cBhvr>
                                        <p:cTn id="7" dur="500"/>
                                        <p:tgtEl>
                                          <p:spTgt spid="1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41"/>
        <p:cNvGrpSpPr/>
        <p:nvPr/>
      </p:nvGrpSpPr>
      <p:grpSpPr>
        <a:xfrm>
          <a:off x="0" y="0"/>
          <a:ext cx="0" cy="0"/>
          <a:chOff x="0" y="0"/>
          <a:chExt cx="0" cy="0"/>
        </a:xfrm>
      </p:grpSpPr>
      <p:sp>
        <p:nvSpPr>
          <p:cNvPr id="142" name="Google Shape;142;p11"/>
          <p:cNvSpPr/>
          <p:nvPr/>
        </p:nvSpPr>
        <p:spPr>
          <a:xfrm>
            <a:off x="4767262" y="1919287"/>
            <a:ext cx="3621087" cy="3621087"/>
          </a:xfrm>
          <a:prstGeom prst="ellipse">
            <a:avLst/>
          </a:prstGeom>
          <a:solidFill>
            <a:srgbClr val="0C79AF">
              <a:alpha val="19607"/>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800" b="0" i="0" u="none" dirty="0">
              <a:solidFill>
                <a:schemeClr val="dk1"/>
              </a:solidFill>
              <a:latin typeface="Twinkl" pitchFamily="2" charset="0"/>
              <a:sym typeface="Arial"/>
            </a:endParaRPr>
          </a:p>
        </p:txBody>
      </p:sp>
      <p:sp>
        <p:nvSpPr>
          <p:cNvPr id="143" name="Google Shape;143;p11"/>
          <p:cNvSpPr>
            <a:spLocks noGrp="1"/>
          </p:cNvSpPr>
          <p:nvPr>
            <p:ph type="title"/>
          </p:nvPr>
        </p:nvSpPr>
        <p:spPr>
          <a:xfrm>
            <a:off x="442912" y="765175"/>
            <a:ext cx="8258175" cy="865187"/>
          </a:xfrm>
          <a:prstGeom prst="roundRect">
            <a:avLst>
              <a:gd name="adj" fmla="val 0"/>
            </a:avLst>
          </a:prstGeom>
          <a:solidFill>
            <a:srgbClr val="0C79AF"/>
          </a:solidFill>
          <a:ln>
            <a:noFill/>
          </a:ln>
        </p:spPr>
        <p:txBody>
          <a:bodyPr spcFirstLastPara="1" wrap="square" lIns="252000" tIns="252000" rIns="252000" bIns="252000" anchor="ctr" anchorCtr="1">
            <a:noAutofit/>
          </a:bodyPr>
          <a:lstStyle/>
          <a:p>
            <a:pPr marL="0" lvl="0" indent="0" algn="l" rtl="0">
              <a:lnSpc>
                <a:spcPct val="90000"/>
              </a:lnSpc>
              <a:spcBef>
                <a:spcPts val="0"/>
              </a:spcBef>
              <a:spcAft>
                <a:spcPts val="0"/>
              </a:spcAft>
              <a:buClr>
                <a:schemeClr val="lt1"/>
              </a:buClr>
              <a:buSzPts val="3600"/>
              <a:buFont typeface="Arial"/>
              <a:buNone/>
            </a:pPr>
            <a:r>
              <a:rPr lang="en-US" sz="3600" b="1" i="0" u="none" dirty="0">
                <a:solidFill>
                  <a:schemeClr val="lt1"/>
                </a:solidFill>
                <a:ea typeface="Arial"/>
                <a:sym typeface="Arial"/>
              </a:rPr>
              <a:t>How is Hanukkah Celebrated?</a:t>
            </a:r>
            <a:endParaRPr dirty="0"/>
          </a:p>
        </p:txBody>
      </p:sp>
      <p:sp>
        <p:nvSpPr>
          <p:cNvPr id="144" name="Google Shape;144;p11"/>
          <p:cNvSpPr txBox="1"/>
          <p:nvPr/>
        </p:nvSpPr>
        <p:spPr>
          <a:xfrm>
            <a:off x="755650" y="1854200"/>
            <a:ext cx="3816350" cy="2708275"/>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Clr>
                <a:schemeClr val="dk1"/>
              </a:buClr>
              <a:buSzPts val="1600"/>
              <a:buFont typeface="Arial"/>
              <a:buNone/>
            </a:pPr>
            <a:r>
              <a:rPr lang="en-US" sz="1600" b="0" i="0" u="none" dirty="0">
                <a:solidFill>
                  <a:schemeClr val="dk1"/>
                </a:solidFill>
                <a:latin typeface="Twinkl" pitchFamily="2" charset="0"/>
                <a:sym typeface="Arial"/>
              </a:rPr>
              <a:t>Family and friends will gather for special meals. Some of the dishes will be deep fried to remember the miracle of the Menorah oil. Popular dishes include potato latkes, which is a kind of potato pancake and </a:t>
            </a:r>
            <a:r>
              <a:rPr lang="en-US" sz="1600" b="0" i="0" u="none" dirty="0" err="1">
                <a:solidFill>
                  <a:schemeClr val="dk1"/>
                </a:solidFill>
                <a:latin typeface="Twinkl" pitchFamily="2" charset="0"/>
                <a:sym typeface="Arial"/>
              </a:rPr>
              <a:t>sufganiyot</a:t>
            </a:r>
            <a:r>
              <a:rPr lang="en-US" sz="1600" b="0" i="0" u="none" dirty="0">
                <a:solidFill>
                  <a:schemeClr val="dk1"/>
                </a:solidFill>
                <a:latin typeface="Twinkl" pitchFamily="2" charset="0"/>
                <a:sym typeface="Arial"/>
              </a:rPr>
              <a:t> (doughnuts).</a:t>
            </a:r>
            <a:endParaRPr dirty="0">
              <a:latin typeface="Twinkl" pitchFamily="2" charset="0"/>
            </a:endParaRPr>
          </a:p>
          <a:p>
            <a:pPr marL="0" marR="0" lvl="0" indent="0" algn="l" rtl="0">
              <a:lnSpc>
                <a:spcPct val="100000"/>
              </a:lnSpc>
              <a:spcBef>
                <a:spcPts val="0"/>
              </a:spcBef>
              <a:spcAft>
                <a:spcPts val="0"/>
              </a:spcAft>
              <a:buClr>
                <a:schemeClr val="dk1"/>
              </a:buClr>
              <a:buSzPts val="1600"/>
              <a:buFont typeface="Arial"/>
              <a:buNone/>
            </a:pPr>
            <a:endParaRPr sz="1600" b="0" i="0" u="none" dirty="0">
              <a:solidFill>
                <a:schemeClr val="dk1"/>
              </a:solidFill>
              <a:latin typeface="Twinkl" pitchFamily="2" charset="0"/>
              <a:sym typeface="Arial"/>
            </a:endParaRPr>
          </a:p>
          <a:p>
            <a:pPr marL="0" marR="0" lvl="0" indent="0" algn="l" rtl="0">
              <a:lnSpc>
                <a:spcPct val="100000"/>
              </a:lnSpc>
              <a:spcBef>
                <a:spcPts val="0"/>
              </a:spcBef>
              <a:spcAft>
                <a:spcPts val="0"/>
              </a:spcAft>
              <a:buClr>
                <a:schemeClr val="dk1"/>
              </a:buClr>
              <a:buSzPts val="1600"/>
              <a:buFont typeface="Arial"/>
              <a:buNone/>
            </a:pPr>
            <a:r>
              <a:rPr lang="en-US" sz="1600" b="0" i="0" u="none" dirty="0">
                <a:solidFill>
                  <a:schemeClr val="dk1"/>
                </a:solidFill>
                <a:latin typeface="Twinkl" pitchFamily="2" charset="0"/>
                <a:sym typeface="Arial"/>
              </a:rPr>
              <a:t>Each evening, people give each other small gifts or money.</a:t>
            </a:r>
            <a:endParaRPr dirty="0">
              <a:latin typeface="Twinkl" pitchFamily="2" charset="0"/>
            </a:endParaRPr>
          </a:p>
          <a:p>
            <a:pPr marL="0" marR="0" lvl="0" indent="0" algn="l" rtl="0">
              <a:lnSpc>
                <a:spcPct val="100000"/>
              </a:lnSpc>
              <a:spcBef>
                <a:spcPts val="0"/>
              </a:spcBef>
              <a:spcAft>
                <a:spcPts val="0"/>
              </a:spcAft>
              <a:buClr>
                <a:schemeClr val="dk1"/>
              </a:buClr>
              <a:buSzPts val="1600"/>
              <a:buFont typeface="Arial"/>
              <a:buNone/>
            </a:pPr>
            <a:endParaRPr sz="1600" b="0" i="0" u="none" dirty="0">
              <a:solidFill>
                <a:schemeClr val="dk1"/>
              </a:solidFill>
              <a:latin typeface="Twinkl" pitchFamily="2" charset="0"/>
              <a:sym typeface="Arial"/>
            </a:endParaRPr>
          </a:p>
          <a:p>
            <a:pPr marL="0" marR="0" lvl="0" indent="0" algn="l" rtl="0">
              <a:lnSpc>
                <a:spcPct val="100000"/>
              </a:lnSpc>
              <a:spcBef>
                <a:spcPts val="0"/>
              </a:spcBef>
              <a:spcAft>
                <a:spcPts val="0"/>
              </a:spcAft>
              <a:buNone/>
            </a:pPr>
            <a:endParaRPr sz="1600" b="0" i="0" u="none" dirty="0">
              <a:solidFill>
                <a:schemeClr val="dk1"/>
              </a:solidFill>
              <a:latin typeface="Twinkl" pitchFamily="2" charset="0"/>
              <a:sym typeface="Arial"/>
            </a:endParaRPr>
          </a:p>
        </p:txBody>
      </p:sp>
      <p:sp>
        <p:nvSpPr>
          <p:cNvPr id="145" name="Google Shape;145;p11"/>
          <p:cNvSpPr txBox="1"/>
          <p:nvPr/>
        </p:nvSpPr>
        <p:spPr>
          <a:xfrm>
            <a:off x="755650" y="4413250"/>
            <a:ext cx="1525587" cy="298450"/>
          </a:xfrm>
          <a:prstGeom prst="rect">
            <a:avLst/>
          </a:prstGeom>
          <a:solidFill>
            <a:srgbClr val="DF295F"/>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FFFFFF"/>
              </a:buClr>
              <a:buSzPts val="1600"/>
              <a:buFont typeface="Arial"/>
              <a:buNone/>
            </a:pPr>
            <a:r>
              <a:rPr lang="en-US" sz="1600" b="0" i="0" u="none" dirty="0">
                <a:solidFill>
                  <a:srgbClr val="FFFFFF"/>
                </a:solidFill>
                <a:latin typeface="Twinkl" pitchFamily="2" charset="0"/>
                <a:sym typeface="Arial"/>
              </a:rPr>
              <a:t>Talk About It!</a:t>
            </a:r>
            <a:endParaRPr dirty="0">
              <a:latin typeface="Twinkl" pitchFamily="2" charset="0"/>
            </a:endParaRPr>
          </a:p>
        </p:txBody>
      </p:sp>
      <p:sp>
        <p:nvSpPr>
          <p:cNvPr id="146" name="Google Shape;146;p11"/>
          <p:cNvSpPr txBox="1"/>
          <p:nvPr/>
        </p:nvSpPr>
        <p:spPr>
          <a:xfrm>
            <a:off x="755650" y="4905375"/>
            <a:ext cx="2901950" cy="492125"/>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Clr>
                <a:schemeClr val="dk1"/>
              </a:buClr>
              <a:buSzPts val="1600"/>
              <a:buFont typeface="Arial"/>
              <a:buNone/>
            </a:pPr>
            <a:r>
              <a:rPr lang="en-US" sz="1600" b="0" i="0" u="none" dirty="0">
                <a:solidFill>
                  <a:schemeClr val="dk1"/>
                </a:solidFill>
                <a:latin typeface="Twinkl" pitchFamily="2" charset="0"/>
                <a:sym typeface="Arial"/>
              </a:rPr>
              <a:t>What food do you like to eat on special occasions? </a:t>
            </a:r>
            <a:endParaRPr dirty="0">
              <a:latin typeface="Twinkl" pitchFamily="2" charset="0"/>
            </a:endParaRPr>
          </a:p>
        </p:txBody>
      </p:sp>
      <p:pic>
        <p:nvPicPr>
          <p:cNvPr id="147" name="Google Shape;147;p11"/>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3476625" y="2957512"/>
            <a:ext cx="5329237" cy="3895725"/>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44"/>
                                        </p:tgtEl>
                                        <p:attrNameLst>
                                          <p:attrName>style.visibility</p:attrName>
                                        </p:attrNameLst>
                                      </p:cBhvr>
                                      <p:to>
                                        <p:strVal val="visible"/>
                                      </p:to>
                                    </p:set>
                                    <p:animEffect transition="in" filter="fade">
                                      <p:cBhvr>
                                        <p:cTn id="7" dur="500"/>
                                        <p:tgtEl>
                                          <p:spTgt spid="14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45"/>
                                        </p:tgtEl>
                                        <p:attrNameLst>
                                          <p:attrName>style.visibility</p:attrName>
                                        </p:attrNameLst>
                                      </p:cBhvr>
                                      <p:to>
                                        <p:strVal val="visible"/>
                                      </p:to>
                                    </p:set>
                                    <p:animEffect transition="in" filter="fade">
                                      <p:cBhvr>
                                        <p:cTn id="12" dur="500"/>
                                        <p:tgtEl>
                                          <p:spTgt spid="145"/>
                                        </p:tgtEl>
                                      </p:cBhvr>
                                    </p:animEffect>
                                  </p:childTnLst>
                                </p:cTn>
                              </p:par>
                              <p:par>
                                <p:cTn id="13" presetID="10" presetClass="entr" presetSubtype="0" fill="hold" nodeType="withEffect">
                                  <p:stCondLst>
                                    <p:cond delay="0"/>
                                  </p:stCondLst>
                                  <p:childTnLst>
                                    <p:set>
                                      <p:cBhvr>
                                        <p:cTn id="14" dur="1" fill="hold">
                                          <p:stCondLst>
                                            <p:cond delay="0"/>
                                          </p:stCondLst>
                                        </p:cTn>
                                        <p:tgtEl>
                                          <p:spTgt spid="146"/>
                                        </p:tgtEl>
                                        <p:attrNameLst>
                                          <p:attrName>style.visibility</p:attrName>
                                        </p:attrNameLst>
                                      </p:cBhvr>
                                      <p:to>
                                        <p:strVal val="visible"/>
                                      </p:to>
                                    </p:set>
                                    <p:animEffect transition="in" filter="fade">
                                      <p:cBhvr>
                                        <p:cTn id="15" dur="500"/>
                                        <p:tgtEl>
                                          <p:spTgt spid="1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51"/>
        <p:cNvGrpSpPr/>
        <p:nvPr/>
      </p:nvGrpSpPr>
      <p:grpSpPr>
        <a:xfrm>
          <a:off x="0" y="0"/>
          <a:ext cx="0" cy="0"/>
          <a:chOff x="0" y="0"/>
          <a:chExt cx="0" cy="0"/>
        </a:xfrm>
      </p:grpSpPr>
      <p:sp>
        <p:nvSpPr>
          <p:cNvPr id="152" name="Google Shape;152;p12"/>
          <p:cNvSpPr>
            <a:spLocks noGrp="1"/>
          </p:cNvSpPr>
          <p:nvPr>
            <p:ph type="title"/>
          </p:nvPr>
        </p:nvSpPr>
        <p:spPr>
          <a:xfrm>
            <a:off x="442912" y="765175"/>
            <a:ext cx="8258175" cy="865187"/>
          </a:xfrm>
          <a:prstGeom prst="roundRect">
            <a:avLst>
              <a:gd name="adj" fmla="val 0"/>
            </a:avLst>
          </a:prstGeom>
          <a:solidFill>
            <a:srgbClr val="0C79AF"/>
          </a:solidFill>
          <a:ln>
            <a:noFill/>
          </a:ln>
        </p:spPr>
        <p:txBody>
          <a:bodyPr spcFirstLastPara="1" wrap="square" lIns="252000" tIns="252000" rIns="252000" bIns="252000" anchor="ctr" anchorCtr="1">
            <a:noAutofit/>
          </a:bodyPr>
          <a:lstStyle/>
          <a:p>
            <a:pPr marL="0" lvl="0" indent="0" algn="l" rtl="0">
              <a:lnSpc>
                <a:spcPct val="90000"/>
              </a:lnSpc>
              <a:spcBef>
                <a:spcPts val="0"/>
              </a:spcBef>
              <a:spcAft>
                <a:spcPts val="0"/>
              </a:spcAft>
              <a:buClr>
                <a:schemeClr val="lt1"/>
              </a:buClr>
              <a:buSzPts val="3600"/>
              <a:buFont typeface="Arial"/>
              <a:buNone/>
            </a:pPr>
            <a:r>
              <a:rPr lang="en-US" sz="3600" b="1" i="0" u="none" dirty="0">
                <a:solidFill>
                  <a:schemeClr val="lt1"/>
                </a:solidFill>
                <a:ea typeface="Arial"/>
                <a:sym typeface="Arial"/>
              </a:rPr>
              <a:t>The Dreidel</a:t>
            </a:r>
            <a:endParaRPr dirty="0"/>
          </a:p>
        </p:txBody>
      </p:sp>
      <p:sp>
        <p:nvSpPr>
          <p:cNvPr id="153" name="Google Shape;153;p12"/>
          <p:cNvSpPr txBox="1"/>
          <p:nvPr/>
        </p:nvSpPr>
        <p:spPr>
          <a:xfrm>
            <a:off x="755650" y="1854200"/>
            <a:ext cx="6215062" cy="1970087"/>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Clr>
                <a:schemeClr val="dk1"/>
              </a:buClr>
              <a:buSzPts val="1600"/>
              <a:buFont typeface="Arial"/>
              <a:buNone/>
            </a:pPr>
            <a:r>
              <a:rPr lang="en-US" sz="1600" b="0" i="0" u="none" dirty="0">
                <a:solidFill>
                  <a:schemeClr val="dk1"/>
                </a:solidFill>
                <a:latin typeface="Twinkl" pitchFamily="2" charset="0"/>
                <a:sym typeface="Arial"/>
              </a:rPr>
              <a:t>At Hanukkah, Jewish children are often given a toy </a:t>
            </a:r>
            <a:br>
              <a:rPr lang="en-US" sz="1600" b="0" i="0" u="none" dirty="0">
                <a:solidFill>
                  <a:schemeClr val="dk1"/>
                </a:solidFill>
                <a:latin typeface="Twinkl" pitchFamily="2" charset="0"/>
                <a:sym typeface="Arial"/>
              </a:rPr>
            </a:br>
            <a:r>
              <a:rPr lang="en-US" sz="1600" b="0" i="0" u="none" dirty="0">
                <a:solidFill>
                  <a:schemeClr val="dk1"/>
                </a:solidFill>
                <a:latin typeface="Twinkl" pitchFamily="2" charset="0"/>
                <a:sym typeface="Arial"/>
              </a:rPr>
              <a:t>called a dreidel. The dreidel is a four-sided </a:t>
            </a:r>
            <a:br>
              <a:rPr lang="en-US" sz="1600" b="0" i="0" u="none" dirty="0">
                <a:solidFill>
                  <a:schemeClr val="dk1"/>
                </a:solidFill>
                <a:latin typeface="Twinkl" pitchFamily="2" charset="0"/>
                <a:sym typeface="Arial"/>
              </a:rPr>
            </a:br>
            <a:r>
              <a:rPr lang="en-US" sz="1600" b="0" i="0" u="none" dirty="0">
                <a:solidFill>
                  <a:schemeClr val="dk1"/>
                </a:solidFill>
                <a:latin typeface="Twinkl" pitchFamily="2" charset="0"/>
                <a:sym typeface="Arial"/>
              </a:rPr>
              <a:t>spinning top. On each side is a Hebrew letter. </a:t>
            </a:r>
            <a:endParaRPr dirty="0">
              <a:latin typeface="Twinkl" pitchFamily="2" charset="0"/>
            </a:endParaRPr>
          </a:p>
          <a:p>
            <a:pPr marL="0" marR="0" lvl="0" indent="0" algn="l" rtl="0">
              <a:lnSpc>
                <a:spcPct val="100000"/>
              </a:lnSpc>
              <a:spcBef>
                <a:spcPts val="0"/>
              </a:spcBef>
              <a:spcAft>
                <a:spcPts val="0"/>
              </a:spcAft>
              <a:buClr>
                <a:schemeClr val="dk1"/>
              </a:buClr>
              <a:buSzPts val="1600"/>
              <a:buFont typeface="Arial"/>
              <a:buNone/>
            </a:pPr>
            <a:r>
              <a:rPr lang="en-US" sz="1600" b="0" i="0" u="none" dirty="0">
                <a:solidFill>
                  <a:schemeClr val="dk1"/>
                </a:solidFill>
                <a:latin typeface="Twinkl" pitchFamily="2" charset="0"/>
                <a:sym typeface="Arial"/>
              </a:rPr>
              <a:t>The letters are the first letter of each word </a:t>
            </a:r>
            <a:endParaRPr dirty="0">
              <a:latin typeface="Twinkl" pitchFamily="2" charset="0"/>
            </a:endParaRPr>
          </a:p>
          <a:p>
            <a:pPr marL="0" marR="0" lvl="0" indent="0" algn="l" rtl="0">
              <a:lnSpc>
                <a:spcPct val="100000"/>
              </a:lnSpc>
              <a:spcBef>
                <a:spcPts val="0"/>
              </a:spcBef>
              <a:spcAft>
                <a:spcPts val="0"/>
              </a:spcAft>
              <a:buClr>
                <a:schemeClr val="dk1"/>
              </a:buClr>
              <a:buSzPts val="1600"/>
              <a:buFont typeface="Arial"/>
              <a:buNone/>
            </a:pPr>
            <a:r>
              <a:rPr lang="en-US" sz="1600" b="0" i="0" u="none" dirty="0">
                <a:solidFill>
                  <a:schemeClr val="dk1"/>
                </a:solidFill>
                <a:latin typeface="Twinkl" pitchFamily="2" charset="0"/>
                <a:sym typeface="Arial"/>
              </a:rPr>
              <a:t>in the phrase ‘</a:t>
            </a:r>
            <a:r>
              <a:rPr lang="en-US" sz="1600" b="0" i="0" u="none" dirty="0" err="1">
                <a:solidFill>
                  <a:schemeClr val="dk1"/>
                </a:solidFill>
                <a:latin typeface="Twinkl" pitchFamily="2" charset="0"/>
                <a:sym typeface="Arial"/>
              </a:rPr>
              <a:t>Nes</a:t>
            </a:r>
            <a:r>
              <a:rPr lang="en-US" sz="1600" b="0" i="0" u="none" dirty="0">
                <a:solidFill>
                  <a:schemeClr val="dk1"/>
                </a:solidFill>
                <a:latin typeface="Twinkl" pitchFamily="2" charset="0"/>
                <a:sym typeface="Arial"/>
              </a:rPr>
              <a:t> </a:t>
            </a:r>
            <a:r>
              <a:rPr lang="en-US" sz="1600" b="0" i="0" u="none" dirty="0" err="1">
                <a:solidFill>
                  <a:schemeClr val="dk1"/>
                </a:solidFill>
                <a:latin typeface="Twinkl" pitchFamily="2" charset="0"/>
                <a:sym typeface="Arial"/>
              </a:rPr>
              <a:t>gadol</a:t>
            </a:r>
            <a:r>
              <a:rPr lang="en-US" sz="1600" b="0" i="0" u="none" dirty="0">
                <a:solidFill>
                  <a:schemeClr val="dk1"/>
                </a:solidFill>
                <a:latin typeface="Twinkl" pitchFamily="2" charset="0"/>
                <a:sym typeface="Arial"/>
              </a:rPr>
              <a:t> </a:t>
            </a:r>
            <a:r>
              <a:rPr lang="en-US" sz="1600" b="0" i="0" u="none" dirty="0" err="1">
                <a:solidFill>
                  <a:schemeClr val="dk1"/>
                </a:solidFill>
                <a:latin typeface="Twinkl" pitchFamily="2" charset="0"/>
                <a:sym typeface="Arial"/>
              </a:rPr>
              <a:t>haya</a:t>
            </a:r>
            <a:r>
              <a:rPr lang="en-US" sz="1600" b="0" i="0" u="none" dirty="0">
                <a:solidFill>
                  <a:schemeClr val="dk1"/>
                </a:solidFill>
                <a:latin typeface="Twinkl" pitchFamily="2" charset="0"/>
                <a:sym typeface="Arial"/>
              </a:rPr>
              <a:t> sham’ which </a:t>
            </a:r>
            <a:br>
              <a:rPr lang="en-US" sz="1600" b="0" i="0" u="none" dirty="0">
                <a:solidFill>
                  <a:schemeClr val="dk1"/>
                </a:solidFill>
                <a:latin typeface="Twinkl" pitchFamily="2" charset="0"/>
                <a:sym typeface="Arial"/>
              </a:rPr>
            </a:br>
            <a:r>
              <a:rPr lang="en-US" sz="1600" b="0" i="0" u="none" dirty="0">
                <a:solidFill>
                  <a:schemeClr val="dk1"/>
                </a:solidFill>
                <a:latin typeface="Twinkl" pitchFamily="2" charset="0"/>
                <a:sym typeface="Arial"/>
              </a:rPr>
              <a:t>means ‘a great miracle happened there’.</a:t>
            </a:r>
            <a:endParaRPr dirty="0">
              <a:latin typeface="Twinkl" pitchFamily="2" charset="0"/>
            </a:endParaRPr>
          </a:p>
          <a:p>
            <a:pPr marL="0" marR="0" lvl="0" indent="0" algn="l" rtl="0">
              <a:lnSpc>
                <a:spcPct val="100000"/>
              </a:lnSpc>
              <a:spcBef>
                <a:spcPts val="0"/>
              </a:spcBef>
              <a:spcAft>
                <a:spcPts val="0"/>
              </a:spcAft>
              <a:buClr>
                <a:schemeClr val="dk1"/>
              </a:buClr>
              <a:buSzPts val="1600"/>
              <a:buFont typeface="Arial"/>
              <a:buNone/>
            </a:pPr>
            <a:endParaRPr sz="1600" b="0" i="0" u="none" dirty="0">
              <a:solidFill>
                <a:schemeClr val="dk1"/>
              </a:solidFill>
              <a:latin typeface="Twinkl" pitchFamily="2" charset="0"/>
              <a:sym typeface="Arial"/>
            </a:endParaRPr>
          </a:p>
          <a:p>
            <a:pPr marL="0" marR="0" lvl="0" indent="0" algn="l" rtl="0">
              <a:lnSpc>
                <a:spcPct val="100000"/>
              </a:lnSpc>
              <a:spcBef>
                <a:spcPts val="0"/>
              </a:spcBef>
              <a:spcAft>
                <a:spcPts val="0"/>
              </a:spcAft>
              <a:buNone/>
            </a:pPr>
            <a:endParaRPr sz="1600" b="0" i="0" u="none" dirty="0">
              <a:solidFill>
                <a:schemeClr val="dk1"/>
              </a:solidFill>
              <a:latin typeface="Twinkl" pitchFamily="2" charset="0"/>
              <a:sym typeface="Arial"/>
            </a:endParaRPr>
          </a:p>
        </p:txBody>
      </p:sp>
      <p:sp>
        <p:nvSpPr>
          <p:cNvPr id="154" name="Google Shape;154;p12"/>
          <p:cNvSpPr/>
          <p:nvPr/>
        </p:nvSpPr>
        <p:spPr>
          <a:xfrm>
            <a:off x="4665662" y="1827212"/>
            <a:ext cx="3722687" cy="3722687"/>
          </a:xfrm>
          <a:prstGeom prst="ellipse">
            <a:avLst/>
          </a:prstGeom>
          <a:solidFill>
            <a:srgbClr val="0C79AF">
              <a:alpha val="24705"/>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800" b="0" i="0" u="none" dirty="0">
              <a:solidFill>
                <a:schemeClr val="dk1"/>
              </a:solidFill>
              <a:latin typeface="Twinkl" pitchFamily="2" charset="0"/>
              <a:sym typeface="Arial"/>
            </a:endParaRPr>
          </a:p>
        </p:txBody>
      </p:sp>
      <p:pic>
        <p:nvPicPr>
          <p:cNvPr id="155" name="Google Shape;155;p12"/>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4572000" y="2060575"/>
            <a:ext cx="3636962" cy="4032250"/>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53"/>
                                        </p:tgtEl>
                                        <p:attrNameLst>
                                          <p:attrName>style.visibility</p:attrName>
                                        </p:attrNameLst>
                                      </p:cBhvr>
                                      <p:to>
                                        <p:strVal val="visible"/>
                                      </p:to>
                                    </p:set>
                                    <p:animEffect transition="in" filter="fade">
                                      <p:cBhvr>
                                        <p:cTn id="7" dur="500"/>
                                        <p:tgtEl>
                                          <p:spTgt spid="1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59"/>
        <p:cNvGrpSpPr/>
        <p:nvPr/>
      </p:nvGrpSpPr>
      <p:grpSpPr>
        <a:xfrm>
          <a:off x="0" y="0"/>
          <a:ext cx="0" cy="0"/>
          <a:chOff x="0" y="0"/>
          <a:chExt cx="0" cy="0"/>
        </a:xfrm>
      </p:grpSpPr>
      <p:sp>
        <p:nvSpPr>
          <p:cNvPr id="160" name="Google Shape;160;p13"/>
          <p:cNvSpPr>
            <a:spLocks noGrp="1"/>
          </p:cNvSpPr>
          <p:nvPr>
            <p:ph type="title"/>
          </p:nvPr>
        </p:nvSpPr>
        <p:spPr>
          <a:xfrm>
            <a:off x="442912" y="765175"/>
            <a:ext cx="8258175" cy="865187"/>
          </a:xfrm>
          <a:prstGeom prst="roundRect">
            <a:avLst>
              <a:gd name="adj" fmla="val 0"/>
            </a:avLst>
          </a:prstGeom>
          <a:solidFill>
            <a:srgbClr val="0C79AF"/>
          </a:solidFill>
          <a:ln>
            <a:noFill/>
          </a:ln>
        </p:spPr>
        <p:txBody>
          <a:bodyPr spcFirstLastPara="1" wrap="square" lIns="252000" tIns="252000" rIns="252000" bIns="252000" anchor="ctr" anchorCtr="1">
            <a:noAutofit/>
          </a:bodyPr>
          <a:lstStyle/>
          <a:p>
            <a:pPr marL="0" lvl="0" indent="0" algn="l" rtl="0">
              <a:lnSpc>
                <a:spcPct val="90000"/>
              </a:lnSpc>
              <a:spcBef>
                <a:spcPts val="0"/>
              </a:spcBef>
              <a:spcAft>
                <a:spcPts val="0"/>
              </a:spcAft>
              <a:buClr>
                <a:schemeClr val="lt1"/>
              </a:buClr>
              <a:buSzPts val="3600"/>
              <a:buFont typeface="Arial"/>
              <a:buNone/>
            </a:pPr>
            <a:r>
              <a:rPr lang="en-US" sz="3600" b="1" i="0" u="none" dirty="0">
                <a:solidFill>
                  <a:schemeClr val="lt1"/>
                </a:solidFill>
                <a:ea typeface="Arial"/>
                <a:sym typeface="Arial"/>
              </a:rPr>
              <a:t>How to Play</a:t>
            </a:r>
            <a:endParaRPr dirty="0"/>
          </a:p>
        </p:txBody>
      </p:sp>
      <p:sp>
        <p:nvSpPr>
          <p:cNvPr id="161" name="Google Shape;161;p13"/>
          <p:cNvSpPr txBox="1"/>
          <p:nvPr/>
        </p:nvSpPr>
        <p:spPr>
          <a:xfrm>
            <a:off x="755650" y="1854200"/>
            <a:ext cx="5019675" cy="2954337"/>
          </a:xfrm>
          <a:prstGeom prst="rect">
            <a:avLst/>
          </a:prstGeom>
          <a:noFill/>
          <a:ln>
            <a:noFill/>
          </a:ln>
        </p:spPr>
        <p:txBody>
          <a:bodyPr spcFirstLastPara="1" wrap="square" lIns="0" tIns="0" rIns="0" bIns="0" anchor="t" anchorCtr="0">
            <a:spAutoFit/>
          </a:bodyPr>
          <a:lstStyle/>
          <a:p>
            <a:pPr marL="342900" marR="0" lvl="0" indent="-342900" algn="l" rtl="0">
              <a:lnSpc>
                <a:spcPct val="100000"/>
              </a:lnSpc>
              <a:spcBef>
                <a:spcPts val="0"/>
              </a:spcBef>
              <a:spcAft>
                <a:spcPts val="0"/>
              </a:spcAft>
              <a:buClr>
                <a:schemeClr val="dk1"/>
              </a:buClr>
              <a:buSzPts val="1600"/>
              <a:buFont typeface="Arial"/>
              <a:buAutoNum type="arabicPeriod"/>
            </a:pPr>
            <a:r>
              <a:rPr lang="en-US" sz="1600" b="0" i="0" u="none" dirty="0">
                <a:solidFill>
                  <a:schemeClr val="dk1"/>
                </a:solidFill>
                <a:latin typeface="Twinkl" pitchFamily="2" charset="0"/>
                <a:sym typeface="Arial"/>
              </a:rPr>
              <a:t>Any number of people can play.</a:t>
            </a:r>
            <a:endParaRPr dirty="0">
              <a:latin typeface="Twinkl" pitchFamily="2" charset="0"/>
            </a:endParaRPr>
          </a:p>
          <a:p>
            <a:pPr marL="342900" marR="0" lvl="0" indent="-342900" algn="l" rtl="0">
              <a:lnSpc>
                <a:spcPct val="100000"/>
              </a:lnSpc>
              <a:spcBef>
                <a:spcPts val="0"/>
              </a:spcBef>
              <a:spcAft>
                <a:spcPts val="0"/>
              </a:spcAft>
              <a:buClr>
                <a:schemeClr val="dk1"/>
              </a:buClr>
              <a:buSzPts val="1600"/>
              <a:buFont typeface="Arial"/>
              <a:buAutoNum type="arabicPeriod"/>
            </a:pPr>
            <a:r>
              <a:rPr lang="en-US" sz="1600" b="0" i="0" u="none" dirty="0">
                <a:solidFill>
                  <a:schemeClr val="dk1"/>
                </a:solidFill>
                <a:latin typeface="Twinkl" pitchFamily="2" charset="0"/>
                <a:sym typeface="Arial"/>
              </a:rPr>
              <a:t>Each player has an equal number of sweets or chocolate coins.</a:t>
            </a:r>
            <a:endParaRPr dirty="0">
              <a:latin typeface="Twinkl" pitchFamily="2" charset="0"/>
            </a:endParaRPr>
          </a:p>
          <a:p>
            <a:pPr marL="342900" marR="0" lvl="0" indent="-342900" algn="l" rtl="0">
              <a:lnSpc>
                <a:spcPct val="100000"/>
              </a:lnSpc>
              <a:spcBef>
                <a:spcPts val="0"/>
              </a:spcBef>
              <a:spcAft>
                <a:spcPts val="0"/>
              </a:spcAft>
              <a:buClr>
                <a:schemeClr val="dk1"/>
              </a:buClr>
              <a:buSzPts val="1600"/>
              <a:buFont typeface="Arial"/>
              <a:buAutoNum type="arabicPeriod"/>
            </a:pPr>
            <a:r>
              <a:rPr lang="en-US" sz="1600" b="0" i="0" u="none" dirty="0">
                <a:solidFill>
                  <a:schemeClr val="dk1"/>
                </a:solidFill>
                <a:latin typeface="Twinkl" pitchFamily="2" charset="0"/>
                <a:sym typeface="Arial"/>
              </a:rPr>
              <a:t>At the start of each round, each player puts on item in a pot.</a:t>
            </a:r>
            <a:endParaRPr dirty="0">
              <a:latin typeface="Twinkl" pitchFamily="2" charset="0"/>
            </a:endParaRPr>
          </a:p>
          <a:p>
            <a:pPr marL="342900" marR="0" lvl="0" indent="-342900" algn="l" rtl="0">
              <a:lnSpc>
                <a:spcPct val="100000"/>
              </a:lnSpc>
              <a:spcBef>
                <a:spcPts val="0"/>
              </a:spcBef>
              <a:spcAft>
                <a:spcPts val="0"/>
              </a:spcAft>
              <a:buClr>
                <a:schemeClr val="dk1"/>
              </a:buClr>
              <a:buSzPts val="1600"/>
              <a:buFont typeface="Arial"/>
              <a:buAutoNum type="arabicPeriod"/>
            </a:pPr>
            <a:r>
              <a:rPr lang="en-US" sz="1600" b="0" i="0" u="none" dirty="0">
                <a:solidFill>
                  <a:schemeClr val="dk1"/>
                </a:solidFill>
                <a:latin typeface="Twinkl" pitchFamily="2" charset="0"/>
                <a:sym typeface="Arial"/>
              </a:rPr>
              <a:t>Each player then spins the dreidel. If it lands on ‘nun’, they do nothing. If the dreidel lands on ‘gimel’, they get everything in the pot. If it lands on ‘hey’, they get half of what is in the pot. If the dreidel lands on ‘shin’, they add an item to the pot.</a:t>
            </a:r>
            <a:endParaRPr dirty="0">
              <a:latin typeface="Twinkl" pitchFamily="2" charset="0"/>
            </a:endParaRPr>
          </a:p>
          <a:p>
            <a:pPr marL="342900" marR="0" lvl="0" indent="-342900" algn="l" rtl="0">
              <a:lnSpc>
                <a:spcPct val="100000"/>
              </a:lnSpc>
              <a:spcBef>
                <a:spcPts val="0"/>
              </a:spcBef>
              <a:spcAft>
                <a:spcPts val="0"/>
              </a:spcAft>
              <a:buClr>
                <a:schemeClr val="dk1"/>
              </a:buClr>
              <a:buSzPts val="1600"/>
              <a:buFont typeface="Arial"/>
              <a:buAutoNum type="arabicPeriod"/>
            </a:pPr>
            <a:r>
              <a:rPr lang="en-US" sz="1600" b="0" i="0" u="none" dirty="0">
                <a:solidFill>
                  <a:schemeClr val="dk1"/>
                </a:solidFill>
                <a:latin typeface="Twinkl" pitchFamily="2" charset="0"/>
                <a:sym typeface="Arial"/>
              </a:rPr>
              <a:t>Each round is over when someone has won all the items.</a:t>
            </a:r>
            <a:endParaRPr dirty="0">
              <a:latin typeface="Twinkl" pitchFamily="2" charset="0"/>
            </a:endParaRPr>
          </a:p>
        </p:txBody>
      </p:sp>
      <p:sp>
        <p:nvSpPr>
          <p:cNvPr id="162" name="Google Shape;162;p13"/>
          <p:cNvSpPr txBox="1"/>
          <p:nvPr/>
        </p:nvSpPr>
        <p:spPr>
          <a:xfrm>
            <a:off x="755650" y="5794375"/>
            <a:ext cx="1525587" cy="298450"/>
          </a:xfrm>
          <a:prstGeom prst="rect">
            <a:avLst/>
          </a:prstGeom>
          <a:solidFill>
            <a:srgbClr val="DF295F"/>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FFFFFF"/>
              </a:buClr>
              <a:buSzPts val="1600"/>
              <a:buFont typeface="Arial"/>
              <a:buNone/>
            </a:pPr>
            <a:r>
              <a:rPr lang="en-US" sz="1600" b="0" i="0" u="none" dirty="0">
                <a:solidFill>
                  <a:srgbClr val="FFFFFF"/>
                </a:solidFill>
                <a:latin typeface="Twinkl" pitchFamily="2" charset="0"/>
                <a:sym typeface="Arial"/>
              </a:rPr>
              <a:t>Talk About It!</a:t>
            </a:r>
            <a:endParaRPr dirty="0">
              <a:latin typeface="Twinkl" pitchFamily="2" charset="0"/>
            </a:endParaRPr>
          </a:p>
        </p:txBody>
      </p:sp>
      <p:sp>
        <p:nvSpPr>
          <p:cNvPr id="163" name="Google Shape;163;p13"/>
          <p:cNvSpPr txBox="1"/>
          <p:nvPr/>
        </p:nvSpPr>
        <p:spPr>
          <a:xfrm>
            <a:off x="2439987" y="5697537"/>
            <a:ext cx="5948362" cy="738664"/>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Clr>
                <a:schemeClr val="dk1"/>
              </a:buClr>
              <a:buSzPts val="1600"/>
              <a:buFont typeface="Arial"/>
              <a:buNone/>
            </a:pPr>
            <a:r>
              <a:rPr lang="en-US" sz="1600" b="0" i="0" u="none" dirty="0">
                <a:solidFill>
                  <a:schemeClr val="dk1"/>
                </a:solidFill>
                <a:latin typeface="Twinkl" pitchFamily="2" charset="0"/>
                <a:sym typeface="Arial"/>
              </a:rPr>
              <a:t>Play the dreidel with this </a:t>
            </a:r>
            <a:r>
              <a:rPr lang="en-US" sz="1600" b="0" i="0" u="sng" dirty="0">
                <a:solidFill>
                  <a:schemeClr val="dk1"/>
                </a:solidFill>
                <a:latin typeface="Twinkl" pitchFamily="2" charset="0"/>
                <a:sym typeface="Arial"/>
                <a:hlinkClick r:id="rId3">
                  <a:extLst>
                    <a:ext uri="{A12FA001-AC4F-418D-AE19-62706E023703}">
                      <ahyp:hlinkClr xmlns:ahyp="http://schemas.microsoft.com/office/drawing/2018/hyperlinkcolor" xmlns="" val="tx"/>
                    </a:ext>
                  </a:extLst>
                </a:hlinkClick>
              </a:rPr>
              <a:t>Hanukkah Dreidel </a:t>
            </a:r>
            <a:r>
              <a:rPr lang="en-US" sz="1600" b="0" i="0" u="sng" dirty="0" err="1">
                <a:solidFill>
                  <a:schemeClr val="dk1"/>
                </a:solidFill>
                <a:latin typeface="Twinkl" pitchFamily="2" charset="0"/>
                <a:sym typeface="Arial"/>
                <a:hlinkClick r:id="rId3">
                  <a:extLst>
                    <a:ext uri="{A12FA001-AC4F-418D-AE19-62706E023703}">
                      <ahyp:hlinkClr xmlns:ahyp="http://schemas.microsoft.com/office/drawing/2018/hyperlinkcolor" xmlns="" val="tx"/>
                    </a:ext>
                  </a:extLst>
                </a:hlinkClick>
              </a:rPr>
              <a:t>Net</a:t>
            </a:r>
            <a:r>
              <a:rPr lang="en-US" sz="1600" b="0" i="0" u="none" dirty="0" err="1">
                <a:solidFill>
                  <a:schemeClr val="dk1"/>
                </a:solidFill>
                <a:latin typeface="Twinkl" pitchFamily="2" charset="0"/>
                <a:sym typeface="Arial"/>
              </a:rPr>
              <a:t>Play</a:t>
            </a:r>
            <a:r>
              <a:rPr lang="en-US" sz="1600" b="0" i="0" u="none" dirty="0">
                <a:solidFill>
                  <a:schemeClr val="dk1"/>
                </a:solidFill>
                <a:latin typeface="Twinkl" pitchFamily="2" charset="0"/>
                <a:sym typeface="Arial"/>
              </a:rPr>
              <a:t> the dreidel with this Hanukkah Dreidel Net and </a:t>
            </a:r>
            <a:r>
              <a:rPr lang="en-US" sz="1600" b="0" i="0" u="sng" dirty="0">
                <a:solidFill>
                  <a:schemeClr val="dk1"/>
                </a:solidFill>
                <a:latin typeface="Twinkl" pitchFamily="2" charset="0"/>
                <a:sym typeface="Arial"/>
                <a:hlinkClick r:id="rId4">
                  <a:extLst>
                    <a:ext uri="{A12FA001-AC4F-418D-AE19-62706E023703}">
                      <ahyp:hlinkClr xmlns:ahyp="http://schemas.microsoft.com/office/drawing/2018/hyperlinkcolor" xmlns="" val="tx"/>
                    </a:ext>
                  </a:extLst>
                </a:hlinkClick>
              </a:rPr>
              <a:t>Hanukkah Dreidel Game Instructions</a:t>
            </a:r>
            <a:r>
              <a:rPr lang="en-US" sz="1600" b="0" i="0" u="none" dirty="0">
                <a:solidFill>
                  <a:schemeClr val="dk1"/>
                </a:solidFill>
                <a:latin typeface="Twinkl" pitchFamily="2" charset="0"/>
                <a:sym typeface="Arial"/>
              </a:rPr>
              <a:t> </a:t>
            </a:r>
            <a:endParaRPr dirty="0">
              <a:latin typeface="Twinkl" pitchFamily="2" charset="0"/>
            </a:endParaRPr>
          </a:p>
        </p:txBody>
      </p:sp>
      <p:pic>
        <p:nvPicPr>
          <p:cNvPr id="164" name="Google Shape;164;p13"/>
          <p:cNvPicPr preferRelativeResize="0"/>
          <p:nvPr/>
        </p:nvPicPr>
        <p:blipFill rotWithShape="1">
          <a:blip r:embed="rId5" cstate="email">
            <a:alphaModFix/>
            <a:extLst>
              <a:ext uri="{28A0092B-C50C-407E-A947-70E740481C1C}">
                <a14:useLocalDpi xmlns:a14="http://schemas.microsoft.com/office/drawing/2010/main"/>
              </a:ext>
            </a:extLst>
          </a:blip>
          <a:srcRect/>
          <a:stretch/>
        </p:blipFill>
        <p:spPr>
          <a:xfrm>
            <a:off x="5997575" y="1905000"/>
            <a:ext cx="2390775" cy="3397250"/>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61"/>
                                        </p:tgtEl>
                                        <p:attrNameLst>
                                          <p:attrName>style.visibility</p:attrName>
                                        </p:attrNameLst>
                                      </p:cBhvr>
                                      <p:to>
                                        <p:strVal val="visible"/>
                                      </p:to>
                                    </p:set>
                                    <p:animEffect transition="in" filter="fade">
                                      <p:cBhvr>
                                        <p:cTn id="7" dur="500"/>
                                        <p:tgtEl>
                                          <p:spTgt spid="161"/>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62"/>
                                        </p:tgtEl>
                                        <p:attrNameLst>
                                          <p:attrName>style.visibility</p:attrName>
                                        </p:attrNameLst>
                                      </p:cBhvr>
                                      <p:to>
                                        <p:strVal val="visible"/>
                                      </p:to>
                                    </p:set>
                                    <p:animEffect transition="in" filter="fade">
                                      <p:cBhvr>
                                        <p:cTn id="12" dur="500"/>
                                        <p:tgtEl>
                                          <p:spTgt spid="162"/>
                                        </p:tgtEl>
                                      </p:cBhvr>
                                    </p:animEffect>
                                  </p:childTnLst>
                                </p:cTn>
                              </p:par>
                              <p:par>
                                <p:cTn id="13" presetID="10" presetClass="entr" presetSubtype="0" fill="hold" nodeType="withEffect">
                                  <p:stCondLst>
                                    <p:cond delay="0"/>
                                  </p:stCondLst>
                                  <p:childTnLst>
                                    <p:set>
                                      <p:cBhvr>
                                        <p:cTn id="14" dur="1" fill="hold">
                                          <p:stCondLst>
                                            <p:cond delay="0"/>
                                          </p:stCondLst>
                                        </p:cTn>
                                        <p:tgtEl>
                                          <p:spTgt spid="163"/>
                                        </p:tgtEl>
                                        <p:attrNameLst>
                                          <p:attrName>style.visibility</p:attrName>
                                        </p:attrNameLst>
                                      </p:cBhvr>
                                      <p:to>
                                        <p:strVal val="visible"/>
                                      </p:to>
                                    </p:set>
                                    <p:animEffect transition="in" filter="fade">
                                      <p:cBhvr>
                                        <p:cTn id="15" dur="500"/>
                                        <p:tgtEl>
                                          <p:spTgt spid="1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68"/>
        <p:cNvGrpSpPr/>
        <p:nvPr/>
      </p:nvGrpSpPr>
      <p:grpSpPr>
        <a:xfrm>
          <a:off x="0" y="0"/>
          <a:ext cx="0" cy="0"/>
          <a:chOff x="0" y="0"/>
          <a:chExt cx="0" cy="0"/>
        </a:xfrm>
      </p:grpSpPr>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42"/>
        <p:cNvGrpSpPr/>
        <p:nvPr/>
      </p:nvGrpSpPr>
      <p:grpSpPr>
        <a:xfrm>
          <a:off x="0" y="0"/>
          <a:ext cx="0" cy="0"/>
          <a:chOff x="0" y="0"/>
          <a:chExt cx="0" cy="0"/>
        </a:xfrm>
      </p:grpSpPr>
      <p:sp>
        <p:nvSpPr>
          <p:cNvPr id="43" name="Google Shape;43;p2"/>
          <p:cNvSpPr txBox="1"/>
          <p:nvPr/>
        </p:nvSpPr>
        <p:spPr>
          <a:xfrm>
            <a:off x="3408362" y="3322637"/>
            <a:ext cx="2327275" cy="2770187"/>
          </a:xfrm>
          <a:prstGeom prst="rect">
            <a:avLst/>
          </a:prstGeom>
          <a:solidFill>
            <a:srgbClr val="FFFFFF"/>
          </a:solidFill>
          <a:ln w="28575" cap="flat" cmpd="sng">
            <a:solidFill>
              <a:srgbClr val="DF295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1"/>
              </a:buClr>
              <a:buSzPts val="1800"/>
              <a:buFont typeface="Arial"/>
              <a:buNone/>
            </a:pPr>
            <a:endParaRPr sz="1800" b="0" i="0" u="none" strike="noStrike" cap="none" dirty="0">
              <a:solidFill>
                <a:schemeClr val="dk1"/>
              </a:solidFill>
              <a:latin typeface="Twinkl" pitchFamily="2" charset="0"/>
              <a:sym typeface="Arial"/>
            </a:endParaRPr>
          </a:p>
          <a:p>
            <a:pPr marL="0" marR="0" lvl="0" indent="0" algn="ctr" rtl="0">
              <a:lnSpc>
                <a:spcPct val="100000"/>
              </a:lnSpc>
              <a:spcBef>
                <a:spcPts val="0"/>
              </a:spcBef>
              <a:spcAft>
                <a:spcPts val="0"/>
              </a:spcAft>
              <a:buClr>
                <a:schemeClr val="dk1"/>
              </a:buClr>
              <a:buSzPts val="1800"/>
              <a:buFont typeface="Arial"/>
              <a:buNone/>
            </a:pPr>
            <a:endParaRPr sz="1800" b="0" i="0" u="none" strike="noStrike" cap="none" dirty="0">
              <a:solidFill>
                <a:schemeClr val="dk1"/>
              </a:solidFill>
              <a:latin typeface="Twinkl" pitchFamily="2" charset="0"/>
              <a:sym typeface="Arial"/>
            </a:endParaRPr>
          </a:p>
          <a:p>
            <a:pPr marL="0" marR="0" lvl="0" indent="0" algn="ctr" rtl="0">
              <a:lnSpc>
                <a:spcPct val="100000"/>
              </a:lnSpc>
              <a:spcBef>
                <a:spcPts val="0"/>
              </a:spcBef>
              <a:spcAft>
                <a:spcPts val="0"/>
              </a:spcAft>
              <a:buClr>
                <a:schemeClr val="dk1"/>
              </a:buClr>
              <a:buSzPts val="1800"/>
              <a:buFont typeface="Arial"/>
              <a:buNone/>
            </a:pPr>
            <a:endParaRPr sz="1800" b="0" i="0" u="none" strike="noStrike" cap="none" dirty="0">
              <a:solidFill>
                <a:schemeClr val="dk1"/>
              </a:solidFill>
              <a:latin typeface="Twinkl" pitchFamily="2" charset="0"/>
              <a:sym typeface="Arial"/>
            </a:endParaRPr>
          </a:p>
          <a:p>
            <a:pPr marL="0" marR="0" lvl="0" indent="0" algn="ctr" rtl="0">
              <a:lnSpc>
                <a:spcPct val="100000"/>
              </a:lnSpc>
              <a:spcBef>
                <a:spcPts val="0"/>
              </a:spcBef>
              <a:spcAft>
                <a:spcPts val="0"/>
              </a:spcAft>
              <a:buClr>
                <a:schemeClr val="dk1"/>
              </a:buClr>
              <a:buSzPts val="1600"/>
              <a:buFont typeface="Arial"/>
              <a:buNone/>
            </a:pPr>
            <a:r>
              <a:rPr lang="en-US" sz="1600" b="0" i="0" u="none" strike="noStrike" cap="none" dirty="0">
                <a:solidFill>
                  <a:schemeClr val="dk1"/>
                </a:solidFill>
                <a:latin typeface="Twinkl" pitchFamily="2" charset="0"/>
                <a:sym typeface="Arial"/>
              </a:rPr>
              <a:t>The Buddhist festival of lights is called the </a:t>
            </a:r>
            <a:r>
              <a:rPr lang="en-US" sz="1600" b="0" i="0" u="none" strike="noStrike" cap="none" dirty="0" err="1">
                <a:solidFill>
                  <a:schemeClr val="dk1"/>
                </a:solidFill>
                <a:latin typeface="Twinkl" pitchFamily="2" charset="0"/>
                <a:sym typeface="Arial"/>
              </a:rPr>
              <a:t>Tazaungdaing</a:t>
            </a:r>
            <a:r>
              <a:rPr lang="en-US" sz="1600" b="0" i="0" u="none" strike="noStrike" cap="none" dirty="0">
                <a:solidFill>
                  <a:schemeClr val="dk1"/>
                </a:solidFill>
                <a:latin typeface="Twinkl" pitchFamily="2" charset="0"/>
                <a:sym typeface="Arial"/>
              </a:rPr>
              <a:t> festival.</a:t>
            </a:r>
            <a:endParaRPr dirty="0">
              <a:latin typeface="Twinkl" pitchFamily="2" charset="0"/>
            </a:endParaRPr>
          </a:p>
        </p:txBody>
      </p:sp>
      <p:sp>
        <p:nvSpPr>
          <p:cNvPr id="44" name="Google Shape;44;p2"/>
          <p:cNvSpPr txBox="1"/>
          <p:nvPr/>
        </p:nvSpPr>
        <p:spPr>
          <a:xfrm>
            <a:off x="755650" y="3322637"/>
            <a:ext cx="2328862" cy="2770187"/>
          </a:xfrm>
          <a:prstGeom prst="rect">
            <a:avLst/>
          </a:prstGeom>
          <a:solidFill>
            <a:srgbClr val="FFFFFF"/>
          </a:solidFill>
          <a:ln w="28575" cap="flat" cmpd="sng">
            <a:solidFill>
              <a:srgbClr val="DF295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1"/>
              </a:buClr>
              <a:buSzPts val="1600"/>
              <a:buFont typeface="Arial"/>
              <a:buNone/>
            </a:pPr>
            <a:endParaRPr sz="1600" b="0" i="0" u="none" strike="noStrike" cap="none" dirty="0">
              <a:solidFill>
                <a:schemeClr val="dk1"/>
              </a:solidFill>
              <a:latin typeface="Twinkl" pitchFamily="2" charset="0"/>
              <a:sym typeface="Arial"/>
            </a:endParaRPr>
          </a:p>
          <a:p>
            <a:pPr marL="0" marR="0" lvl="0" indent="0" algn="ctr" rtl="0">
              <a:lnSpc>
                <a:spcPct val="100000"/>
              </a:lnSpc>
              <a:spcBef>
                <a:spcPts val="0"/>
              </a:spcBef>
              <a:spcAft>
                <a:spcPts val="0"/>
              </a:spcAft>
              <a:buClr>
                <a:schemeClr val="dk1"/>
              </a:buClr>
              <a:buSzPts val="1600"/>
              <a:buFont typeface="Arial"/>
              <a:buNone/>
            </a:pPr>
            <a:endParaRPr sz="1600" b="0" i="0" u="none" strike="noStrike" cap="none" dirty="0">
              <a:solidFill>
                <a:schemeClr val="dk1"/>
              </a:solidFill>
              <a:latin typeface="Twinkl" pitchFamily="2" charset="0"/>
              <a:sym typeface="Arial"/>
            </a:endParaRPr>
          </a:p>
          <a:p>
            <a:pPr marL="0" marR="0" lvl="0" indent="0" algn="ctr" rtl="0">
              <a:lnSpc>
                <a:spcPct val="100000"/>
              </a:lnSpc>
              <a:spcBef>
                <a:spcPts val="0"/>
              </a:spcBef>
              <a:spcAft>
                <a:spcPts val="0"/>
              </a:spcAft>
              <a:buClr>
                <a:schemeClr val="dk1"/>
              </a:buClr>
              <a:buSzPts val="1600"/>
              <a:buFont typeface="Arial"/>
              <a:buNone/>
            </a:pPr>
            <a:endParaRPr sz="1600" b="0" i="0" u="none" strike="noStrike" cap="none" dirty="0">
              <a:solidFill>
                <a:schemeClr val="dk1"/>
              </a:solidFill>
              <a:latin typeface="Twinkl" pitchFamily="2" charset="0"/>
              <a:sym typeface="Arial"/>
            </a:endParaRPr>
          </a:p>
          <a:p>
            <a:pPr marL="0" marR="0" lvl="0" indent="0" algn="ctr" rtl="0">
              <a:lnSpc>
                <a:spcPct val="100000"/>
              </a:lnSpc>
              <a:spcBef>
                <a:spcPts val="0"/>
              </a:spcBef>
              <a:spcAft>
                <a:spcPts val="0"/>
              </a:spcAft>
              <a:buClr>
                <a:schemeClr val="dk1"/>
              </a:buClr>
              <a:buSzPts val="1600"/>
              <a:buFont typeface="Arial"/>
              <a:buNone/>
            </a:pPr>
            <a:r>
              <a:rPr lang="en-US" sz="1600" b="0" i="0" u="none" strike="noStrike" cap="none" dirty="0">
                <a:solidFill>
                  <a:schemeClr val="dk1"/>
                </a:solidFill>
                <a:latin typeface="Twinkl" pitchFamily="2" charset="0"/>
                <a:sym typeface="Arial"/>
              </a:rPr>
              <a:t>The Hindu and Sikh festival of lights is called Diwali.</a:t>
            </a:r>
            <a:endParaRPr dirty="0">
              <a:latin typeface="Twinkl" pitchFamily="2" charset="0"/>
            </a:endParaRPr>
          </a:p>
        </p:txBody>
      </p:sp>
      <p:sp>
        <p:nvSpPr>
          <p:cNvPr id="45" name="Google Shape;45;p2"/>
          <p:cNvSpPr txBox="1"/>
          <p:nvPr/>
        </p:nvSpPr>
        <p:spPr>
          <a:xfrm>
            <a:off x="6059487" y="3322637"/>
            <a:ext cx="2328862" cy="2770187"/>
          </a:xfrm>
          <a:prstGeom prst="rect">
            <a:avLst/>
          </a:prstGeom>
          <a:solidFill>
            <a:srgbClr val="FFFFFF"/>
          </a:solidFill>
          <a:ln w="28575" cap="flat" cmpd="sng">
            <a:solidFill>
              <a:srgbClr val="DF295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1"/>
              </a:buClr>
              <a:buSzPts val="1800"/>
              <a:buFont typeface="Arial"/>
              <a:buNone/>
            </a:pPr>
            <a:endParaRPr sz="1800" b="0" i="0" u="none" strike="noStrike" cap="none" dirty="0">
              <a:solidFill>
                <a:srgbClr val="FFFFFF"/>
              </a:solidFill>
              <a:latin typeface="Twinkl" pitchFamily="2" charset="0"/>
              <a:sym typeface="Arial"/>
            </a:endParaRPr>
          </a:p>
          <a:p>
            <a:pPr marL="0" marR="0" lvl="0" indent="0" algn="ctr" rtl="0">
              <a:lnSpc>
                <a:spcPct val="100000"/>
              </a:lnSpc>
              <a:spcBef>
                <a:spcPts val="0"/>
              </a:spcBef>
              <a:spcAft>
                <a:spcPts val="0"/>
              </a:spcAft>
              <a:buClr>
                <a:schemeClr val="dk1"/>
              </a:buClr>
              <a:buSzPts val="1800"/>
              <a:buFont typeface="Arial"/>
              <a:buNone/>
            </a:pPr>
            <a:endParaRPr sz="1800" b="0" i="0" u="none" strike="noStrike" cap="none" dirty="0">
              <a:solidFill>
                <a:srgbClr val="FFFFFF"/>
              </a:solidFill>
              <a:latin typeface="Twinkl" pitchFamily="2" charset="0"/>
              <a:sym typeface="Arial"/>
            </a:endParaRPr>
          </a:p>
          <a:p>
            <a:pPr marL="0" marR="0" lvl="0" indent="0" algn="ctr" rtl="0">
              <a:lnSpc>
                <a:spcPct val="100000"/>
              </a:lnSpc>
              <a:spcBef>
                <a:spcPts val="0"/>
              </a:spcBef>
              <a:spcAft>
                <a:spcPts val="0"/>
              </a:spcAft>
              <a:buClr>
                <a:schemeClr val="dk1"/>
              </a:buClr>
              <a:buSzPts val="1800"/>
              <a:buFont typeface="Arial"/>
              <a:buNone/>
            </a:pPr>
            <a:endParaRPr sz="1800" b="0" i="0" u="none" strike="noStrike" cap="none" dirty="0">
              <a:solidFill>
                <a:srgbClr val="FFFFFF"/>
              </a:solidFill>
              <a:latin typeface="Twinkl" pitchFamily="2" charset="0"/>
              <a:sym typeface="Arial"/>
            </a:endParaRPr>
          </a:p>
          <a:p>
            <a:pPr marL="0" marR="0" lvl="0" indent="0" algn="ctr" rtl="0">
              <a:lnSpc>
                <a:spcPct val="100000"/>
              </a:lnSpc>
              <a:spcBef>
                <a:spcPts val="0"/>
              </a:spcBef>
              <a:spcAft>
                <a:spcPts val="0"/>
              </a:spcAft>
              <a:buClr>
                <a:schemeClr val="dk1"/>
              </a:buClr>
              <a:buSzPts val="1600"/>
              <a:buFont typeface="Arial"/>
              <a:buNone/>
            </a:pPr>
            <a:r>
              <a:rPr lang="en-US" sz="1600" b="0" i="0" u="none" strike="noStrike" cap="none" dirty="0">
                <a:solidFill>
                  <a:schemeClr val="dk1"/>
                </a:solidFill>
                <a:latin typeface="Twinkl" pitchFamily="2" charset="0"/>
                <a:sym typeface="Arial"/>
              </a:rPr>
              <a:t>Today, we are going to learn about the Jewish festival of Hanukkah.</a:t>
            </a:r>
            <a:endParaRPr dirty="0">
              <a:latin typeface="Twinkl" pitchFamily="2" charset="0"/>
            </a:endParaRPr>
          </a:p>
        </p:txBody>
      </p:sp>
      <p:pic>
        <p:nvPicPr>
          <p:cNvPr id="46" name="Google Shape;46;p2"/>
          <p:cNvPicPr preferRelativeResize="0"/>
          <p:nvPr/>
        </p:nvPicPr>
        <p:blipFill rotWithShape="1">
          <a:blip r:embed="rId3" cstate="email">
            <a:alphaModFix/>
            <a:extLst>
              <a:ext uri="{28A0092B-C50C-407E-A947-70E740481C1C}">
                <a14:useLocalDpi xmlns:a14="http://schemas.microsoft.com/office/drawing/2010/main"/>
              </a:ext>
            </a:extLst>
          </a:blip>
          <a:srcRect l="14798" r="14797"/>
          <a:stretch/>
        </p:blipFill>
        <p:spPr>
          <a:xfrm>
            <a:off x="6059832" y="2144023"/>
            <a:ext cx="2328518" cy="2328518"/>
          </a:xfrm>
          <a:prstGeom prst="flowChartConnector">
            <a:avLst/>
          </a:prstGeom>
          <a:noFill/>
          <a:ln>
            <a:noFill/>
          </a:ln>
        </p:spPr>
      </p:pic>
      <p:pic>
        <p:nvPicPr>
          <p:cNvPr id="47" name="Google Shape;47;p2"/>
          <p:cNvPicPr preferRelativeResize="0"/>
          <p:nvPr/>
        </p:nvPicPr>
        <p:blipFill rotWithShape="1">
          <a:blip r:embed="rId4" cstate="email">
            <a:alphaModFix/>
            <a:extLst>
              <a:ext uri="{28A0092B-C50C-407E-A947-70E740481C1C}">
                <a14:useLocalDpi xmlns:a14="http://schemas.microsoft.com/office/drawing/2010/main"/>
              </a:ext>
            </a:extLst>
          </a:blip>
          <a:srcRect l="11475" t="1421" r="19824" b="1422"/>
          <a:stretch/>
        </p:blipFill>
        <p:spPr>
          <a:xfrm>
            <a:off x="3407741" y="2144023"/>
            <a:ext cx="2328518" cy="2328518"/>
          </a:xfrm>
          <a:prstGeom prst="flowChartConnector">
            <a:avLst/>
          </a:prstGeom>
          <a:noFill/>
          <a:ln>
            <a:noFill/>
          </a:ln>
        </p:spPr>
      </p:pic>
      <p:pic>
        <p:nvPicPr>
          <p:cNvPr id="48" name="Google Shape;48;p2"/>
          <p:cNvPicPr preferRelativeResize="0"/>
          <p:nvPr/>
        </p:nvPicPr>
        <p:blipFill rotWithShape="1">
          <a:blip r:embed="rId5" cstate="email">
            <a:alphaModFix/>
            <a:extLst>
              <a:ext uri="{28A0092B-C50C-407E-A947-70E740481C1C}">
                <a14:useLocalDpi xmlns:a14="http://schemas.microsoft.com/office/drawing/2010/main"/>
              </a:ext>
            </a:extLst>
          </a:blip>
          <a:srcRect l="17490" r="17489"/>
          <a:stretch/>
        </p:blipFill>
        <p:spPr>
          <a:xfrm>
            <a:off x="755650" y="2144023"/>
            <a:ext cx="2328518" cy="2328518"/>
          </a:xfrm>
          <a:prstGeom prst="flowChartConnector">
            <a:avLst/>
          </a:prstGeom>
          <a:noFill/>
          <a:ln>
            <a:noFill/>
          </a:ln>
        </p:spPr>
      </p:pic>
      <p:sp>
        <p:nvSpPr>
          <p:cNvPr id="49" name="Google Shape;49;p2"/>
          <p:cNvSpPr>
            <a:spLocks noGrp="1"/>
          </p:cNvSpPr>
          <p:nvPr>
            <p:ph type="title"/>
          </p:nvPr>
        </p:nvSpPr>
        <p:spPr>
          <a:xfrm>
            <a:off x="442912" y="765175"/>
            <a:ext cx="8258175" cy="865187"/>
          </a:xfrm>
          <a:prstGeom prst="roundRect">
            <a:avLst>
              <a:gd name="adj" fmla="val 0"/>
            </a:avLst>
          </a:prstGeom>
          <a:solidFill>
            <a:srgbClr val="0C79AF"/>
          </a:solidFill>
          <a:ln>
            <a:noFill/>
          </a:ln>
        </p:spPr>
        <p:txBody>
          <a:bodyPr spcFirstLastPara="1" wrap="square" lIns="252000" tIns="252000" rIns="252000" bIns="252000" anchor="ctr" anchorCtr="1">
            <a:noAutofit/>
          </a:bodyPr>
          <a:lstStyle/>
          <a:p>
            <a:pPr marL="0" lvl="0" indent="0" algn="l" rtl="0">
              <a:lnSpc>
                <a:spcPct val="90000"/>
              </a:lnSpc>
              <a:spcBef>
                <a:spcPts val="0"/>
              </a:spcBef>
              <a:spcAft>
                <a:spcPts val="0"/>
              </a:spcAft>
              <a:buClr>
                <a:schemeClr val="lt1"/>
              </a:buClr>
              <a:buSzPts val="3600"/>
              <a:buFont typeface="Arial"/>
              <a:buNone/>
            </a:pPr>
            <a:r>
              <a:rPr lang="en-US" sz="3600" b="1" i="0" u="none" dirty="0">
                <a:solidFill>
                  <a:schemeClr val="lt1"/>
                </a:solidFill>
                <a:ea typeface="Arial"/>
                <a:sym typeface="Arial"/>
              </a:rPr>
              <a:t>The </a:t>
            </a:r>
            <a:r>
              <a:rPr lang="en-US" sz="3600" b="1" i="0" u="none" dirty="0">
                <a:solidFill>
                  <a:schemeClr val="lt1"/>
                </a:solidFill>
                <a:ea typeface="Arial"/>
                <a:sym typeface="Arial"/>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0"/>
                  </a:ext>
                </a:extLst>
              </a:rPr>
              <a:t>Festival of Lights</a:t>
            </a:r>
            <a:endParaRPr dirty="0"/>
          </a:p>
        </p:txBody>
      </p:sp>
      <p:sp>
        <p:nvSpPr>
          <p:cNvPr id="50" name="Google Shape;50;p2"/>
          <p:cNvSpPr txBox="1"/>
          <p:nvPr/>
        </p:nvSpPr>
        <p:spPr>
          <a:xfrm>
            <a:off x="755650" y="1763712"/>
            <a:ext cx="7632700" cy="246062"/>
          </a:xfrm>
          <a:prstGeom prst="rect">
            <a:avLst/>
          </a:prstGeom>
          <a:noFill/>
          <a:ln>
            <a:noFill/>
          </a:ln>
        </p:spPr>
        <p:txBody>
          <a:bodyPr spcFirstLastPara="1" wrap="square" lIns="0" tIns="0" rIns="0" bIns="0" anchor="t" anchorCtr="0">
            <a:spAutoFit/>
          </a:bodyPr>
          <a:lstStyle/>
          <a:p>
            <a:pPr marL="0" marR="0" lvl="0" indent="0" algn="ctr" rtl="0">
              <a:lnSpc>
                <a:spcPct val="100000"/>
              </a:lnSpc>
              <a:spcBef>
                <a:spcPts val="0"/>
              </a:spcBef>
              <a:spcAft>
                <a:spcPts val="0"/>
              </a:spcAft>
              <a:buClr>
                <a:schemeClr val="dk1"/>
              </a:buClr>
              <a:buSzPts val="1600"/>
              <a:buFont typeface="Arial"/>
              <a:buNone/>
            </a:pPr>
            <a:r>
              <a:rPr lang="en-US" sz="1600" b="0" i="0" u="none" strike="noStrike" cap="none" dirty="0">
                <a:solidFill>
                  <a:schemeClr val="dk1"/>
                </a:solidFill>
                <a:latin typeface="Twinkl" pitchFamily="2" charset="0"/>
                <a:sym typeface="Arial"/>
              </a:rPr>
              <a:t>Many religions have a festival of light.</a:t>
            </a:r>
            <a:endParaRPr dirty="0">
              <a:latin typeface="Twinkl" pitchFamily="2" charset="0"/>
            </a:endParaRPr>
          </a:p>
        </p:txBody>
      </p:sp>
      <p:sp>
        <p:nvSpPr>
          <p:cNvPr id="51" name="Google Shape;51;p2"/>
          <p:cNvSpPr/>
          <p:nvPr/>
        </p:nvSpPr>
        <p:spPr>
          <a:xfrm>
            <a:off x="755650" y="2144712"/>
            <a:ext cx="2328862" cy="2327275"/>
          </a:xfrm>
          <a:prstGeom prst="ellipse">
            <a:avLst/>
          </a:prstGeom>
          <a:noFill/>
          <a:ln w="28575" cap="flat" cmpd="sng">
            <a:solidFill>
              <a:srgbClr val="DF295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800" b="0" i="0" u="none" dirty="0">
              <a:solidFill>
                <a:schemeClr val="dk1"/>
              </a:solidFill>
              <a:latin typeface="Twinkl" pitchFamily="2" charset="0"/>
              <a:sym typeface="Arial"/>
            </a:endParaRPr>
          </a:p>
        </p:txBody>
      </p:sp>
      <p:sp>
        <p:nvSpPr>
          <p:cNvPr id="52" name="Google Shape;52;p2"/>
          <p:cNvSpPr/>
          <p:nvPr/>
        </p:nvSpPr>
        <p:spPr>
          <a:xfrm>
            <a:off x="3408362" y="2144712"/>
            <a:ext cx="2327275" cy="2327275"/>
          </a:xfrm>
          <a:prstGeom prst="ellipse">
            <a:avLst/>
          </a:prstGeom>
          <a:noFill/>
          <a:ln w="28575" cap="flat" cmpd="sng">
            <a:solidFill>
              <a:srgbClr val="DF295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800" b="0" i="0" u="none" dirty="0">
              <a:solidFill>
                <a:schemeClr val="dk1"/>
              </a:solidFill>
              <a:latin typeface="Twinkl" pitchFamily="2" charset="0"/>
              <a:sym typeface="Arial"/>
            </a:endParaRPr>
          </a:p>
        </p:txBody>
      </p:sp>
      <p:sp>
        <p:nvSpPr>
          <p:cNvPr id="53" name="Google Shape;53;p2"/>
          <p:cNvSpPr/>
          <p:nvPr/>
        </p:nvSpPr>
        <p:spPr>
          <a:xfrm>
            <a:off x="6059487" y="2144712"/>
            <a:ext cx="2328862" cy="2327275"/>
          </a:xfrm>
          <a:prstGeom prst="ellipse">
            <a:avLst/>
          </a:prstGeom>
          <a:noFill/>
          <a:ln w="28575" cap="flat" cmpd="sng">
            <a:solidFill>
              <a:srgbClr val="DF295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800" b="0" i="0" u="none" dirty="0">
              <a:solidFill>
                <a:schemeClr val="dk1"/>
              </a:solidFill>
              <a:latin typeface="Twinkl" pitchFamily="2" charset="0"/>
              <a:sym typeface="Arial"/>
            </a:endParaRPr>
          </a:p>
        </p:txBody>
      </p:sp>
      <p:sp>
        <p:nvSpPr>
          <p:cNvPr id="54" name="Google Shape;54;p2"/>
          <p:cNvSpPr/>
          <p:nvPr/>
        </p:nvSpPr>
        <p:spPr>
          <a:xfrm>
            <a:off x="755650" y="5665787"/>
            <a:ext cx="642937" cy="642937"/>
          </a:xfrm>
          <a:prstGeom prst="ellipse">
            <a:avLst/>
          </a:prstGeom>
          <a:solidFill>
            <a:srgbClr val="DF295F"/>
          </a:solidFill>
          <a:ln w="28575" cap="flat" cmpd="sng">
            <a:solidFill>
              <a:srgbClr val="DF295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800" b="0" i="0" u="none" dirty="0">
              <a:solidFill>
                <a:schemeClr val="dk1"/>
              </a:solidFill>
              <a:latin typeface="Twinkl" pitchFamily="2" charset="0"/>
              <a:sym typeface="Arial"/>
            </a:endParaRPr>
          </a:p>
        </p:txBody>
      </p:sp>
      <p:sp>
        <p:nvSpPr>
          <p:cNvPr id="55" name="Google Shape;55;p2"/>
          <p:cNvSpPr/>
          <p:nvPr/>
        </p:nvSpPr>
        <p:spPr>
          <a:xfrm>
            <a:off x="3408362" y="5651500"/>
            <a:ext cx="641350" cy="642937"/>
          </a:xfrm>
          <a:prstGeom prst="ellipse">
            <a:avLst/>
          </a:prstGeom>
          <a:solidFill>
            <a:srgbClr val="DF295F"/>
          </a:solidFill>
          <a:ln w="28575" cap="flat" cmpd="sng">
            <a:solidFill>
              <a:srgbClr val="DF295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800" b="0" i="0" u="none" dirty="0">
              <a:solidFill>
                <a:schemeClr val="dk1"/>
              </a:solidFill>
              <a:latin typeface="Twinkl" pitchFamily="2" charset="0"/>
              <a:sym typeface="Arial"/>
            </a:endParaRPr>
          </a:p>
        </p:txBody>
      </p:sp>
      <p:sp>
        <p:nvSpPr>
          <p:cNvPr id="56" name="Google Shape;56;p2"/>
          <p:cNvSpPr/>
          <p:nvPr/>
        </p:nvSpPr>
        <p:spPr>
          <a:xfrm>
            <a:off x="6059487" y="5651500"/>
            <a:ext cx="642937" cy="642937"/>
          </a:xfrm>
          <a:prstGeom prst="ellipse">
            <a:avLst/>
          </a:prstGeom>
          <a:solidFill>
            <a:srgbClr val="DF295F"/>
          </a:solidFill>
          <a:ln w="28575" cap="flat" cmpd="sng">
            <a:solidFill>
              <a:srgbClr val="DF295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800" b="0" i="0" u="none" dirty="0">
              <a:solidFill>
                <a:schemeClr val="dk1"/>
              </a:solidFill>
              <a:latin typeface="Twinkl" pitchFamily="2" charset="0"/>
              <a:sym typeface="Arial"/>
            </a:endParaRPr>
          </a:p>
        </p:txBody>
      </p:sp>
      <p:pic>
        <p:nvPicPr>
          <p:cNvPr id="57" name="Google Shape;57;p2"/>
          <p:cNvPicPr preferRelativeResize="0"/>
          <p:nvPr/>
        </p:nvPicPr>
        <p:blipFill rotWithShape="1">
          <a:blip r:embed="rId6" cstate="email">
            <a:alphaModFix/>
            <a:extLst>
              <a:ext uri="{28A0092B-C50C-407E-A947-70E740481C1C}">
                <a14:useLocalDpi xmlns:a14="http://schemas.microsoft.com/office/drawing/2010/main"/>
              </a:ext>
            </a:extLst>
          </a:blip>
          <a:srcRect/>
          <a:stretch/>
        </p:blipFill>
        <p:spPr>
          <a:xfrm>
            <a:off x="850900" y="5697537"/>
            <a:ext cx="452437" cy="568325"/>
          </a:xfrm>
          <a:prstGeom prst="rect">
            <a:avLst/>
          </a:prstGeom>
          <a:noFill/>
          <a:ln>
            <a:noFill/>
          </a:ln>
        </p:spPr>
      </p:pic>
      <p:pic>
        <p:nvPicPr>
          <p:cNvPr id="58" name="Google Shape;58;p2"/>
          <p:cNvPicPr preferRelativeResize="0"/>
          <p:nvPr/>
        </p:nvPicPr>
        <p:blipFill rotWithShape="1">
          <a:blip r:embed="rId7" cstate="email">
            <a:alphaModFix/>
            <a:extLst>
              <a:ext uri="{28A0092B-C50C-407E-A947-70E740481C1C}">
                <a14:useLocalDpi xmlns:a14="http://schemas.microsoft.com/office/drawing/2010/main"/>
              </a:ext>
            </a:extLst>
          </a:blip>
          <a:srcRect/>
          <a:stretch/>
        </p:blipFill>
        <p:spPr>
          <a:xfrm>
            <a:off x="3459162" y="5616575"/>
            <a:ext cx="539750" cy="765175"/>
          </a:xfrm>
          <a:prstGeom prst="rect">
            <a:avLst/>
          </a:prstGeom>
          <a:noFill/>
          <a:ln>
            <a:noFill/>
          </a:ln>
        </p:spPr>
      </p:pic>
      <p:pic>
        <p:nvPicPr>
          <p:cNvPr id="59" name="Google Shape;59;p2"/>
          <p:cNvPicPr preferRelativeResize="0"/>
          <p:nvPr/>
        </p:nvPicPr>
        <p:blipFill rotWithShape="1">
          <a:blip r:embed="rId8" cstate="email">
            <a:alphaModFix/>
            <a:extLst>
              <a:ext uri="{28A0092B-C50C-407E-A947-70E740481C1C}">
                <a14:useLocalDpi xmlns:a14="http://schemas.microsoft.com/office/drawing/2010/main"/>
              </a:ext>
            </a:extLst>
          </a:blip>
          <a:srcRect/>
          <a:stretch/>
        </p:blipFill>
        <p:spPr>
          <a:xfrm>
            <a:off x="6129337" y="5683250"/>
            <a:ext cx="515937" cy="595312"/>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63"/>
        <p:cNvGrpSpPr/>
        <p:nvPr/>
      </p:nvGrpSpPr>
      <p:grpSpPr>
        <a:xfrm>
          <a:off x="0" y="0"/>
          <a:ext cx="0" cy="0"/>
          <a:chOff x="0" y="0"/>
          <a:chExt cx="0" cy="0"/>
        </a:xfrm>
      </p:grpSpPr>
      <p:sp>
        <p:nvSpPr>
          <p:cNvPr id="64" name="Google Shape;64;p3"/>
          <p:cNvSpPr txBox="1"/>
          <p:nvPr/>
        </p:nvSpPr>
        <p:spPr>
          <a:xfrm>
            <a:off x="755650" y="4932362"/>
            <a:ext cx="5899150" cy="1016000"/>
          </a:xfrm>
          <a:prstGeom prst="rect">
            <a:avLst/>
          </a:prstGeom>
          <a:solidFill>
            <a:schemeClr val="lt1"/>
          </a:solidFill>
          <a:ln w="28575" cap="flat" cmpd="sng">
            <a:solidFill>
              <a:srgbClr val="0C79A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chemeClr val="dk1"/>
              </a:buClr>
              <a:buSzPts val="1600"/>
              <a:buFont typeface="Arial"/>
              <a:buNone/>
            </a:pPr>
            <a:r>
              <a:rPr lang="en-US" sz="1600" b="0" i="0" u="none" dirty="0">
                <a:solidFill>
                  <a:schemeClr val="dk1"/>
                </a:solidFill>
                <a:latin typeface="Twinkl" pitchFamily="2" charset="0"/>
                <a:sym typeface="Arial"/>
              </a:rPr>
              <a:t>Hanukkah celebrates a miracle that </a:t>
            </a:r>
            <a:br>
              <a:rPr lang="en-US" sz="1600" b="0" i="0" u="none" dirty="0">
                <a:solidFill>
                  <a:schemeClr val="dk1"/>
                </a:solidFill>
                <a:latin typeface="Twinkl" pitchFamily="2" charset="0"/>
                <a:sym typeface="Arial"/>
              </a:rPr>
            </a:br>
            <a:r>
              <a:rPr lang="en-US" sz="1600" b="0" i="0" u="none" dirty="0">
                <a:solidFill>
                  <a:schemeClr val="dk1"/>
                </a:solidFill>
                <a:latin typeface="Twinkl" pitchFamily="2" charset="0"/>
                <a:sym typeface="Arial"/>
              </a:rPr>
              <a:t>happened for the Jewish people a very long </a:t>
            </a:r>
            <a:br>
              <a:rPr lang="en-US" sz="1600" b="0" i="0" u="none" dirty="0">
                <a:solidFill>
                  <a:schemeClr val="dk1"/>
                </a:solidFill>
                <a:latin typeface="Twinkl" pitchFamily="2" charset="0"/>
                <a:sym typeface="Arial"/>
              </a:rPr>
            </a:br>
            <a:r>
              <a:rPr lang="en-US" sz="1600" b="0" i="0" u="none" dirty="0">
                <a:solidFill>
                  <a:schemeClr val="dk1"/>
                </a:solidFill>
                <a:latin typeface="Twinkl" pitchFamily="2" charset="0"/>
                <a:sym typeface="Arial"/>
              </a:rPr>
              <a:t>time ago.</a:t>
            </a:r>
            <a:endParaRPr dirty="0">
              <a:latin typeface="Twinkl" pitchFamily="2" charset="0"/>
            </a:endParaRPr>
          </a:p>
        </p:txBody>
      </p:sp>
      <p:sp>
        <p:nvSpPr>
          <p:cNvPr id="65" name="Google Shape;65;p3"/>
          <p:cNvSpPr txBox="1"/>
          <p:nvPr/>
        </p:nvSpPr>
        <p:spPr>
          <a:xfrm>
            <a:off x="755650" y="3325812"/>
            <a:ext cx="5899150" cy="1295400"/>
          </a:xfrm>
          <a:prstGeom prst="rect">
            <a:avLst/>
          </a:prstGeom>
          <a:solidFill>
            <a:schemeClr val="lt1"/>
          </a:solidFill>
          <a:ln w="28575" cap="flat" cmpd="sng">
            <a:solidFill>
              <a:srgbClr val="0C79A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chemeClr val="dk1"/>
              </a:buClr>
              <a:buSzPts val="1600"/>
              <a:buFont typeface="Arial"/>
              <a:buNone/>
            </a:pPr>
            <a:r>
              <a:rPr lang="en-US" sz="1600" b="0" i="0" u="none" dirty="0">
                <a:solidFill>
                  <a:schemeClr val="dk1"/>
                </a:solidFill>
                <a:latin typeface="Twinkl" pitchFamily="2" charset="0"/>
                <a:sym typeface="Arial"/>
              </a:rPr>
              <a:t>A miracle is when something special </a:t>
            </a:r>
            <a:br>
              <a:rPr lang="en-US" sz="1600" b="0" i="0" u="none" dirty="0">
                <a:solidFill>
                  <a:schemeClr val="dk1"/>
                </a:solidFill>
                <a:latin typeface="Twinkl" pitchFamily="2" charset="0"/>
                <a:sym typeface="Arial"/>
              </a:rPr>
            </a:br>
            <a:r>
              <a:rPr lang="en-US" sz="1600" b="0" i="0" u="none" dirty="0">
                <a:solidFill>
                  <a:schemeClr val="dk1"/>
                </a:solidFill>
                <a:latin typeface="Twinkl" pitchFamily="2" charset="0"/>
                <a:sym typeface="Arial"/>
              </a:rPr>
              <a:t>happens that can’t be explained. </a:t>
            </a:r>
            <a:br>
              <a:rPr lang="en-US" sz="1600" b="0" i="0" u="none" dirty="0">
                <a:solidFill>
                  <a:schemeClr val="dk1"/>
                </a:solidFill>
                <a:latin typeface="Twinkl" pitchFamily="2" charset="0"/>
                <a:sym typeface="Arial"/>
              </a:rPr>
            </a:br>
            <a:r>
              <a:rPr lang="en-US" sz="1600" b="0" i="0" u="none" dirty="0">
                <a:solidFill>
                  <a:schemeClr val="dk1"/>
                </a:solidFill>
                <a:latin typeface="Twinkl" pitchFamily="2" charset="0"/>
                <a:sym typeface="Arial"/>
              </a:rPr>
              <a:t>Lots of people believe that miracles </a:t>
            </a:r>
            <a:br>
              <a:rPr lang="en-US" sz="1600" b="0" i="0" u="none" dirty="0">
                <a:solidFill>
                  <a:schemeClr val="dk1"/>
                </a:solidFill>
                <a:latin typeface="Twinkl" pitchFamily="2" charset="0"/>
                <a:sym typeface="Arial"/>
              </a:rPr>
            </a:br>
            <a:r>
              <a:rPr lang="en-US" sz="1600" b="0" i="0" u="none" dirty="0">
                <a:solidFill>
                  <a:schemeClr val="dk1"/>
                </a:solidFill>
                <a:latin typeface="Twinkl" pitchFamily="2" charset="0"/>
                <a:sym typeface="Arial"/>
              </a:rPr>
              <a:t>come from God.</a:t>
            </a:r>
            <a:endParaRPr dirty="0">
              <a:latin typeface="Twinkl" pitchFamily="2" charset="0"/>
            </a:endParaRPr>
          </a:p>
        </p:txBody>
      </p:sp>
      <p:sp>
        <p:nvSpPr>
          <p:cNvPr id="66" name="Google Shape;66;p3"/>
          <p:cNvSpPr txBox="1"/>
          <p:nvPr/>
        </p:nvSpPr>
        <p:spPr>
          <a:xfrm>
            <a:off x="755650" y="2235200"/>
            <a:ext cx="5899150" cy="779462"/>
          </a:xfrm>
          <a:prstGeom prst="rect">
            <a:avLst/>
          </a:prstGeom>
          <a:solidFill>
            <a:schemeClr val="lt1"/>
          </a:solidFill>
          <a:ln w="28575" cap="flat" cmpd="sng">
            <a:solidFill>
              <a:srgbClr val="0C79A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chemeClr val="dk1"/>
              </a:buClr>
              <a:buSzPts val="1600"/>
              <a:buFont typeface="Arial"/>
              <a:buNone/>
            </a:pPr>
            <a:r>
              <a:rPr lang="en-US" sz="1600" b="0" i="0" u="none" dirty="0">
                <a:solidFill>
                  <a:schemeClr val="dk1"/>
                </a:solidFill>
                <a:latin typeface="Twinkl" pitchFamily="2" charset="0"/>
                <a:sym typeface="Arial"/>
              </a:rPr>
              <a:t>What do you think a miracle is? </a:t>
            </a:r>
            <a:br>
              <a:rPr lang="en-US" sz="1600" b="0" i="0" u="none" dirty="0">
                <a:solidFill>
                  <a:schemeClr val="dk1"/>
                </a:solidFill>
                <a:latin typeface="Twinkl" pitchFamily="2" charset="0"/>
                <a:sym typeface="Arial"/>
              </a:rPr>
            </a:br>
            <a:r>
              <a:rPr lang="en-US" sz="1600" b="0" i="0" u="none" dirty="0">
                <a:solidFill>
                  <a:schemeClr val="dk1"/>
                </a:solidFill>
                <a:latin typeface="Twinkl" pitchFamily="2" charset="0"/>
                <a:sym typeface="Arial"/>
              </a:rPr>
              <a:t>Tell your partner.</a:t>
            </a:r>
            <a:endParaRPr dirty="0">
              <a:latin typeface="Twinkl" pitchFamily="2" charset="0"/>
            </a:endParaRPr>
          </a:p>
        </p:txBody>
      </p:sp>
      <p:pic>
        <p:nvPicPr>
          <p:cNvPr id="67" name="Google Shape;67;p3"/>
          <p:cNvPicPr preferRelativeResize="0"/>
          <p:nvPr/>
        </p:nvPicPr>
        <p:blipFill>
          <a:blip r:embed="rId3" cstate="email">
            <a:extLst>
              <a:ext uri="{28A0092B-C50C-407E-A947-70E740481C1C}">
                <a14:useLocalDpi xmlns:a14="http://schemas.microsoft.com/office/drawing/2010/main"/>
              </a:ext>
            </a:extLst>
          </a:blip>
          <a:srcRect l="12500" r="12500"/>
          <a:stretch/>
        </p:blipFill>
        <p:spPr>
          <a:xfrm>
            <a:off x="4572000" y="2235671"/>
            <a:ext cx="3816350" cy="3816350"/>
          </a:xfrm>
          <a:prstGeom prst="flowChartConnector">
            <a:avLst/>
          </a:prstGeom>
          <a:noFill/>
          <a:ln>
            <a:noFill/>
          </a:ln>
        </p:spPr>
      </p:pic>
      <p:sp>
        <p:nvSpPr>
          <p:cNvPr id="68" name="Google Shape;68;p3"/>
          <p:cNvSpPr>
            <a:spLocks noGrp="1"/>
          </p:cNvSpPr>
          <p:nvPr>
            <p:ph type="title"/>
          </p:nvPr>
        </p:nvSpPr>
        <p:spPr>
          <a:xfrm>
            <a:off x="442912" y="765175"/>
            <a:ext cx="8258175" cy="865187"/>
          </a:xfrm>
          <a:prstGeom prst="roundRect">
            <a:avLst>
              <a:gd name="adj" fmla="val 0"/>
            </a:avLst>
          </a:prstGeom>
          <a:solidFill>
            <a:srgbClr val="0C79AF"/>
          </a:solidFill>
          <a:ln>
            <a:noFill/>
          </a:ln>
        </p:spPr>
        <p:txBody>
          <a:bodyPr spcFirstLastPara="1" wrap="square" lIns="252000" tIns="252000" rIns="252000" bIns="252000" anchor="ctr" anchorCtr="1">
            <a:noAutofit/>
          </a:bodyPr>
          <a:lstStyle/>
          <a:p>
            <a:pPr marL="0" lvl="0" indent="0" algn="l" rtl="0">
              <a:lnSpc>
                <a:spcPct val="90000"/>
              </a:lnSpc>
              <a:spcBef>
                <a:spcPts val="0"/>
              </a:spcBef>
              <a:spcAft>
                <a:spcPts val="0"/>
              </a:spcAft>
              <a:buClr>
                <a:schemeClr val="lt1"/>
              </a:buClr>
              <a:buSzPts val="3600"/>
              <a:buFont typeface="Arial"/>
              <a:buNone/>
            </a:pPr>
            <a:r>
              <a:rPr lang="en-US" sz="3600" b="1" i="0" u="none" dirty="0">
                <a:solidFill>
                  <a:schemeClr val="lt1"/>
                </a:solidFill>
                <a:ea typeface="Arial"/>
                <a:sym typeface="Arial"/>
              </a:rPr>
              <a:t>What is a Miracle?</a:t>
            </a:r>
            <a:endParaRPr dirty="0"/>
          </a:p>
        </p:txBody>
      </p:sp>
      <p:sp>
        <p:nvSpPr>
          <p:cNvPr id="69" name="Google Shape;69;p3"/>
          <p:cNvSpPr/>
          <p:nvPr/>
        </p:nvSpPr>
        <p:spPr>
          <a:xfrm>
            <a:off x="4572000" y="2235200"/>
            <a:ext cx="3816350" cy="3816350"/>
          </a:xfrm>
          <a:prstGeom prst="ellipse">
            <a:avLst/>
          </a:prstGeom>
          <a:noFill/>
          <a:ln w="38100" cap="flat" cmpd="sng">
            <a:solidFill>
              <a:srgbClr val="0C79A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800" b="0" i="0" u="none" dirty="0">
              <a:solidFill>
                <a:schemeClr val="dk1"/>
              </a:solidFill>
              <a:latin typeface="Twinkl" pitchFamily="2" charset="0"/>
              <a:sym typeface="Arial"/>
            </a:endParaRPr>
          </a:p>
        </p:txBody>
      </p:sp>
      <p:pic>
        <p:nvPicPr>
          <p:cNvPr id="70" name="Google Shape;70;p3"/>
          <p:cNvPicPr preferRelativeResize="0"/>
          <p:nvPr/>
        </p:nvPicPr>
        <p:blipFill rotWithShape="1">
          <a:blip r:embed="rId4" cstate="email">
            <a:alphaModFix/>
            <a:extLst>
              <a:ext uri="{28A0092B-C50C-407E-A947-70E740481C1C}">
                <a14:useLocalDpi xmlns:a14="http://schemas.microsoft.com/office/drawing/2010/main"/>
              </a:ext>
            </a:extLst>
          </a:blip>
          <a:srcRect b="30462"/>
          <a:stretch/>
        </p:blipFill>
        <p:spPr>
          <a:xfrm>
            <a:off x="5534025" y="2089150"/>
            <a:ext cx="1987550" cy="4768850"/>
          </a:xfrm>
          <a:prstGeom prst="rect">
            <a:avLst/>
          </a:prstGeom>
          <a:noFill/>
          <a:ln>
            <a:noFill/>
          </a:ln>
        </p:spPr>
      </p:pic>
      <p:pic>
        <p:nvPicPr>
          <p:cNvPr id="71" name="Google Shape;71;p3"/>
          <p:cNvPicPr preferRelativeResize="0"/>
          <p:nvPr/>
        </p:nvPicPr>
        <p:blipFill rotWithShape="1">
          <a:blip r:embed="rId5" cstate="email">
            <a:alphaModFix/>
            <a:extLst>
              <a:ext uri="{28A0092B-C50C-407E-A947-70E740481C1C}">
                <a14:useLocalDpi xmlns:a14="http://schemas.microsoft.com/office/drawing/2010/main"/>
              </a:ext>
            </a:extLst>
          </a:blip>
          <a:srcRect b="31193"/>
          <a:stretch/>
        </p:blipFill>
        <p:spPr>
          <a:xfrm>
            <a:off x="5173662" y="2139950"/>
            <a:ext cx="2960687" cy="4718050"/>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0"/>
                                        </p:tgtEl>
                                        <p:attrNameLst>
                                          <p:attrName>style.visibility</p:attrName>
                                        </p:attrNameLst>
                                      </p:cBhvr>
                                      <p:to>
                                        <p:strVal val="visible"/>
                                      </p:to>
                                    </p:set>
                                    <p:animEffect transition="in" filter="fade">
                                      <p:cBhvr>
                                        <p:cTn id="7" dur="500"/>
                                        <p:tgtEl>
                                          <p:spTgt spid="70"/>
                                        </p:tgtEl>
                                      </p:cBhvr>
                                    </p:animEffect>
                                  </p:childTnLst>
                                </p:cTn>
                              </p:par>
                              <p:par>
                                <p:cTn id="8" presetID="10" presetClass="entr" presetSubtype="0" fill="hold" nodeType="withEffect">
                                  <p:stCondLst>
                                    <p:cond delay="0"/>
                                  </p:stCondLst>
                                  <p:childTnLst>
                                    <p:set>
                                      <p:cBhvr>
                                        <p:cTn id="9" dur="1" fill="hold">
                                          <p:stCondLst>
                                            <p:cond delay="0"/>
                                          </p:stCondLst>
                                        </p:cTn>
                                        <p:tgtEl>
                                          <p:spTgt spid="66"/>
                                        </p:tgtEl>
                                        <p:attrNameLst>
                                          <p:attrName>style.visibility</p:attrName>
                                        </p:attrNameLst>
                                      </p:cBhvr>
                                      <p:to>
                                        <p:strVal val="visible"/>
                                      </p:to>
                                    </p:set>
                                    <p:animEffect transition="in" filter="fade">
                                      <p:cBhvr>
                                        <p:cTn id="10" dur="500"/>
                                        <p:tgtEl>
                                          <p:spTgt spid="66"/>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65"/>
                                        </p:tgtEl>
                                        <p:attrNameLst>
                                          <p:attrName>style.visibility</p:attrName>
                                        </p:attrNameLst>
                                      </p:cBhvr>
                                      <p:to>
                                        <p:strVal val="visible"/>
                                      </p:to>
                                    </p:set>
                                    <p:animEffect transition="in" filter="fade">
                                      <p:cBhvr>
                                        <p:cTn id="15" dur="500"/>
                                        <p:tgtEl>
                                          <p:spTgt spid="65"/>
                                        </p:tgtEl>
                                      </p:cBhvr>
                                    </p:animEffect>
                                  </p:childTnLst>
                                </p:cTn>
                              </p:par>
                              <p:par>
                                <p:cTn id="16" presetID="10" presetClass="exit" presetSubtype="0" fill="hold" nodeType="withEffect">
                                  <p:stCondLst>
                                    <p:cond delay="0"/>
                                  </p:stCondLst>
                                  <p:childTnLst>
                                    <p:animEffect transition="out" filter="fade">
                                      <p:cBhvr>
                                        <p:cTn id="17" dur="500"/>
                                        <p:tgtEl>
                                          <p:spTgt spid="70"/>
                                        </p:tgtEl>
                                      </p:cBhvr>
                                    </p:animEffect>
                                    <p:set>
                                      <p:cBhvr>
                                        <p:cTn id="18" dur="1" fill="hold">
                                          <p:stCondLst>
                                            <p:cond delay="500"/>
                                          </p:stCondLst>
                                        </p:cTn>
                                        <p:tgtEl>
                                          <p:spTgt spid="70"/>
                                        </p:tgtEl>
                                        <p:attrNameLst>
                                          <p:attrName>style.visibility</p:attrName>
                                        </p:attrNameLst>
                                      </p:cBhvr>
                                      <p:to>
                                        <p:strVal val="hidden"/>
                                      </p:to>
                                    </p:set>
                                  </p:childTnLst>
                                </p:cTn>
                              </p:par>
                              <p:par>
                                <p:cTn id="19" presetID="10" presetClass="entr" presetSubtype="0" fill="hold" nodeType="withEffect">
                                  <p:stCondLst>
                                    <p:cond delay="0"/>
                                  </p:stCondLst>
                                  <p:childTnLst>
                                    <p:set>
                                      <p:cBhvr>
                                        <p:cTn id="20" dur="1" fill="hold">
                                          <p:stCondLst>
                                            <p:cond delay="0"/>
                                          </p:stCondLst>
                                        </p:cTn>
                                        <p:tgtEl>
                                          <p:spTgt spid="71"/>
                                        </p:tgtEl>
                                        <p:attrNameLst>
                                          <p:attrName>style.visibility</p:attrName>
                                        </p:attrNameLst>
                                      </p:cBhvr>
                                      <p:to>
                                        <p:strVal val="visible"/>
                                      </p:to>
                                    </p:set>
                                    <p:animEffect transition="in" filter="fade">
                                      <p:cBhvr>
                                        <p:cTn id="21" dur="500"/>
                                        <p:tgtEl>
                                          <p:spTgt spid="71"/>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nodeType="clickEffect">
                                  <p:stCondLst>
                                    <p:cond delay="0"/>
                                  </p:stCondLst>
                                  <p:childTnLst>
                                    <p:set>
                                      <p:cBhvr>
                                        <p:cTn id="25" dur="1" fill="hold">
                                          <p:stCondLst>
                                            <p:cond delay="0"/>
                                          </p:stCondLst>
                                        </p:cTn>
                                        <p:tgtEl>
                                          <p:spTgt spid="64"/>
                                        </p:tgtEl>
                                        <p:attrNameLst>
                                          <p:attrName>style.visibility</p:attrName>
                                        </p:attrNameLst>
                                      </p:cBhvr>
                                      <p:to>
                                        <p:strVal val="visible"/>
                                      </p:to>
                                    </p:set>
                                    <p:animEffect transition="in" filter="fade">
                                      <p:cBhvr>
                                        <p:cTn id="26" dur="500"/>
                                        <p:tgtEl>
                                          <p:spTgt spid="6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75"/>
        <p:cNvGrpSpPr/>
        <p:nvPr/>
      </p:nvGrpSpPr>
      <p:grpSpPr>
        <a:xfrm>
          <a:off x="0" y="0"/>
          <a:ext cx="0" cy="0"/>
          <a:chOff x="0" y="0"/>
          <a:chExt cx="0" cy="0"/>
        </a:xfrm>
      </p:grpSpPr>
      <p:pic>
        <p:nvPicPr>
          <p:cNvPr id="76" name="Google Shape;76;p4"/>
          <p:cNvPicPr preferRelativeResize="0"/>
          <p:nvPr/>
        </p:nvPicPr>
        <p:blipFill>
          <a:blip r:embed="rId3" cstate="email">
            <a:extLst>
              <a:ext uri="{28A0092B-C50C-407E-A947-70E740481C1C}">
                <a14:useLocalDpi xmlns:a14="http://schemas.microsoft.com/office/drawing/2010/main"/>
              </a:ext>
            </a:extLst>
          </a:blip>
          <a:srcRect l="14637" r="14637"/>
          <a:stretch/>
        </p:blipFill>
        <p:spPr>
          <a:xfrm>
            <a:off x="6059832" y="3031100"/>
            <a:ext cx="2328518" cy="2328518"/>
          </a:xfrm>
          <a:prstGeom prst="flowChartConnector">
            <a:avLst/>
          </a:prstGeom>
          <a:noFill/>
          <a:ln>
            <a:noFill/>
          </a:ln>
        </p:spPr>
      </p:pic>
      <p:pic>
        <p:nvPicPr>
          <p:cNvPr id="77" name="Google Shape;77;p4"/>
          <p:cNvPicPr preferRelativeResize="0"/>
          <p:nvPr/>
        </p:nvPicPr>
        <p:blipFill rotWithShape="1">
          <a:blip r:embed="rId4" cstate="email">
            <a:alphaModFix/>
            <a:extLst>
              <a:ext uri="{28A0092B-C50C-407E-A947-70E740481C1C}">
                <a14:useLocalDpi xmlns:a14="http://schemas.microsoft.com/office/drawing/2010/main"/>
              </a:ext>
            </a:extLst>
          </a:blip>
          <a:srcRect l="14798" r="14797"/>
          <a:stretch/>
        </p:blipFill>
        <p:spPr>
          <a:xfrm>
            <a:off x="3407741" y="3016614"/>
            <a:ext cx="2328518" cy="2328518"/>
          </a:xfrm>
          <a:prstGeom prst="flowChartConnector">
            <a:avLst/>
          </a:prstGeom>
          <a:noFill/>
          <a:ln>
            <a:noFill/>
          </a:ln>
        </p:spPr>
      </p:pic>
      <p:pic>
        <p:nvPicPr>
          <p:cNvPr id="78" name="Google Shape;78;p4"/>
          <p:cNvPicPr preferRelativeResize="0"/>
          <p:nvPr/>
        </p:nvPicPr>
        <p:blipFill rotWithShape="1">
          <a:blip r:embed="rId5" cstate="email">
            <a:alphaModFix/>
            <a:extLst>
              <a:ext uri="{28A0092B-C50C-407E-A947-70E740481C1C}">
                <a14:useLocalDpi xmlns:a14="http://schemas.microsoft.com/office/drawing/2010/main"/>
              </a:ext>
            </a:extLst>
          </a:blip>
          <a:srcRect l="14521" r="14522"/>
          <a:stretch/>
        </p:blipFill>
        <p:spPr>
          <a:xfrm>
            <a:off x="755649" y="3031099"/>
            <a:ext cx="2328519" cy="2328519"/>
          </a:xfrm>
          <a:prstGeom prst="flowChartConnector">
            <a:avLst/>
          </a:prstGeom>
          <a:noFill/>
          <a:ln>
            <a:noFill/>
          </a:ln>
        </p:spPr>
      </p:pic>
      <p:sp>
        <p:nvSpPr>
          <p:cNvPr id="79" name="Google Shape;79;p4"/>
          <p:cNvSpPr>
            <a:spLocks noGrp="1"/>
          </p:cNvSpPr>
          <p:nvPr>
            <p:ph type="title"/>
          </p:nvPr>
        </p:nvSpPr>
        <p:spPr>
          <a:xfrm>
            <a:off x="442912" y="765175"/>
            <a:ext cx="8258175" cy="865187"/>
          </a:xfrm>
          <a:prstGeom prst="roundRect">
            <a:avLst>
              <a:gd name="adj" fmla="val 0"/>
            </a:avLst>
          </a:prstGeom>
          <a:solidFill>
            <a:srgbClr val="0C79AF"/>
          </a:solidFill>
          <a:ln>
            <a:noFill/>
          </a:ln>
        </p:spPr>
        <p:txBody>
          <a:bodyPr spcFirstLastPara="1" wrap="square" lIns="252000" tIns="252000" rIns="252000" bIns="252000" anchor="ctr" anchorCtr="1">
            <a:noAutofit/>
          </a:bodyPr>
          <a:lstStyle/>
          <a:p>
            <a:pPr marL="0" lvl="0" indent="0" algn="l" rtl="0">
              <a:lnSpc>
                <a:spcPct val="90000"/>
              </a:lnSpc>
              <a:spcBef>
                <a:spcPts val="0"/>
              </a:spcBef>
              <a:spcAft>
                <a:spcPts val="0"/>
              </a:spcAft>
              <a:buClr>
                <a:schemeClr val="lt1"/>
              </a:buClr>
              <a:buSzPts val="3600"/>
              <a:buFont typeface="Arial"/>
              <a:buNone/>
            </a:pPr>
            <a:r>
              <a:rPr lang="en-US" sz="3600" b="1" i="0" u="none" dirty="0">
                <a:solidFill>
                  <a:schemeClr val="lt1"/>
                </a:solidFill>
                <a:ea typeface="Arial"/>
                <a:sym typeface="Arial"/>
              </a:rPr>
              <a:t>What is H</a:t>
            </a:r>
            <a:r>
              <a:rPr lang="en-US" sz="3600" b="1" i="0" u="none" dirty="0">
                <a:solidFill>
                  <a:schemeClr val="lt1"/>
                </a:solidFill>
                <a:ea typeface="Arial"/>
                <a:sym typeface="Arial"/>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1"/>
                  </a:ext>
                </a:extLst>
              </a:rPr>
              <a:t>anukkah</a:t>
            </a:r>
            <a:endParaRPr dirty="0"/>
          </a:p>
        </p:txBody>
      </p:sp>
      <p:sp>
        <p:nvSpPr>
          <p:cNvPr id="80" name="Google Shape;80;p4"/>
          <p:cNvSpPr txBox="1"/>
          <p:nvPr/>
        </p:nvSpPr>
        <p:spPr>
          <a:xfrm>
            <a:off x="755650" y="1763712"/>
            <a:ext cx="7632700" cy="984250"/>
          </a:xfrm>
          <a:prstGeom prst="rect">
            <a:avLst/>
          </a:prstGeom>
          <a:noFill/>
          <a:ln>
            <a:noFill/>
          </a:ln>
        </p:spPr>
        <p:txBody>
          <a:bodyPr spcFirstLastPara="1" wrap="square" lIns="0" tIns="0" rIns="0" bIns="0" anchor="t" anchorCtr="0">
            <a:spAutoFit/>
          </a:bodyPr>
          <a:lstStyle/>
          <a:p>
            <a:pPr marL="0" marR="0" lvl="0" indent="0" algn="ctr" rtl="0">
              <a:lnSpc>
                <a:spcPct val="100000"/>
              </a:lnSpc>
              <a:spcBef>
                <a:spcPts val="0"/>
              </a:spcBef>
              <a:spcAft>
                <a:spcPts val="0"/>
              </a:spcAft>
              <a:buClr>
                <a:schemeClr val="dk1"/>
              </a:buClr>
              <a:buSzPts val="1600"/>
              <a:buFont typeface="Arial"/>
              <a:buNone/>
            </a:pPr>
            <a:r>
              <a:rPr lang="en-US" sz="1600" b="0" i="0" u="none" dirty="0">
                <a:solidFill>
                  <a:schemeClr val="dk1"/>
                </a:solidFill>
                <a:latin typeface="Twinkl" pitchFamily="2" charset="0"/>
                <a:sym typeface="Arial"/>
              </a:rPr>
              <a:t>The word Hanukkah means ‘re-dedication’. </a:t>
            </a:r>
            <a:endParaRPr dirty="0">
              <a:latin typeface="Twinkl" pitchFamily="2" charset="0"/>
            </a:endParaRPr>
          </a:p>
          <a:p>
            <a:pPr marL="0" marR="0" lvl="0" indent="0" algn="ctr" rtl="0">
              <a:lnSpc>
                <a:spcPct val="100000"/>
              </a:lnSpc>
              <a:spcBef>
                <a:spcPts val="0"/>
              </a:spcBef>
              <a:spcAft>
                <a:spcPts val="0"/>
              </a:spcAft>
              <a:buClr>
                <a:schemeClr val="dk1"/>
              </a:buClr>
              <a:buSzPts val="1600"/>
              <a:buFont typeface="Arial"/>
              <a:buNone/>
            </a:pPr>
            <a:endParaRPr sz="1600" b="0" i="0" u="none" dirty="0">
              <a:solidFill>
                <a:schemeClr val="dk1"/>
              </a:solidFill>
              <a:latin typeface="Twinkl" pitchFamily="2" charset="0"/>
              <a:sym typeface="Arial"/>
            </a:endParaRPr>
          </a:p>
          <a:p>
            <a:pPr marL="0" marR="0" lvl="0" indent="0" algn="ctr" rtl="0">
              <a:lnSpc>
                <a:spcPct val="100000"/>
              </a:lnSpc>
              <a:spcBef>
                <a:spcPts val="0"/>
              </a:spcBef>
              <a:spcAft>
                <a:spcPts val="0"/>
              </a:spcAft>
              <a:buClr>
                <a:schemeClr val="dk1"/>
              </a:buClr>
              <a:buSzPts val="1600"/>
              <a:buFont typeface="Arial"/>
              <a:buNone/>
            </a:pPr>
            <a:r>
              <a:rPr lang="en-US" sz="1600" b="0" i="0" u="none" dirty="0">
                <a:solidFill>
                  <a:schemeClr val="dk1"/>
                </a:solidFill>
                <a:latin typeface="Twinkl" pitchFamily="2" charset="0"/>
                <a:sym typeface="Arial"/>
              </a:rPr>
              <a:t>To dedicate means to commit something (like a place) or yourself to something </a:t>
            </a:r>
            <a:br>
              <a:rPr lang="en-US" sz="1600" b="0" i="0" u="none" dirty="0">
                <a:solidFill>
                  <a:schemeClr val="dk1"/>
                </a:solidFill>
                <a:latin typeface="Twinkl" pitchFamily="2" charset="0"/>
                <a:sym typeface="Arial"/>
              </a:rPr>
            </a:br>
            <a:r>
              <a:rPr lang="en-US" sz="1600" b="0" i="0" u="none" dirty="0">
                <a:solidFill>
                  <a:schemeClr val="dk1"/>
                </a:solidFill>
                <a:latin typeface="Twinkl" pitchFamily="2" charset="0"/>
                <a:sym typeface="Arial"/>
              </a:rPr>
              <a:t>(such as a god, religion or cause).</a:t>
            </a:r>
            <a:endParaRPr dirty="0">
              <a:latin typeface="Twinkl" pitchFamily="2" charset="0"/>
            </a:endParaRPr>
          </a:p>
        </p:txBody>
      </p:sp>
      <p:sp>
        <p:nvSpPr>
          <p:cNvPr id="81" name="Google Shape;81;p4"/>
          <p:cNvSpPr txBox="1"/>
          <p:nvPr/>
        </p:nvSpPr>
        <p:spPr>
          <a:xfrm>
            <a:off x="755650" y="5794375"/>
            <a:ext cx="1525587" cy="298450"/>
          </a:xfrm>
          <a:prstGeom prst="rect">
            <a:avLst/>
          </a:prstGeom>
          <a:solidFill>
            <a:srgbClr val="DF295F"/>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FFFFFF"/>
              </a:buClr>
              <a:buSzPts val="1600"/>
              <a:buFont typeface="Arial"/>
              <a:buNone/>
            </a:pPr>
            <a:r>
              <a:rPr lang="en-US" sz="1600" b="0" i="0" u="none" dirty="0">
                <a:solidFill>
                  <a:srgbClr val="FFFFFF"/>
                </a:solidFill>
                <a:latin typeface="Twinkl" pitchFamily="2" charset="0"/>
                <a:sym typeface="Arial"/>
              </a:rPr>
              <a:t>Talk About It!</a:t>
            </a:r>
            <a:endParaRPr dirty="0">
              <a:latin typeface="Twinkl" pitchFamily="2" charset="0"/>
            </a:endParaRPr>
          </a:p>
        </p:txBody>
      </p:sp>
      <p:sp>
        <p:nvSpPr>
          <p:cNvPr id="82" name="Google Shape;82;p4"/>
          <p:cNvSpPr/>
          <p:nvPr/>
        </p:nvSpPr>
        <p:spPr>
          <a:xfrm>
            <a:off x="755650" y="3016250"/>
            <a:ext cx="2328862" cy="2328862"/>
          </a:xfrm>
          <a:prstGeom prst="ellipse">
            <a:avLst/>
          </a:prstGeom>
          <a:noFill/>
          <a:ln w="28575" cap="flat" cmpd="sng">
            <a:solidFill>
              <a:srgbClr val="0C79A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800" b="0" i="0" u="none" dirty="0">
              <a:solidFill>
                <a:schemeClr val="dk1"/>
              </a:solidFill>
              <a:latin typeface="Twinkl" pitchFamily="2" charset="0"/>
              <a:sym typeface="Arial"/>
            </a:endParaRPr>
          </a:p>
        </p:txBody>
      </p:sp>
      <p:sp>
        <p:nvSpPr>
          <p:cNvPr id="83" name="Google Shape;83;p4"/>
          <p:cNvSpPr/>
          <p:nvPr/>
        </p:nvSpPr>
        <p:spPr>
          <a:xfrm>
            <a:off x="3408362" y="3016250"/>
            <a:ext cx="2327275" cy="2328862"/>
          </a:xfrm>
          <a:prstGeom prst="ellipse">
            <a:avLst/>
          </a:prstGeom>
          <a:noFill/>
          <a:ln w="28575" cap="flat" cmpd="sng">
            <a:solidFill>
              <a:srgbClr val="0C79A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800" b="0" i="0" u="none" dirty="0">
              <a:solidFill>
                <a:schemeClr val="dk1"/>
              </a:solidFill>
              <a:latin typeface="Twinkl" pitchFamily="2" charset="0"/>
              <a:sym typeface="Arial"/>
            </a:endParaRPr>
          </a:p>
        </p:txBody>
      </p:sp>
      <p:sp>
        <p:nvSpPr>
          <p:cNvPr id="84" name="Google Shape;84;p4"/>
          <p:cNvSpPr/>
          <p:nvPr/>
        </p:nvSpPr>
        <p:spPr>
          <a:xfrm>
            <a:off x="6059487" y="3016250"/>
            <a:ext cx="2328862" cy="2328862"/>
          </a:xfrm>
          <a:prstGeom prst="ellipse">
            <a:avLst/>
          </a:prstGeom>
          <a:noFill/>
          <a:ln w="28575" cap="flat" cmpd="sng">
            <a:solidFill>
              <a:srgbClr val="0C79A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800" b="0" i="0" u="none" dirty="0">
              <a:solidFill>
                <a:schemeClr val="dk1"/>
              </a:solidFill>
              <a:latin typeface="Twinkl" pitchFamily="2" charset="0"/>
              <a:sym typeface="Arial"/>
            </a:endParaRPr>
          </a:p>
        </p:txBody>
      </p:sp>
      <p:sp>
        <p:nvSpPr>
          <p:cNvPr id="85" name="Google Shape;85;p4"/>
          <p:cNvSpPr txBox="1"/>
          <p:nvPr/>
        </p:nvSpPr>
        <p:spPr>
          <a:xfrm>
            <a:off x="2419350" y="5697537"/>
            <a:ext cx="7632700" cy="492125"/>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Clr>
                <a:schemeClr val="dk1"/>
              </a:buClr>
              <a:buSzPts val="1600"/>
              <a:buFont typeface="Arial"/>
              <a:buNone/>
            </a:pPr>
            <a:r>
              <a:rPr lang="en-US" sz="1600" b="0" i="0" u="none" dirty="0">
                <a:solidFill>
                  <a:schemeClr val="dk1"/>
                </a:solidFill>
                <a:latin typeface="Twinkl" pitchFamily="2" charset="0"/>
                <a:sym typeface="Arial"/>
              </a:rPr>
              <a:t>Use your knowledge of prefixes to work out what re-dedication </a:t>
            </a:r>
            <a:br>
              <a:rPr lang="en-US" sz="1600" b="0" i="0" u="none" dirty="0">
                <a:solidFill>
                  <a:schemeClr val="dk1"/>
                </a:solidFill>
                <a:latin typeface="Twinkl" pitchFamily="2" charset="0"/>
                <a:sym typeface="Arial"/>
              </a:rPr>
            </a:br>
            <a:r>
              <a:rPr lang="en-US" sz="1600" b="0" i="0" u="none" dirty="0">
                <a:solidFill>
                  <a:schemeClr val="dk1"/>
                </a:solidFill>
                <a:latin typeface="Twinkl" pitchFamily="2" charset="0"/>
                <a:sym typeface="Arial"/>
              </a:rPr>
              <a:t>means.</a:t>
            </a:r>
            <a:endParaRPr dirty="0">
              <a:latin typeface="Twinkl" pitchFamily="2"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80"/>
                                        </p:tgtEl>
                                        <p:attrNameLst>
                                          <p:attrName>style.visibility</p:attrName>
                                        </p:attrNameLst>
                                      </p:cBhvr>
                                      <p:to>
                                        <p:strVal val="visible"/>
                                      </p:to>
                                    </p:set>
                                    <p:animEffect transition="in" filter="fade">
                                      <p:cBhvr>
                                        <p:cTn id="7" dur="500"/>
                                        <p:tgtEl>
                                          <p:spTgt spid="80"/>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81"/>
                                        </p:tgtEl>
                                        <p:attrNameLst>
                                          <p:attrName>style.visibility</p:attrName>
                                        </p:attrNameLst>
                                      </p:cBhvr>
                                      <p:to>
                                        <p:strVal val="visible"/>
                                      </p:to>
                                    </p:set>
                                    <p:animEffect transition="in" filter="fade">
                                      <p:cBhvr>
                                        <p:cTn id="12" dur="500"/>
                                        <p:tgtEl>
                                          <p:spTgt spid="81"/>
                                        </p:tgtEl>
                                      </p:cBhvr>
                                    </p:animEffect>
                                  </p:childTnLst>
                                </p:cTn>
                              </p:par>
                              <p:par>
                                <p:cTn id="13" presetID="10" presetClass="entr" presetSubtype="0" fill="hold" nodeType="withEffect">
                                  <p:stCondLst>
                                    <p:cond delay="0"/>
                                  </p:stCondLst>
                                  <p:childTnLst>
                                    <p:set>
                                      <p:cBhvr>
                                        <p:cTn id="14" dur="1" fill="hold">
                                          <p:stCondLst>
                                            <p:cond delay="0"/>
                                          </p:stCondLst>
                                        </p:cTn>
                                        <p:tgtEl>
                                          <p:spTgt spid="85"/>
                                        </p:tgtEl>
                                        <p:attrNameLst>
                                          <p:attrName>style.visibility</p:attrName>
                                        </p:attrNameLst>
                                      </p:cBhvr>
                                      <p:to>
                                        <p:strVal val="visible"/>
                                      </p:to>
                                    </p:set>
                                    <p:animEffect transition="in" filter="fade">
                                      <p:cBhvr>
                                        <p:cTn id="15" dur="500"/>
                                        <p:tgtEl>
                                          <p:spTgt spid="8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89"/>
        <p:cNvGrpSpPr/>
        <p:nvPr/>
      </p:nvGrpSpPr>
      <p:grpSpPr>
        <a:xfrm>
          <a:off x="0" y="0"/>
          <a:ext cx="0" cy="0"/>
          <a:chOff x="0" y="0"/>
          <a:chExt cx="0" cy="0"/>
        </a:xfrm>
      </p:grpSpPr>
      <p:sp>
        <p:nvSpPr>
          <p:cNvPr id="90" name="Google Shape;90;p5"/>
          <p:cNvSpPr/>
          <p:nvPr/>
        </p:nvSpPr>
        <p:spPr>
          <a:xfrm>
            <a:off x="5748337" y="1909762"/>
            <a:ext cx="2735262" cy="2735262"/>
          </a:xfrm>
          <a:prstGeom prst="ellipse">
            <a:avLst/>
          </a:prstGeom>
          <a:solidFill>
            <a:srgbClr val="0C79AF">
              <a:alpha val="29803"/>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800" b="0" i="0" u="none" dirty="0">
              <a:solidFill>
                <a:schemeClr val="dk1"/>
              </a:solidFill>
              <a:latin typeface="Twinkl" pitchFamily="2" charset="0"/>
              <a:sym typeface="Arial"/>
            </a:endParaRPr>
          </a:p>
        </p:txBody>
      </p:sp>
      <p:sp>
        <p:nvSpPr>
          <p:cNvPr id="91" name="Google Shape;91;p5"/>
          <p:cNvSpPr>
            <a:spLocks noGrp="1"/>
          </p:cNvSpPr>
          <p:nvPr>
            <p:ph type="title"/>
          </p:nvPr>
        </p:nvSpPr>
        <p:spPr>
          <a:xfrm>
            <a:off x="442912" y="765175"/>
            <a:ext cx="8258175" cy="865187"/>
          </a:xfrm>
          <a:prstGeom prst="roundRect">
            <a:avLst>
              <a:gd name="adj" fmla="val 0"/>
            </a:avLst>
          </a:prstGeom>
          <a:solidFill>
            <a:srgbClr val="0C79AF"/>
          </a:solidFill>
          <a:ln>
            <a:noFill/>
          </a:ln>
        </p:spPr>
        <p:txBody>
          <a:bodyPr spcFirstLastPara="1" wrap="square" lIns="252000" tIns="252000" rIns="252000" bIns="252000" anchor="ctr" anchorCtr="1">
            <a:noAutofit/>
          </a:bodyPr>
          <a:lstStyle/>
          <a:p>
            <a:pPr marL="0" lvl="0" indent="0" algn="l" rtl="0">
              <a:lnSpc>
                <a:spcPct val="90000"/>
              </a:lnSpc>
              <a:spcBef>
                <a:spcPts val="0"/>
              </a:spcBef>
              <a:spcAft>
                <a:spcPts val="0"/>
              </a:spcAft>
              <a:buClr>
                <a:schemeClr val="lt1"/>
              </a:buClr>
              <a:buSzPts val="3600"/>
              <a:buFont typeface="Arial"/>
              <a:buNone/>
            </a:pPr>
            <a:r>
              <a:rPr lang="en-US" sz="3600" b="1" i="0" u="none" dirty="0">
                <a:solidFill>
                  <a:schemeClr val="lt1"/>
                </a:solidFill>
                <a:ea typeface="Arial"/>
                <a:sym typeface="Arial"/>
              </a:rPr>
              <a:t>The Story of Hanukkah</a:t>
            </a:r>
            <a:endParaRPr dirty="0"/>
          </a:p>
        </p:txBody>
      </p:sp>
      <p:sp>
        <p:nvSpPr>
          <p:cNvPr id="92" name="Google Shape;92;p5"/>
          <p:cNvSpPr txBox="1"/>
          <p:nvPr/>
        </p:nvSpPr>
        <p:spPr>
          <a:xfrm>
            <a:off x="755650" y="1854200"/>
            <a:ext cx="4992687" cy="2462212"/>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Clr>
                <a:schemeClr val="dk1"/>
              </a:buClr>
              <a:buSzPts val="1600"/>
              <a:buFont typeface="Arial"/>
              <a:buNone/>
            </a:pPr>
            <a:r>
              <a:rPr lang="en-US" sz="1600" b="0" i="0" u="none" dirty="0">
                <a:solidFill>
                  <a:schemeClr val="dk1"/>
                </a:solidFill>
                <a:latin typeface="Twinkl" pitchFamily="2" charset="0"/>
                <a:sym typeface="Arial"/>
              </a:rPr>
              <a:t>Over two thousand years ago, the Jewish people </a:t>
            </a:r>
            <a:br>
              <a:rPr lang="en-US" sz="1600" b="0" i="0" u="none" dirty="0">
                <a:solidFill>
                  <a:schemeClr val="dk1"/>
                </a:solidFill>
                <a:latin typeface="Twinkl" pitchFamily="2" charset="0"/>
                <a:sym typeface="Arial"/>
              </a:rPr>
            </a:br>
            <a:r>
              <a:rPr lang="en-US" sz="1600" b="0" i="0" u="none" dirty="0">
                <a:solidFill>
                  <a:schemeClr val="dk1"/>
                </a:solidFill>
                <a:latin typeface="Twinkl" pitchFamily="2" charset="0"/>
                <a:sym typeface="Arial"/>
              </a:rPr>
              <a:t>were under the rule of the Syrian-Greek </a:t>
            </a:r>
            <a:br>
              <a:rPr lang="en-US" sz="1600" b="0" i="0" u="none" dirty="0">
                <a:solidFill>
                  <a:schemeClr val="dk1"/>
                </a:solidFill>
                <a:latin typeface="Twinkl" pitchFamily="2" charset="0"/>
                <a:sym typeface="Arial"/>
              </a:rPr>
            </a:br>
            <a:r>
              <a:rPr lang="en-US" sz="1600" b="0" i="0" u="none" dirty="0">
                <a:solidFill>
                  <a:schemeClr val="dk1"/>
                </a:solidFill>
                <a:latin typeface="Twinkl" pitchFamily="2" charset="0"/>
                <a:sym typeface="Arial"/>
              </a:rPr>
              <a:t>Empire.</a:t>
            </a:r>
            <a:endParaRPr dirty="0">
              <a:latin typeface="Twinkl" pitchFamily="2" charset="0"/>
            </a:endParaRPr>
          </a:p>
          <a:p>
            <a:pPr marL="0" marR="0" lvl="0" indent="0" algn="l" rtl="0">
              <a:lnSpc>
                <a:spcPct val="100000"/>
              </a:lnSpc>
              <a:spcBef>
                <a:spcPts val="0"/>
              </a:spcBef>
              <a:spcAft>
                <a:spcPts val="0"/>
              </a:spcAft>
              <a:buClr>
                <a:schemeClr val="dk1"/>
              </a:buClr>
              <a:buSzPts val="1600"/>
              <a:buFont typeface="Arial"/>
              <a:buNone/>
            </a:pPr>
            <a:endParaRPr sz="1600" b="0" i="0" u="none" dirty="0">
              <a:solidFill>
                <a:schemeClr val="dk1"/>
              </a:solidFill>
              <a:latin typeface="Twinkl" pitchFamily="2" charset="0"/>
              <a:sym typeface="Arial"/>
            </a:endParaRPr>
          </a:p>
          <a:p>
            <a:pPr marL="0" marR="0" lvl="0" indent="0" algn="l" rtl="0">
              <a:lnSpc>
                <a:spcPct val="100000"/>
              </a:lnSpc>
              <a:spcBef>
                <a:spcPts val="0"/>
              </a:spcBef>
              <a:spcAft>
                <a:spcPts val="0"/>
              </a:spcAft>
              <a:buClr>
                <a:schemeClr val="dk1"/>
              </a:buClr>
              <a:buSzPts val="1600"/>
              <a:buFont typeface="Arial"/>
              <a:buNone/>
            </a:pPr>
            <a:r>
              <a:rPr lang="en-US" sz="1600" b="0" i="0" u="none" dirty="0">
                <a:solidFill>
                  <a:schemeClr val="dk1"/>
                </a:solidFill>
                <a:latin typeface="Twinkl" pitchFamily="2" charset="0"/>
                <a:sym typeface="Arial"/>
              </a:rPr>
              <a:t>Antiochus, King of Syria, wished to impose </a:t>
            </a:r>
            <a:br>
              <a:rPr lang="en-US" sz="1600" b="0" i="0" u="none" dirty="0">
                <a:solidFill>
                  <a:schemeClr val="dk1"/>
                </a:solidFill>
                <a:latin typeface="Twinkl" pitchFamily="2" charset="0"/>
                <a:sym typeface="Arial"/>
              </a:rPr>
            </a:br>
            <a:r>
              <a:rPr lang="en-US" sz="1600" b="0" i="0" u="none" dirty="0">
                <a:solidFill>
                  <a:schemeClr val="dk1"/>
                </a:solidFill>
                <a:latin typeface="Twinkl" pitchFamily="2" charset="0"/>
                <a:sym typeface="Arial"/>
              </a:rPr>
              <a:t>his beliefs and religious practices on all the </a:t>
            </a:r>
            <a:br>
              <a:rPr lang="en-US" sz="1600" b="0" i="0" u="none" dirty="0">
                <a:solidFill>
                  <a:schemeClr val="dk1"/>
                </a:solidFill>
                <a:latin typeface="Twinkl" pitchFamily="2" charset="0"/>
                <a:sym typeface="Arial"/>
              </a:rPr>
            </a:br>
            <a:r>
              <a:rPr lang="en-US" sz="1600" b="0" i="0" u="none" dirty="0">
                <a:solidFill>
                  <a:schemeClr val="dk1"/>
                </a:solidFill>
                <a:latin typeface="Twinkl" pitchFamily="2" charset="0"/>
                <a:sym typeface="Arial"/>
              </a:rPr>
              <a:t>people he ruled over. He issued a decree </a:t>
            </a:r>
            <a:br>
              <a:rPr lang="en-US" sz="1600" b="0" i="0" u="none" dirty="0">
                <a:solidFill>
                  <a:schemeClr val="dk1"/>
                </a:solidFill>
                <a:latin typeface="Twinkl" pitchFamily="2" charset="0"/>
                <a:sym typeface="Arial"/>
              </a:rPr>
            </a:br>
            <a:r>
              <a:rPr lang="en-US" sz="1600" b="0" i="0" u="none" dirty="0">
                <a:solidFill>
                  <a:schemeClr val="dk1"/>
                </a:solidFill>
                <a:latin typeface="Twinkl" pitchFamily="2" charset="0"/>
                <a:sym typeface="Arial"/>
              </a:rPr>
              <a:t>that Jewish people had to abandon their </a:t>
            </a:r>
            <a:br>
              <a:rPr lang="en-US" sz="1600" b="0" i="0" u="none" dirty="0">
                <a:solidFill>
                  <a:schemeClr val="dk1"/>
                </a:solidFill>
                <a:latin typeface="Twinkl" pitchFamily="2" charset="0"/>
                <a:sym typeface="Arial"/>
              </a:rPr>
            </a:br>
            <a:r>
              <a:rPr lang="en-US" sz="1600" b="0" i="0" u="none" dirty="0">
                <a:solidFill>
                  <a:schemeClr val="dk1"/>
                </a:solidFill>
                <a:latin typeface="Twinkl" pitchFamily="2" charset="0"/>
                <a:sym typeface="Arial"/>
              </a:rPr>
              <a:t>faith and start to worship Greek gods </a:t>
            </a:r>
            <a:br>
              <a:rPr lang="en-US" sz="1600" b="0" i="0" u="none" dirty="0">
                <a:solidFill>
                  <a:schemeClr val="dk1"/>
                </a:solidFill>
                <a:latin typeface="Twinkl" pitchFamily="2" charset="0"/>
                <a:sym typeface="Arial"/>
              </a:rPr>
            </a:br>
            <a:r>
              <a:rPr lang="en-US" sz="1600" b="0" i="0" u="none" dirty="0">
                <a:solidFill>
                  <a:schemeClr val="dk1"/>
                </a:solidFill>
                <a:latin typeface="Twinkl" pitchFamily="2" charset="0"/>
                <a:sym typeface="Arial"/>
              </a:rPr>
              <a:t>and goddesses.</a:t>
            </a:r>
            <a:endParaRPr dirty="0">
              <a:latin typeface="Twinkl" pitchFamily="2" charset="0"/>
            </a:endParaRPr>
          </a:p>
        </p:txBody>
      </p:sp>
      <p:pic>
        <p:nvPicPr>
          <p:cNvPr id="93" name="Google Shape;93;p5"/>
          <p:cNvPicPr preferRelativeResize="0"/>
          <p:nvPr/>
        </p:nvPicPr>
        <p:blipFill rotWithShape="1">
          <a:blip r:embed="rId3" cstate="email">
            <a:alphaModFix/>
            <a:extLst>
              <a:ext uri="{28A0092B-C50C-407E-A947-70E740481C1C}">
                <a14:useLocalDpi xmlns:a14="http://schemas.microsoft.com/office/drawing/2010/main"/>
              </a:ext>
            </a:extLst>
          </a:blip>
          <a:srcRect r="9413"/>
          <a:stretch/>
        </p:blipFill>
        <p:spPr>
          <a:xfrm>
            <a:off x="3252787" y="1854200"/>
            <a:ext cx="5891212" cy="5011737"/>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92"/>
                                        </p:tgtEl>
                                        <p:attrNameLst>
                                          <p:attrName>style.visibility</p:attrName>
                                        </p:attrNameLst>
                                      </p:cBhvr>
                                      <p:to>
                                        <p:strVal val="visible"/>
                                      </p:to>
                                    </p:set>
                                    <p:animEffect transition="in" filter="fade">
                                      <p:cBhvr>
                                        <p:cTn id="7" dur="500"/>
                                        <p:tgtEl>
                                          <p:spTgt spid="9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97"/>
        <p:cNvGrpSpPr/>
        <p:nvPr/>
      </p:nvGrpSpPr>
      <p:grpSpPr>
        <a:xfrm>
          <a:off x="0" y="0"/>
          <a:ext cx="0" cy="0"/>
          <a:chOff x="0" y="0"/>
          <a:chExt cx="0" cy="0"/>
        </a:xfrm>
      </p:grpSpPr>
      <p:pic>
        <p:nvPicPr>
          <p:cNvPr id="98" name="Google Shape;98;p6"/>
          <p:cNvPicPr preferRelativeResize="0"/>
          <p:nvPr/>
        </p:nvPicPr>
        <p:blipFill rotWithShape="1">
          <a:blip r:embed="rId3" cstate="email">
            <a:alphaModFix/>
            <a:extLst>
              <a:ext uri="{28A0092B-C50C-407E-A947-70E740481C1C}">
                <a14:useLocalDpi xmlns:a14="http://schemas.microsoft.com/office/drawing/2010/main"/>
              </a:ext>
            </a:extLst>
          </a:blip>
          <a:srcRect l="235" t="2940" r="30682" b="4762"/>
          <a:stretch/>
        </p:blipFill>
        <p:spPr>
          <a:xfrm>
            <a:off x="4665664" y="1850578"/>
            <a:ext cx="3722686" cy="3722686"/>
          </a:xfrm>
          <a:prstGeom prst="flowChartConnector">
            <a:avLst/>
          </a:prstGeom>
          <a:noFill/>
          <a:ln>
            <a:noFill/>
          </a:ln>
        </p:spPr>
      </p:pic>
      <p:sp>
        <p:nvSpPr>
          <p:cNvPr id="99" name="Google Shape;99;p6"/>
          <p:cNvSpPr>
            <a:spLocks noGrp="1"/>
          </p:cNvSpPr>
          <p:nvPr>
            <p:ph type="title"/>
          </p:nvPr>
        </p:nvSpPr>
        <p:spPr>
          <a:xfrm>
            <a:off x="442912" y="765175"/>
            <a:ext cx="8258175" cy="865187"/>
          </a:xfrm>
          <a:prstGeom prst="roundRect">
            <a:avLst>
              <a:gd name="adj" fmla="val 0"/>
            </a:avLst>
          </a:prstGeom>
          <a:solidFill>
            <a:srgbClr val="0C79AF"/>
          </a:solidFill>
          <a:ln>
            <a:noFill/>
          </a:ln>
        </p:spPr>
        <p:txBody>
          <a:bodyPr spcFirstLastPara="1" wrap="square" lIns="252000" tIns="252000" rIns="252000" bIns="252000" anchor="ctr" anchorCtr="1">
            <a:noAutofit/>
          </a:bodyPr>
          <a:lstStyle/>
          <a:p>
            <a:pPr marL="0" lvl="0" indent="0" algn="l" rtl="0">
              <a:lnSpc>
                <a:spcPct val="90000"/>
              </a:lnSpc>
              <a:spcBef>
                <a:spcPts val="0"/>
              </a:spcBef>
              <a:spcAft>
                <a:spcPts val="0"/>
              </a:spcAft>
              <a:buClr>
                <a:schemeClr val="lt1"/>
              </a:buClr>
              <a:buSzPts val="3600"/>
              <a:buFont typeface="Arial"/>
              <a:buNone/>
            </a:pPr>
            <a:r>
              <a:rPr lang="en-US" sz="3600" b="1" i="0" u="none" dirty="0">
                <a:solidFill>
                  <a:schemeClr val="lt1"/>
                </a:solidFill>
                <a:ea typeface="Arial"/>
                <a:sym typeface="Arial"/>
              </a:rPr>
              <a:t>The Story of Hanukkah</a:t>
            </a:r>
            <a:endParaRPr dirty="0"/>
          </a:p>
        </p:txBody>
      </p:sp>
      <p:sp>
        <p:nvSpPr>
          <p:cNvPr id="100" name="Google Shape;100;p6"/>
          <p:cNvSpPr txBox="1"/>
          <p:nvPr/>
        </p:nvSpPr>
        <p:spPr>
          <a:xfrm>
            <a:off x="755650" y="1827212"/>
            <a:ext cx="5056187" cy="2216150"/>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Clr>
                <a:schemeClr val="dk1"/>
              </a:buClr>
              <a:buSzPts val="1600"/>
              <a:buFont typeface="Arial"/>
              <a:buNone/>
            </a:pPr>
            <a:r>
              <a:rPr lang="en-US" sz="1600" b="0" i="0" u="none" dirty="0">
                <a:solidFill>
                  <a:schemeClr val="dk1"/>
                </a:solidFill>
                <a:latin typeface="Twinkl" pitchFamily="2" charset="0"/>
                <a:sym typeface="Arial"/>
              </a:rPr>
              <a:t>All across the land, Jewish temples were destroyed. Jewish customs such as resting on the Sabbath </a:t>
            </a:r>
            <a:br>
              <a:rPr lang="en-US" sz="1600" b="0" i="0" u="none" dirty="0">
                <a:solidFill>
                  <a:schemeClr val="dk1"/>
                </a:solidFill>
                <a:latin typeface="Twinkl" pitchFamily="2" charset="0"/>
                <a:sym typeface="Arial"/>
              </a:rPr>
            </a:br>
            <a:r>
              <a:rPr lang="en-US" sz="1600" b="0" i="0" u="none" dirty="0">
                <a:solidFill>
                  <a:schemeClr val="dk1"/>
                </a:solidFill>
                <a:latin typeface="Twinkl" pitchFamily="2" charset="0"/>
                <a:sym typeface="Arial"/>
              </a:rPr>
              <a:t>(the Jewish Holy day) were banned. Soldiers </a:t>
            </a:r>
            <a:br>
              <a:rPr lang="en-US" sz="1600" b="0" i="0" u="none" dirty="0">
                <a:solidFill>
                  <a:schemeClr val="dk1"/>
                </a:solidFill>
                <a:latin typeface="Twinkl" pitchFamily="2" charset="0"/>
                <a:sym typeface="Arial"/>
              </a:rPr>
            </a:br>
            <a:r>
              <a:rPr lang="en-US" sz="1600" b="0" i="0" u="none" dirty="0">
                <a:solidFill>
                  <a:schemeClr val="dk1"/>
                </a:solidFill>
                <a:latin typeface="Twinkl" pitchFamily="2" charset="0"/>
                <a:sym typeface="Arial"/>
              </a:rPr>
              <a:t>tried to force the Jews to eat pork, which </a:t>
            </a:r>
            <a:br>
              <a:rPr lang="en-US" sz="1600" b="0" i="0" u="none" dirty="0">
                <a:solidFill>
                  <a:schemeClr val="dk1"/>
                </a:solidFill>
                <a:latin typeface="Twinkl" pitchFamily="2" charset="0"/>
                <a:sym typeface="Arial"/>
              </a:rPr>
            </a:br>
            <a:r>
              <a:rPr lang="en-US" sz="1600" b="0" i="0" u="none" dirty="0">
                <a:solidFill>
                  <a:schemeClr val="dk1"/>
                </a:solidFill>
                <a:latin typeface="Twinkl" pitchFamily="2" charset="0"/>
                <a:sym typeface="Arial"/>
              </a:rPr>
              <a:t>was strictly against their faith.</a:t>
            </a:r>
            <a:endParaRPr dirty="0">
              <a:latin typeface="Twinkl" pitchFamily="2" charset="0"/>
            </a:endParaRPr>
          </a:p>
          <a:p>
            <a:pPr marL="0" marR="0" lvl="0" indent="0" algn="l" rtl="0">
              <a:lnSpc>
                <a:spcPct val="100000"/>
              </a:lnSpc>
              <a:spcBef>
                <a:spcPts val="0"/>
              </a:spcBef>
              <a:spcAft>
                <a:spcPts val="0"/>
              </a:spcAft>
              <a:buClr>
                <a:schemeClr val="dk1"/>
              </a:buClr>
              <a:buSzPts val="1600"/>
              <a:buFont typeface="Arial"/>
              <a:buNone/>
            </a:pPr>
            <a:endParaRPr sz="1600" b="0" i="0" u="none" dirty="0">
              <a:solidFill>
                <a:schemeClr val="dk1"/>
              </a:solidFill>
              <a:latin typeface="Twinkl" pitchFamily="2" charset="0"/>
              <a:sym typeface="Arial"/>
            </a:endParaRPr>
          </a:p>
          <a:p>
            <a:pPr marL="0" marR="0" lvl="0" indent="0" algn="l" rtl="0">
              <a:lnSpc>
                <a:spcPct val="100000"/>
              </a:lnSpc>
              <a:spcBef>
                <a:spcPts val="0"/>
              </a:spcBef>
              <a:spcAft>
                <a:spcPts val="0"/>
              </a:spcAft>
              <a:buClr>
                <a:schemeClr val="dk1"/>
              </a:buClr>
              <a:buSzPts val="1600"/>
              <a:buFont typeface="Arial"/>
              <a:buNone/>
            </a:pPr>
            <a:r>
              <a:rPr lang="en-US" sz="1600" b="0" i="0" u="none" dirty="0">
                <a:solidFill>
                  <a:schemeClr val="dk1"/>
                </a:solidFill>
                <a:latin typeface="Twinkl" pitchFamily="2" charset="0"/>
                <a:sym typeface="Arial"/>
              </a:rPr>
              <a:t>Many Jewish people refused to follow </a:t>
            </a:r>
            <a:br>
              <a:rPr lang="en-US" sz="1600" b="0" i="0" u="none" dirty="0">
                <a:solidFill>
                  <a:schemeClr val="dk1"/>
                </a:solidFill>
                <a:latin typeface="Twinkl" pitchFamily="2" charset="0"/>
                <a:sym typeface="Arial"/>
              </a:rPr>
            </a:br>
            <a:r>
              <a:rPr lang="en-US" sz="1600" b="0" i="0" u="none" dirty="0">
                <a:solidFill>
                  <a:schemeClr val="dk1"/>
                </a:solidFill>
                <a:latin typeface="Twinkl" pitchFamily="2" charset="0"/>
                <a:sym typeface="Arial"/>
              </a:rPr>
              <a:t>these orders. They were treated badly and </a:t>
            </a:r>
            <a:br>
              <a:rPr lang="en-US" sz="1600" b="0" i="0" u="none" dirty="0">
                <a:solidFill>
                  <a:schemeClr val="dk1"/>
                </a:solidFill>
                <a:latin typeface="Twinkl" pitchFamily="2" charset="0"/>
                <a:sym typeface="Arial"/>
              </a:rPr>
            </a:br>
            <a:r>
              <a:rPr lang="en-US" sz="1600" b="0" i="0" u="none" dirty="0">
                <a:solidFill>
                  <a:schemeClr val="dk1"/>
                </a:solidFill>
                <a:latin typeface="Twinkl" pitchFamily="2" charset="0"/>
                <a:sym typeface="Arial"/>
              </a:rPr>
              <a:t>some were even killed. </a:t>
            </a:r>
            <a:endParaRPr dirty="0">
              <a:latin typeface="Twinkl" pitchFamily="2" charset="0"/>
            </a:endParaRPr>
          </a:p>
        </p:txBody>
      </p:sp>
      <p:sp>
        <p:nvSpPr>
          <p:cNvPr id="101" name="Google Shape;101;p6"/>
          <p:cNvSpPr txBox="1"/>
          <p:nvPr/>
        </p:nvSpPr>
        <p:spPr>
          <a:xfrm>
            <a:off x="755650" y="5794375"/>
            <a:ext cx="1525587" cy="298450"/>
          </a:xfrm>
          <a:prstGeom prst="rect">
            <a:avLst/>
          </a:prstGeom>
          <a:solidFill>
            <a:srgbClr val="DF295F"/>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FFFFFF"/>
              </a:buClr>
              <a:buSzPts val="1600"/>
              <a:buFont typeface="Arial"/>
              <a:buNone/>
            </a:pPr>
            <a:r>
              <a:rPr lang="en-US" sz="1600" b="0" i="0" u="none" dirty="0">
                <a:solidFill>
                  <a:srgbClr val="FFFFFF"/>
                </a:solidFill>
                <a:latin typeface="Twinkl" pitchFamily="2" charset="0"/>
                <a:sym typeface="Arial"/>
              </a:rPr>
              <a:t>Talk About It!</a:t>
            </a:r>
            <a:endParaRPr dirty="0">
              <a:latin typeface="Twinkl" pitchFamily="2" charset="0"/>
            </a:endParaRPr>
          </a:p>
        </p:txBody>
      </p:sp>
      <p:sp>
        <p:nvSpPr>
          <p:cNvPr id="102" name="Google Shape;102;p6"/>
          <p:cNvSpPr txBox="1"/>
          <p:nvPr/>
        </p:nvSpPr>
        <p:spPr>
          <a:xfrm>
            <a:off x="2419350" y="5697537"/>
            <a:ext cx="5969000" cy="492125"/>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Clr>
                <a:schemeClr val="dk1"/>
              </a:buClr>
              <a:buSzPts val="1600"/>
              <a:buFont typeface="Arial"/>
              <a:buNone/>
            </a:pPr>
            <a:r>
              <a:rPr lang="en-US" sz="1600" b="0" i="0" u="none" dirty="0">
                <a:solidFill>
                  <a:schemeClr val="dk1"/>
                </a:solidFill>
                <a:latin typeface="Twinkl" pitchFamily="2" charset="0"/>
                <a:sym typeface="Arial"/>
              </a:rPr>
              <a:t>What things are important to you? What would you do if someone asked you to give them up?</a:t>
            </a:r>
            <a:endParaRPr dirty="0">
              <a:latin typeface="Twinkl" pitchFamily="2" charset="0"/>
            </a:endParaRPr>
          </a:p>
        </p:txBody>
      </p:sp>
      <p:sp>
        <p:nvSpPr>
          <p:cNvPr id="103" name="Google Shape;103;p6"/>
          <p:cNvSpPr/>
          <p:nvPr/>
        </p:nvSpPr>
        <p:spPr>
          <a:xfrm>
            <a:off x="4665662" y="1827212"/>
            <a:ext cx="3722687" cy="3746500"/>
          </a:xfrm>
          <a:prstGeom prst="ellipse">
            <a:avLst/>
          </a:prstGeom>
          <a:noFill/>
          <a:ln w="28575" cap="flat" cmpd="sng">
            <a:solidFill>
              <a:srgbClr val="0C79A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800" b="0" i="0" u="none" dirty="0">
              <a:solidFill>
                <a:schemeClr val="dk1"/>
              </a:solidFill>
              <a:latin typeface="Twinkl" pitchFamily="2" charset="0"/>
              <a:sym typeface="Aria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00"/>
                                        </p:tgtEl>
                                        <p:attrNameLst>
                                          <p:attrName>style.visibility</p:attrName>
                                        </p:attrNameLst>
                                      </p:cBhvr>
                                      <p:to>
                                        <p:strVal val="visible"/>
                                      </p:to>
                                    </p:set>
                                    <p:animEffect transition="in" filter="fade">
                                      <p:cBhvr>
                                        <p:cTn id="7" dur="500"/>
                                        <p:tgtEl>
                                          <p:spTgt spid="100"/>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01"/>
                                        </p:tgtEl>
                                        <p:attrNameLst>
                                          <p:attrName>style.visibility</p:attrName>
                                        </p:attrNameLst>
                                      </p:cBhvr>
                                      <p:to>
                                        <p:strVal val="visible"/>
                                      </p:to>
                                    </p:set>
                                    <p:animEffect transition="in" filter="fade">
                                      <p:cBhvr>
                                        <p:cTn id="12" dur="500"/>
                                        <p:tgtEl>
                                          <p:spTgt spid="101"/>
                                        </p:tgtEl>
                                      </p:cBhvr>
                                    </p:animEffect>
                                  </p:childTnLst>
                                </p:cTn>
                              </p:par>
                              <p:par>
                                <p:cTn id="13" presetID="10" presetClass="entr" presetSubtype="0" fill="hold" nodeType="withEffect">
                                  <p:stCondLst>
                                    <p:cond delay="0"/>
                                  </p:stCondLst>
                                  <p:childTnLst>
                                    <p:set>
                                      <p:cBhvr>
                                        <p:cTn id="14" dur="1" fill="hold">
                                          <p:stCondLst>
                                            <p:cond delay="0"/>
                                          </p:stCondLst>
                                        </p:cTn>
                                        <p:tgtEl>
                                          <p:spTgt spid="102"/>
                                        </p:tgtEl>
                                        <p:attrNameLst>
                                          <p:attrName>style.visibility</p:attrName>
                                        </p:attrNameLst>
                                      </p:cBhvr>
                                      <p:to>
                                        <p:strVal val="visible"/>
                                      </p:to>
                                    </p:set>
                                    <p:animEffect transition="in" filter="fade">
                                      <p:cBhvr>
                                        <p:cTn id="15" dur="500"/>
                                        <p:tgtEl>
                                          <p:spTgt spid="10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07"/>
        <p:cNvGrpSpPr/>
        <p:nvPr/>
      </p:nvGrpSpPr>
      <p:grpSpPr>
        <a:xfrm>
          <a:off x="0" y="0"/>
          <a:ext cx="0" cy="0"/>
          <a:chOff x="0" y="0"/>
          <a:chExt cx="0" cy="0"/>
        </a:xfrm>
      </p:grpSpPr>
      <p:sp>
        <p:nvSpPr>
          <p:cNvPr id="108" name="Google Shape;108;p7"/>
          <p:cNvSpPr txBox="1"/>
          <p:nvPr/>
        </p:nvSpPr>
        <p:spPr>
          <a:xfrm>
            <a:off x="755650" y="2689225"/>
            <a:ext cx="5899150" cy="1728787"/>
          </a:xfrm>
          <a:prstGeom prst="rect">
            <a:avLst/>
          </a:prstGeom>
          <a:solidFill>
            <a:schemeClr val="lt1"/>
          </a:solidFill>
          <a:ln w="28575" cap="flat" cmpd="sng">
            <a:solidFill>
              <a:srgbClr val="0C79A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chemeClr val="dk1"/>
              </a:buClr>
              <a:buSzPts val="1600"/>
              <a:buFont typeface="Arial"/>
              <a:buNone/>
            </a:pPr>
            <a:r>
              <a:rPr lang="en-US" sz="1600" b="0" i="0" u="none" dirty="0">
                <a:solidFill>
                  <a:schemeClr val="dk1"/>
                </a:solidFill>
                <a:latin typeface="Twinkl" pitchFamily="2" charset="0"/>
                <a:sym typeface="Arial"/>
              </a:rPr>
              <a:t>The Maccabees decided to defend their faith </a:t>
            </a:r>
            <a:br>
              <a:rPr lang="en-US" sz="1600" b="0" i="0" u="none" dirty="0">
                <a:solidFill>
                  <a:schemeClr val="dk1"/>
                </a:solidFill>
                <a:latin typeface="Twinkl" pitchFamily="2" charset="0"/>
                <a:sym typeface="Arial"/>
              </a:rPr>
            </a:br>
            <a:r>
              <a:rPr lang="en-US" sz="1600" b="0" i="0" u="none" dirty="0">
                <a:solidFill>
                  <a:schemeClr val="dk1"/>
                </a:solidFill>
                <a:latin typeface="Twinkl" pitchFamily="2" charset="0"/>
                <a:sym typeface="Arial"/>
              </a:rPr>
              <a:t>even if it meant death. For over three years, </a:t>
            </a:r>
            <a:br>
              <a:rPr lang="en-US" sz="1600" b="0" i="0" u="none" dirty="0">
                <a:solidFill>
                  <a:schemeClr val="dk1"/>
                </a:solidFill>
                <a:latin typeface="Twinkl" pitchFamily="2" charset="0"/>
                <a:sym typeface="Arial"/>
              </a:rPr>
            </a:br>
            <a:r>
              <a:rPr lang="en-US" sz="1600" b="0" i="0" u="none" dirty="0">
                <a:solidFill>
                  <a:schemeClr val="dk1"/>
                </a:solidFill>
                <a:latin typeface="Twinkl" pitchFamily="2" charset="0"/>
                <a:sym typeface="Arial"/>
              </a:rPr>
              <a:t>they fought. They defeated two of Antiochus’ </a:t>
            </a:r>
            <a:br>
              <a:rPr lang="en-US" sz="1600" b="0" i="0" u="none" dirty="0">
                <a:solidFill>
                  <a:schemeClr val="dk1"/>
                </a:solidFill>
                <a:latin typeface="Twinkl" pitchFamily="2" charset="0"/>
                <a:sym typeface="Arial"/>
              </a:rPr>
            </a:br>
            <a:r>
              <a:rPr lang="en-US" sz="1600" b="0" i="0" u="none" dirty="0">
                <a:solidFill>
                  <a:schemeClr val="dk1"/>
                </a:solidFill>
                <a:latin typeface="Twinkl" pitchFamily="2" charset="0"/>
                <a:sym typeface="Arial"/>
              </a:rPr>
              <a:t>legions. Finally, Antiochus sent an army of </a:t>
            </a:r>
            <a:br>
              <a:rPr lang="en-US" sz="1600" b="0" i="0" u="none" dirty="0">
                <a:solidFill>
                  <a:schemeClr val="dk1"/>
                </a:solidFill>
                <a:latin typeface="Twinkl" pitchFamily="2" charset="0"/>
                <a:sym typeface="Arial"/>
              </a:rPr>
            </a:br>
            <a:r>
              <a:rPr lang="en-US" sz="1600" b="0" i="0" u="none" dirty="0">
                <a:solidFill>
                  <a:schemeClr val="dk1"/>
                </a:solidFill>
                <a:latin typeface="Twinkl" pitchFamily="2" charset="0"/>
                <a:sym typeface="Arial"/>
              </a:rPr>
              <a:t>40,000 to defeat the small band of Jewish fighters. Amazingly, the Maccabees were victorious.</a:t>
            </a:r>
            <a:endParaRPr dirty="0">
              <a:latin typeface="Twinkl" pitchFamily="2" charset="0"/>
            </a:endParaRPr>
          </a:p>
        </p:txBody>
      </p:sp>
      <p:sp>
        <p:nvSpPr>
          <p:cNvPr id="109" name="Google Shape;109;p7"/>
          <p:cNvSpPr>
            <a:spLocks noGrp="1"/>
          </p:cNvSpPr>
          <p:nvPr>
            <p:ph type="title"/>
          </p:nvPr>
        </p:nvSpPr>
        <p:spPr>
          <a:xfrm>
            <a:off x="442912" y="765175"/>
            <a:ext cx="8258175" cy="865187"/>
          </a:xfrm>
          <a:prstGeom prst="roundRect">
            <a:avLst>
              <a:gd name="adj" fmla="val 0"/>
            </a:avLst>
          </a:prstGeom>
          <a:solidFill>
            <a:srgbClr val="0C79AF"/>
          </a:solidFill>
          <a:ln>
            <a:noFill/>
          </a:ln>
        </p:spPr>
        <p:txBody>
          <a:bodyPr spcFirstLastPara="1" wrap="square" lIns="252000" tIns="252000" rIns="252000" bIns="252000" anchor="ctr" anchorCtr="1">
            <a:noAutofit/>
          </a:bodyPr>
          <a:lstStyle/>
          <a:p>
            <a:pPr marL="0" lvl="0" indent="0" algn="l" rtl="0">
              <a:lnSpc>
                <a:spcPct val="90000"/>
              </a:lnSpc>
              <a:spcBef>
                <a:spcPts val="0"/>
              </a:spcBef>
              <a:spcAft>
                <a:spcPts val="0"/>
              </a:spcAft>
              <a:buClr>
                <a:schemeClr val="lt1"/>
              </a:buClr>
              <a:buSzPts val="3600"/>
              <a:buFont typeface="Arial"/>
              <a:buNone/>
            </a:pPr>
            <a:r>
              <a:rPr lang="en-US" sz="3600" b="1" i="0" u="none" dirty="0">
                <a:solidFill>
                  <a:schemeClr val="lt1"/>
                </a:solidFill>
                <a:ea typeface="Arial"/>
                <a:sym typeface="Arial"/>
              </a:rPr>
              <a:t>The Story of Hanukkah</a:t>
            </a:r>
            <a:endParaRPr dirty="0"/>
          </a:p>
        </p:txBody>
      </p:sp>
      <p:sp>
        <p:nvSpPr>
          <p:cNvPr id="110" name="Google Shape;110;p7"/>
          <p:cNvSpPr txBox="1"/>
          <p:nvPr/>
        </p:nvSpPr>
        <p:spPr>
          <a:xfrm>
            <a:off x="755650" y="1854200"/>
            <a:ext cx="7632700" cy="492125"/>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Clr>
                <a:schemeClr val="dk1"/>
              </a:buClr>
              <a:buSzPts val="1600"/>
              <a:buFont typeface="Arial"/>
              <a:buNone/>
            </a:pPr>
            <a:r>
              <a:rPr lang="en-US" sz="1600" b="0" i="0" u="none" dirty="0">
                <a:solidFill>
                  <a:schemeClr val="dk1"/>
                </a:solidFill>
                <a:latin typeface="Twinkl" pitchFamily="2" charset="0"/>
                <a:sym typeface="Arial"/>
              </a:rPr>
              <a:t>Among those who stood up to Antiochus was a group of Jews called the Maccabees. Their leader was a brave man named Judah the Strong, or Judah Maccabee.</a:t>
            </a:r>
            <a:endParaRPr dirty="0">
              <a:latin typeface="Twinkl" pitchFamily="2" charset="0"/>
            </a:endParaRPr>
          </a:p>
        </p:txBody>
      </p:sp>
      <p:sp>
        <p:nvSpPr>
          <p:cNvPr id="111" name="Google Shape;111;p7"/>
          <p:cNvSpPr/>
          <p:nvPr/>
        </p:nvSpPr>
        <p:spPr>
          <a:xfrm>
            <a:off x="442912" y="5811837"/>
            <a:ext cx="8258175" cy="280987"/>
          </a:xfrm>
          <a:prstGeom prst="roundRect">
            <a:avLst>
              <a:gd name="adj" fmla="val 0"/>
            </a:avLst>
          </a:prstGeom>
          <a:solidFill>
            <a:srgbClr val="0C79AF"/>
          </a:solidFill>
          <a:ln>
            <a:noFill/>
          </a:ln>
        </p:spPr>
        <p:txBody>
          <a:bodyPr spcFirstLastPara="1" wrap="square" lIns="252000" tIns="252000" rIns="252000" bIns="252000" anchor="ctr" anchorCtr="1">
            <a:noAutofit/>
          </a:bodyPr>
          <a:lstStyle/>
          <a:p>
            <a:pPr marL="0" marR="0" lvl="0" indent="0" algn="l" rtl="0">
              <a:lnSpc>
                <a:spcPct val="100000"/>
              </a:lnSpc>
              <a:spcBef>
                <a:spcPts val="0"/>
              </a:spcBef>
              <a:spcAft>
                <a:spcPts val="0"/>
              </a:spcAft>
              <a:buNone/>
            </a:pPr>
            <a:endParaRPr sz="1800" b="0" i="0" u="none" dirty="0">
              <a:solidFill>
                <a:schemeClr val="dk1"/>
              </a:solidFill>
              <a:latin typeface="Twinkl" pitchFamily="2" charset="0"/>
              <a:sym typeface="Arial"/>
            </a:endParaRPr>
          </a:p>
        </p:txBody>
      </p:sp>
      <p:pic>
        <p:nvPicPr>
          <p:cNvPr id="112" name="Google Shape;112;p7"/>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4398962" y="2552700"/>
            <a:ext cx="4065587" cy="3540125"/>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10"/>
                                        </p:tgtEl>
                                        <p:attrNameLst>
                                          <p:attrName>style.visibility</p:attrName>
                                        </p:attrNameLst>
                                      </p:cBhvr>
                                      <p:to>
                                        <p:strVal val="visible"/>
                                      </p:to>
                                    </p:set>
                                    <p:animEffect transition="in" filter="fade">
                                      <p:cBhvr>
                                        <p:cTn id="7" dur="500"/>
                                        <p:tgtEl>
                                          <p:spTgt spid="110"/>
                                        </p:tgtEl>
                                      </p:cBhvr>
                                    </p:animEffect>
                                  </p:childTnLst>
                                </p:cTn>
                              </p:par>
                              <p:par>
                                <p:cTn id="8" presetID="10" presetClass="entr" presetSubtype="0" fill="hold" nodeType="withEffect">
                                  <p:stCondLst>
                                    <p:cond delay="0"/>
                                  </p:stCondLst>
                                  <p:childTnLst>
                                    <p:set>
                                      <p:cBhvr>
                                        <p:cTn id="9" dur="1" fill="hold">
                                          <p:stCondLst>
                                            <p:cond delay="0"/>
                                          </p:stCondLst>
                                        </p:cTn>
                                        <p:tgtEl>
                                          <p:spTgt spid="108"/>
                                        </p:tgtEl>
                                        <p:attrNameLst>
                                          <p:attrName>style.visibility</p:attrName>
                                        </p:attrNameLst>
                                      </p:cBhvr>
                                      <p:to>
                                        <p:strVal val="visible"/>
                                      </p:to>
                                    </p:set>
                                    <p:animEffect transition="in" filter="fade">
                                      <p:cBhvr>
                                        <p:cTn id="10" dur="500"/>
                                        <p:tgtEl>
                                          <p:spTgt spid="10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16"/>
        <p:cNvGrpSpPr/>
        <p:nvPr/>
      </p:nvGrpSpPr>
      <p:grpSpPr>
        <a:xfrm>
          <a:off x="0" y="0"/>
          <a:ext cx="0" cy="0"/>
          <a:chOff x="0" y="0"/>
          <a:chExt cx="0" cy="0"/>
        </a:xfrm>
      </p:grpSpPr>
      <p:pic>
        <p:nvPicPr>
          <p:cNvPr id="117" name="Google Shape;117;p8"/>
          <p:cNvPicPr preferRelativeResize="0"/>
          <p:nvPr/>
        </p:nvPicPr>
        <p:blipFill rotWithShape="1">
          <a:blip r:embed="rId3" cstate="email">
            <a:alphaModFix/>
            <a:extLst>
              <a:ext uri="{28A0092B-C50C-407E-A947-70E740481C1C}">
                <a14:useLocalDpi xmlns:a14="http://schemas.microsoft.com/office/drawing/2010/main"/>
              </a:ext>
            </a:extLst>
          </a:blip>
          <a:srcRect l="4225" r="24818"/>
          <a:stretch/>
        </p:blipFill>
        <p:spPr>
          <a:xfrm>
            <a:off x="4665664" y="1827088"/>
            <a:ext cx="3750066" cy="3750066"/>
          </a:xfrm>
          <a:prstGeom prst="flowChartConnector">
            <a:avLst/>
          </a:prstGeom>
          <a:noFill/>
          <a:ln>
            <a:noFill/>
          </a:ln>
        </p:spPr>
      </p:pic>
      <p:sp>
        <p:nvSpPr>
          <p:cNvPr id="118" name="Google Shape;118;p8"/>
          <p:cNvSpPr>
            <a:spLocks noGrp="1"/>
          </p:cNvSpPr>
          <p:nvPr>
            <p:ph type="title"/>
          </p:nvPr>
        </p:nvSpPr>
        <p:spPr>
          <a:xfrm>
            <a:off x="442912" y="765175"/>
            <a:ext cx="8258175" cy="865187"/>
          </a:xfrm>
          <a:prstGeom prst="roundRect">
            <a:avLst>
              <a:gd name="adj" fmla="val 0"/>
            </a:avLst>
          </a:prstGeom>
          <a:solidFill>
            <a:srgbClr val="0C79AF"/>
          </a:solidFill>
          <a:ln>
            <a:noFill/>
          </a:ln>
        </p:spPr>
        <p:txBody>
          <a:bodyPr spcFirstLastPara="1" wrap="square" lIns="252000" tIns="252000" rIns="252000" bIns="252000" anchor="ctr" anchorCtr="1">
            <a:noAutofit/>
          </a:bodyPr>
          <a:lstStyle/>
          <a:p>
            <a:pPr marL="0" lvl="0" indent="0" algn="l" rtl="0">
              <a:lnSpc>
                <a:spcPct val="90000"/>
              </a:lnSpc>
              <a:spcBef>
                <a:spcPts val="0"/>
              </a:spcBef>
              <a:spcAft>
                <a:spcPts val="0"/>
              </a:spcAft>
              <a:buClr>
                <a:schemeClr val="lt1"/>
              </a:buClr>
              <a:buSzPts val="3600"/>
              <a:buFont typeface="Arial"/>
              <a:buNone/>
            </a:pPr>
            <a:r>
              <a:rPr lang="en-US" sz="3600" b="1" i="0" u="none" dirty="0">
                <a:solidFill>
                  <a:schemeClr val="lt1"/>
                </a:solidFill>
                <a:ea typeface="Arial"/>
                <a:sym typeface="Arial"/>
              </a:rPr>
              <a:t>The Story of Hanukkah</a:t>
            </a:r>
            <a:endParaRPr dirty="0"/>
          </a:p>
        </p:txBody>
      </p:sp>
      <p:sp>
        <p:nvSpPr>
          <p:cNvPr id="119" name="Google Shape;119;p8"/>
          <p:cNvSpPr txBox="1"/>
          <p:nvPr/>
        </p:nvSpPr>
        <p:spPr>
          <a:xfrm>
            <a:off x="755650" y="1854200"/>
            <a:ext cx="4721225" cy="2216150"/>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Clr>
                <a:schemeClr val="dk1"/>
              </a:buClr>
              <a:buSzPts val="1600"/>
              <a:buFont typeface="Arial"/>
              <a:buNone/>
            </a:pPr>
            <a:r>
              <a:rPr lang="en-US" sz="1600" b="0" i="0" u="none" dirty="0">
                <a:solidFill>
                  <a:schemeClr val="dk1"/>
                </a:solidFill>
                <a:latin typeface="Twinkl" pitchFamily="2" charset="0"/>
                <a:sym typeface="Arial"/>
              </a:rPr>
              <a:t>The Maccabees travelled in triumph to the Temple in Jerusalem. Much of the Temple had been destroyed. Other parts of it had been turned </a:t>
            </a:r>
            <a:br>
              <a:rPr lang="en-US" sz="1600" b="0" i="0" u="none" dirty="0">
                <a:solidFill>
                  <a:schemeClr val="dk1"/>
                </a:solidFill>
                <a:latin typeface="Twinkl" pitchFamily="2" charset="0"/>
                <a:sym typeface="Arial"/>
              </a:rPr>
            </a:br>
            <a:r>
              <a:rPr lang="en-US" sz="1600" b="0" i="0" u="none" dirty="0">
                <a:solidFill>
                  <a:schemeClr val="dk1"/>
                </a:solidFill>
                <a:latin typeface="Twinkl" pitchFamily="2" charset="0"/>
                <a:sym typeface="Arial"/>
              </a:rPr>
              <a:t>into a place to worship Greek gods and </a:t>
            </a:r>
            <a:br>
              <a:rPr lang="en-US" sz="1600" b="0" i="0" u="none" dirty="0">
                <a:solidFill>
                  <a:schemeClr val="dk1"/>
                </a:solidFill>
                <a:latin typeface="Twinkl" pitchFamily="2" charset="0"/>
                <a:sym typeface="Arial"/>
              </a:rPr>
            </a:br>
            <a:r>
              <a:rPr lang="en-US" sz="1600" b="0" i="0" u="none" dirty="0">
                <a:solidFill>
                  <a:schemeClr val="dk1"/>
                </a:solidFill>
                <a:latin typeface="Twinkl" pitchFamily="2" charset="0"/>
                <a:sym typeface="Arial"/>
              </a:rPr>
              <a:t>goddesses.</a:t>
            </a:r>
            <a:endParaRPr dirty="0">
              <a:latin typeface="Twinkl" pitchFamily="2" charset="0"/>
            </a:endParaRPr>
          </a:p>
          <a:p>
            <a:pPr marL="0" marR="0" lvl="0" indent="0" algn="l" rtl="0">
              <a:lnSpc>
                <a:spcPct val="100000"/>
              </a:lnSpc>
              <a:spcBef>
                <a:spcPts val="0"/>
              </a:spcBef>
              <a:spcAft>
                <a:spcPts val="0"/>
              </a:spcAft>
              <a:buClr>
                <a:schemeClr val="dk1"/>
              </a:buClr>
              <a:buSzPts val="1600"/>
              <a:buFont typeface="Arial"/>
              <a:buNone/>
            </a:pPr>
            <a:endParaRPr sz="1600" b="0" i="0" u="none" dirty="0">
              <a:solidFill>
                <a:schemeClr val="dk1"/>
              </a:solidFill>
              <a:latin typeface="Twinkl" pitchFamily="2" charset="0"/>
              <a:sym typeface="Arial"/>
            </a:endParaRPr>
          </a:p>
          <a:p>
            <a:pPr lvl="0">
              <a:buClr>
                <a:schemeClr val="dk1"/>
              </a:buClr>
              <a:buSzPts val="1600"/>
            </a:pPr>
            <a:r>
              <a:rPr lang="en-US" sz="1600" b="0" i="0" u="none" dirty="0">
                <a:solidFill>
                  <a:schemeClr val="dk1"/>
                </a:solidFill>
                <a:latin typeface="Twinkl" pitchFamily="2" charset="0"/>
                <a:sym typeface="Arial"/>
              </a:rPr>
              <a:t>The </a:t>
            </a:r>
            <a:r>
              <a:rPr lang="en-US" sz="1600" dirty="0">
                <a:solidFill>
                  <a:schemeClr val="dk1"/>
                </a:solidFill>
                <a:latin typeface="Twinkl" pitchFamily="2" charset="0"/>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2"/>
                  </a:ext>
                </a:extLst>
              </a:rPr>
              <a:t>Maccabees</a:t>
            </a:r>
            <a:r>
              <a:rPr lang="en-US" sz="1600" b="0" i="0" u="none" dirty="0">
                <a:solidFill>
                  <a:schemeClr val="dk1"/>
                </a:solidFill>
                <a:latin typeface="Twinkl" pitchFamily="2" charset="0"/>
                <a:sym typeface="Arial"/>
              </a:rPr>
              <a:t> rebuilt the ruined areas, </a:t>
            </a:r>
            <a:br>
              <a:rPr lang="en-US" sz="1600" b="0" i="0" u="none" dirty="0">
                <a:solidFill>
                  <a:schemeClr val="dk1"/>
                </a:solidFill>
                <a:latin typeface="Twinkl" pitchFamily="2" charset="0"/>
                <a:sym typeface="Arial"/>
              </a:rPr>
            </a:br>
            <a:r>
              <a:rPr lang="en-US" sz="1600" b="0" i="0" u="none" dirty="0">
                <a:solidFill>
                  <a:schemeClr val="dk1"/>
                </a:solidFill>
                <a:latin typeface="Twinkl" pitchFamily="2" charset="0"/>
                <a:sym typeface="Arial"/>
              </a:rPr>
              <a:t>cleared the Temple of all the Greek </a:t>
            </a:r>
            <a:br>
              <a:rPr lang="en-US" sz="1600" b="0" i="0" u="none" dirty="0">
                <a:solidFill>
                  <a:schemeClr val="dk1"/>
                </a:solidFill>
                <a:latin typeface="Twinkl" pitchFamily="2" charset="0"/>
                <a:sym typeface="Arial"/>
              </a:rPr>
            </a:br>
            <a:r>
              <a:rPr lang="en-US" sz="1600" b="0" i="0" u="none" dirty="0">
                <a:solidFill>
                  <a:schemeClr val="dk1"/>
                </a:solidFill>
                <a:latin typeface="Twinkl" pitchFamily="2" charset="0"/>
                <a:sym typeface="Arial"/>
              </a:rPr>
              <a:t>statues and rededicated it to their God.</a:t>
            </a:r>
            <a:endParaRPr dirty="0">
              <a:latin typeface="Twinkl" pitchFamily="2" charset="0"/>
            </a:endParaRPr>
          </a:p>
        </p:txBody>
      </p:sp>
      <p:sp>
        <p:nvSpPr>
          <p:cNvPr id="120" name="Google Shape;120;p8"/>
          <p:cNvSpPr/>
          <p:nvPr/>
        </p:nvSpPr>
        <p:spPr>
          <a:xfrm>
            <a:off x="4665662" y="1827212"/>
            <a:ext cx="3722687" cy="3722687"/>
          </a:xfrm>
          <a:prstGeom prst="ellipse">
            <a:avLst/>
          </a:prstGeom>
          <a:noFill/>
          <a:ln w="28575" cap="flat" cmpd="sng">
            <a:solidFill>
              <a:srgbClr val="0C79A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800" b="0" i="0" u="none" dirty="0">
              <a:solidFill>
                <a:schemeClr val="dk1"/>
              </a:solidFill>
              <a:latin typeface="Twinkl" pitchFamily="2" charset="0"/>
              <a:sym typeface="Aria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19"/>
                                        </p:tgtEl>
                                        <p:attrNameLst>
                                          <p:attrName>style.visibility</p:attrName>
                                        </p:attrNameLst>
                                      </p:cBhvr>
                                      <p:to>
                                        <p:strVal val="visible"/>
                                      </p:to>
                                    </p:set>
                                    <p:animEffect transition="in" filter="fade">
                                      <p:cBhvr>
                                        <p:cTn id="7" dur="500"/>
                                        <p:tgtEl>
                                          <p:spTgt spid="1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24"/>
        <p:cNvGrpSpPr/>
        <p:nvPr/>
      </p:nvGrpSpPr>
      <p:grpSpPr>
        <a:xfrm>
          <a:off x="0" y="0"/>
          <a:ext cx="0" cy="0"/>
          <a:chOff x="0" y="0"/>
          <a:chExt cx="0" cy="0"/>
        </a:xfrm>
      </p:grpSpPr>
      <p:sp>
        <p:nvSpPr>
          <p:cNvPr id="125" name="Google Shape;125;p9"/>
          <p:cNvSpPr>
            <a:spLocks noGrp="1"/>
          </p:cNvSpPr>
          <p:nvPr>
            <p:ph type="title"/>
          </p:nvPr>
        </p:nvSpPr>
        <p:spPr>
          <a:xfrm>
            <a:off x="442912" y="765175"/>
            <a:ext cx="8258175" cy="865187"/>
          </a:xfrm>
          <a:prstGeom prst="roundRect">
            <a:avLst>
              <a:gd name="adj" fmla="val 0"/>
            </a:avLst>
          </a:prstGeom>
          <a:solidFill>
            <a:srgbClr val="0C79AF"/>
          </a:solidFill>
          <a:ln>
            <a:noFill/>
          </a:ln>
        </p:spPr>
        <p:txBody>
          <a:bodyPr spcFirstLastPara="1" wrap="square" lIns="252000" tIns="252000" rIns="252000" bIns="252000" anchor="ctr" anchorCtr="1">
            <a:noAutofit/>
          </a:bodyPr>
          <a:lstStyle/>
          <a:p>
            <a:pPr marL="0" lvl="0" indent="0" algn="l" rtl="0">
              <a:lnSpc>
                <a:spcPct val="90000"/>
              </a:lnSpc>
              <a:spcBef>
                <a:spcPts val="0"/>
              </a:spcBef>
              <a:spcAft>
                <a:spcPts val="0"/>
              </a:spcAft>
              <a:buClr>
                <a:schemeClr val="lt1"/>
              </a:buClr>
              <a:buSzPts val="3600"/>
              <a:buFont typeface="Arial"/>
              <a:buNone/>
            </a:pPr>
            <a:r>
              <a:rPr lang="en-US" sz="3600" b="1" i="0" u="none" dirty="0">
                <a:solidFill>
                  <a:schemeClr val="lt1"/>
                </a:solidFill>
                <a:ea typeface="Arial"/>
                <a:sym typeface="Arial"/>
              </a:rPr>
              <a:t>The Story of Hanukkah</a:t>
            </a:r>
            <a:endParaRPr dirty="0"/>
          </a:p>
        </p:txBody>
      </p:sp>
      <p:sp>
        <p:nvSpPr>
          <p:cNvPr id="126" name="Google Shape;126;p9"/>
          <p:cNvSpPr txBox="1"/>
          <p:nvPr/>
        </p:nvSpPr>
        <p:spPr>
          <a:xfrm>
            <a:off x="755650" y="1854200"/>
            <a:ext cx="4694237" cy="2708275"/>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chemeClr val="dk1"/>
              </a:buClr>
              <a:buSzPts val="1600"/>
              <a:buFont typeface="Arial"/>
              <a:buNone/>
            </a:pPr>
            <a:r>
              <a:rPr lang="en-US" sz="1600" b="0" i="0" u="none" dirty="0">
                <a:solidFill>
                  <a:schemeClr val="dk1"/>
                </a:solidFill>
                <a:latin typeface="Twinkl" pitchFamily="2" charset="0"/>
                <a:sym typeface="Arial"/>
              </a:rPr>
              <a:t>As part of the rededication, the Maccabees lit the Menorah, a special Jewish candelabra used </a:t>
            </a:r>
            <a:br>
              <a:rPr lang="en-US" sz="1600" b="0" i="0" u="none" dirty="0">
                <a:solidFill>
                  <a:schemeClr val="dk1"/>
                </a:solidFill>
                <a:latin typeface="Twinkl" pitchFamily="2" charset="0"/>
                <a:sym typeface="Arial"/>
              </a:rPr>
            </a:br>
            <a:r>
              <a:rPr lang="en-US" sz="1600" b="0" i="0" u="none" dirty="0">
                <a:solidFill>
                  <a:schemeClr val="dk1"/>
                </a:solidFill>
                <a:latin typeface="Twinkl" pitchFamily="2" charset="0"/>
                <a:sym typeface="Arial"/>
              </a:rPr>
              <a:t>in acts of worship, which they believe </a:t>
            </a:r>
            <a:br>
              <a:rPr lang="en-US" sz="1600" b="0" i="0" u="none" dirty="0">
                <a:solidFill>
                  <a:schemeClr val="dk1"/>
                </a:solidFill>
                <a:latin typeface="Twinkl" pitchFamily="2" charset="0"/>
                <a:sym typeface="Arial"/>
              </a:rPr>
            </a:br>
            <a:r>
              <a:rPr lang="en-US" sz="1600" b="0" i="0" u="none" dirty="0" err="1">
                <a:solidFill>
                  <a:schemeClr val="dk1"/>
                </a:solidFill>
                <a:latin typeface="Twinkl" pitchFamily="2" charset="0"/>
                <a:sym typeface="Arial"/>
              </a:rPr>
              <a:t>symbolises</a:t>
            </a:r>
            <a:r>
              <a:rPr lang="en-US" sz="1600" b="0" i="0" u="none" dirty="0">
                <a:solidFill>
                  <a:schemeClr val="dk1"/>
                </a:solidFill>
                <a:latin typeface="Twinkl" pitchFamily="2" charset="0"/>
                <a:sym typeface="Arial"/>
              </a:rPr>
              <a:t> God’s presence.</a:t>
            </a:r>
            <a:endParaRPr dirty="0">
              <a:latin typeface="Twinkl" pitchFamily="2" charset="0"/>
            </a:endParaRPr>
          </a:p>
          <a:p>
            <a:pPr marL="0" marR="0" lvl="0" indent="0" algn="l" rtl="0">
              <a:lnSpc>
                <a:spcPct val="100000"/>
              </a:lnSpc>
              <a:spcBef>
                <a:spcPts val="0"/>
              </a:spcBef>
              <a:spcAft>
                <a:spcPts val="0"/>
              </a:spcAft>
              <a:buClr>
                <a:schemeClr val="dk1"/>
              </a:buClr>
              <a:buSzPts val="1600"/>
              <a:buFont typeface="Arial"/>
              <a:buNone/>
            </a:pPr>
            <a:endParaRPr sz="1600" b="0" i="0" u="none" dirty="0">
              <a:solidFill>
                <a:schemeClr val="dk1"/>
              </a:solidFill>
              <a:latin typeface="Twinkl" pitchFamily="2" charset="0"/>
              <a:sym typeface="Arial"/>
            </a:endParaRPr>
          </a:p>
          <a:p>
            <a:pPr lvl="0">
              <a:buClr>
                <a:schemeClr val="dk1"/>
              </a:buClr>
              <a:buSzPts val="1600"/>
            </a:pPr>
            <a:r>
              <a:rPr lang="en-US" sz="1600" b="0" i="0" u="none" dirty="0">
                <a:solidFill>
                  <a:schemeClr val="dk1"/>
                </a:solidFill>
                <a:latin typeface="Twinkl" pitchFamily="2" charset="0"/>
                <a:sym typeface="Arial"/>
              </a:rPr>
              <a:t>It was discovered that there was only enough </a:t>
            </a:r>
            <a:br>
              <a:rPr lang="en-US" sz="1600" b="0" i="0" u="none" dirty="0">
                <a:solidFill>
                  <a:schemeClr val="dk1"/>
                </a:solidFill>
                <a:latin typeface="Twinkl" pitchFamily="2" charset="0"/>
                <a:sym typeface="Arial"/>
              </a:rPr>
            </a:br>
            <a:r>
              <a:rPr lang="en-US" sz="1600" b="0" i="0" u="none" dirty="0">
                <a:solidFill>
                  <a:schemeClr val="dk1"/>
                </a:solidFill>
                <a:latin typeface="Twinkl" pitchFamily="2" charset="0"/>
                <a:sym typeface="Arial"/>
              </a:rPr>
              <a:t>oil to keep the Menorah alight for one day. However, the Menorah remained lit for eight </a:t>
            </a:r>
            <a:br>
              <a:rPr lang="en-US" sz="1600" b="0" i="0" u="none" dirty="0">
                <a:solidFill>
                  <a:schemeClr val="dk1"/>
                </a:solidFill>
                <a:latin typeface="Twinkl" pitchFamily="2" charset="0"/>
                <a:sym typeface="Arial"/>
              </a:rPr>
            </a:br>
            <a:r>
              <a:rPr lang="en-US" sz="1600" b="0" i="0" u="none" dirty="0">
                <a:solidFill>
                  <a:schemeClr val="dk1"/>
                </a:solidFill>
                <a:latin typeface="Twinkl" pitchFamily="2" charset="0"/>
                <a:sym typeface="Arial"/>
              </a:rPr>
              <a:t>days, until more oil could be obtai</a:t>
            </a:r>
            <a:r>
              <a:rPr lang="en-US" sz="1600" b="0" i="0" u="none" dirty="0">
                <a:solidFill>
                  <a:schemeClr val="dk1"/>
                </a:solidFill>
                <a:latin typeface="Twinkl" pitchFamily="2" charset="0"/>
                <a:sym typeface="Arial"/>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3"/>
                  </a:ext>
                </a:extLst>
              </a:rPr>
              <a:t>ned</a:t>
            </a:r>
            <a:r>
              <a:rPr lang="en-US" sz="1600" dirty="0">
                <a:solidFill>
                  <a:schemeClr val="dk1"/>
                </a:solidFill>
                <a:latin typeface="Twinkl" pitchFamily="2" charset="0"/>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3"/>
                  </a:ext>
                </a:extLst>
              </a:rPr>
              <a:t>. The people believed this was a miracle from God.</a:t>
            </a:r>
            <a:endParaRPr dirty="0">
              <a:latin typeface="Twinkl" pitchFamily="2" charset="0"/>
            </a:endParaRPr>
          </a:p>
          <a:p>
            <a:pPr marL="0" marR="0" lvl="0" indent="0" algn="l" rtl="0">
              <a:lnSpc>
                <a:spcPct val="100000"/>
              </a:lnSpc>
              <a:spcBef>
                <a:spcPts val="0"/>
              </a:spcBef>
              <a:spcAft>
                <a:spcPts val="0"/>
              </a:spcAft>
              <a:buNone/>
            </a:pPr>
            <a:endParaRPr sz="1600" b="0" i="0" u="none" dirty="0">
              <a:solidFill>
                <a:schemeClr val="dk1"/>
              </a:solidFill>
              <a:latin typeface="Twinkl" pitchFamily="2" charset="0"/>
              <a:sym typeface="Arial"/>
            </a:endParaRPr>
          </a:p>
        </p:txBody>
      </p:sp>
      <p:pic>
        <p:nvPicPr>
          <p:cNvPr id="127" name="Google Shape;127;p9"/>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5053012" y="2062162"/>
            <a:ext cx="2847975" cy="4030662"/>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26"/>
                                        </p:tgtEl>
                                        <p:attrNameLst>
                                          <p:attrName>style.visibility</p:attrName>
                                        </p:attrNameLst>
                                      </p:cBhvr>
                                      <p:to>
                                        <p:strVal val="visible"/>
                                      </p:to>
                                    </p:set>
                                    <p:animEffect transition="in" filter="fade">
                                      <p:cBhvr>
                                        <p:cTn id="7" dur="500"/>
                                        <p:tgtEl>
                                          <p:spTgt spid="1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1_Office Theme">
  <a:themeElements>
    <a:clrScheme name="Twinkl Template">
      <a:dk1>
        <a:srgbClr val="1C1C1C"/>
      </a:dk1>
      <a:lt1>
        <a:srgbClr val="FFFFFF"/>
      </a:lt1>
      <a:dk2>
        <a:srgbClr val="4A4A4A"/>
      </a:dk2>
      <a:lt2>
        <a:srgbClr val="F4F2F2"/>
      </a:lt2>
      <a:accent1>
        <a:srgbClr val="E34192"/>
      </a:accent1>
      <a:accent2>
        <a:srgbClr val="EB8634"/>
      </a:accent2>
      <a:accent3>
        <a:srgbClr val="E6C734"/>
      </a:accent3>
      <a:accent4>
        <a:srgbClr val="79AD42"/>
      </a:accent4>
      <a:accent5>
        <a:srgbClr val="23A7F9"/>
      </a:accent5>
      <a:accent6>
        <a:srgbClr val="954EBE"/>
      </a:accent6>
      <a:hlink>
        <a:srgbClr val="23A7F9"/>
      </a:hlink>
      <a:folHlink>
        <a:srgbClr val="75707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3_Office Theme">
  <a:themeElements>
    <a:clrScheme name="Twinkl Template">
      <a:dk1>
        <a:srgbClr val="1C1C1C"/>
      </a:dk1>
      <a:lt1>
        <a:srgbClr val="FFFFFF"/>
      </a:lt1>
      <a:dk2>
        <a:srgbClr val="4A4A4A"/>
      </a:dk2>
      <a:lt2>
        <a:srgbClr val="F4F2F2"/>
      </a:lt2>
      <a:accent1>
        <a:srgbClr val="E34192"/>
      </a:accent1>
      <a:accent2>
        <a:srgbClr val="EB8634"/>
      </a:accent2>
      <a:accent3>
        <a:srgbClr val="E6C734"/>
      </a:accent3>
      <a:accent4>
        <a:srgbClr val="79AD42"/>
      </a:accent4>
      <a:accent5>
        <a:srgbClr val="23A7F9"/>
      </a:accent5>
      <a:accent6>
        <a:srgbClr val="954EBE"/>
      </a:accent6>
      <a:hlink>
        <a:srgbClr val="23A7F9"/>
      </a:hlink>
      <a:folHlink>
        <a:srgbClr val="75707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4_Office Theme">
  <a:themeElements>
    <a:clrScheme name="Twinkl Template">
      <a:dk1>
        <a:srgbClr val="1C1C1C"/>
      </a:dk1>
      <a:lt1>
        <a:srgbClr val="FFFFFF"/>
      </a:lt1>
      <a:dk2>
        <a:srgbClr val="4A4A4A"/>
      </a:dk2>
      <a:lt2>
        <a:srgbClr val="F4F2F2"/>
      </a:lt2>
      <a:accent1>
        <a:srgbClr val="E34192"/>
      </a:accent1>
      <a:accent2>
        <a:srgbClr val="EB8634"/>
      </a:accent2>
      <a:accent3>
        <a:srgbClr val="E6C734"/>
      </a:accent3>
      <a:accent4>
        <a:srgbClr val="79AD42"/>
      </a:accent4>
      <a:accent5>
        <a:srgbClr val="23A7F9"/>
      </a:accent5>
      <a:accent6>
        <a:srgbClr val="954EBE"/>
      </a:accent6>
      <a:hlink>
        <a:srgbClr val="23A7F9"/>
      </a:hlink>
      <a:folHlink>
        <a:srgbClr val="75707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542</Words>
  <Application>Microsoft Office PowerPoint</Application>
  <PresentationFormat>On-screen Show (4:3)</PresentationFormat>
  <Paragraphs>71</Paragraphs>
  <Slides>14</Slides>
  <Notes>14</Notes>
  <HiddenSlides>0</HiddenSlides>
  <MMClips>0</MMClips>
  <ScaleCrop>false</ScaleCrop>
  <HeadingPairs>
    <vt:vector size="6" baseType="variant">
      <vt:variant>
        <vt:lpstr>Fonts Used</vt:lpstr>
      </vt:variant>
      <vt:variant>
        <vt:i4>3</vt:i4>
      </vt:variant>
      <vt:variant>
        <vt:lpstr>Theme</vt:lpstr>
      </vt:variant>
      <vt:variant>
        <vt:i4>3</vt:i4>
      </vt:variant>
      <vt:variant>
        <vt:lpstr>Slide Titles</vt:lpstr>
      </vt:variant>
      <vt:variant>
        <vt:i4>14</vt:i4>
      </vt:variant>
    </vt:vector>
  </HeadingPairs>
  <TitlesOfParts>
    <vt:vector size="20" baseType="lpstr">
      <vt:lpstr>Twinkl</vt:lpstr>
      <vt:lpstr>Arial</vt:lpstr>
      <vt:lpstr>Calibri</vt:lpstr>
      <vt:lpstr>1_Office Theme</vt:lpstr>
      <vt:lpstr>3_Office Theme</vt:lpstr>
      <vt:lpstr>4_Office Theme</vt:lpstr>
      <vt:lpstr>PowerPoint Presentation</vt:lpstr>
      <vt:lpstr>The Festival of Lights</vt:lpstr>
      <vt:lpstr>What is a Miracle?</vt:lpstr>
      <vt:lpstr>What is Hanukkah</vt:lpstr>
      <vt:lpstr>The Story of Hanukkah</vt:lpstr>
      <vt:lpstr>The Story of Hanukkah</vt:lpstr>
      <vt:lpstr>The Story of Hanukkah</vt:lpstr>
      <vt:lpstr>The Story of Hanukkah</vt:lpstr>
      <vt:lpstr>The Story of Hanukkah</vt:lpstr>
      <vt:lpstr>How is Hanukkah Celebrated?</vt:lpstr>
      <vt:lpstr>How is Hanukkah Celebrated?</vt:lpstr>
      <vt:lpstr>The Dreidel</vt:lpstr>
      <vt:lpstr>How to Play</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Harvey Johnson</dc:creator>
  <cp:lastModifiedBy>Duncan Nelson</cp:lastModifiedBy>
  <cp:revision>3</cp:revision>
  <dcterms:created xsi:type="dcterms:W3CDTF">2018-11-26T09:17:31Z</dcterms:created>
  <dcterms:modified xsi:type="dcterms:W3CDTF">2021-11-28T13:52:14Z</dcterms:modified>
</cp:coreProperties>
</file>