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81682" autoAdjust="0"/>
  </p:normalViewPr>
  <p:slideViewPr>
    <p:cSldViewPr snapToGrid="0">
      <p:cViewPr varScale="1">
        <p:scale>
          <a:sx n="59" d="100"/>
          <a:sy n="59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90CC-4CD0-4E59-BAEB-7C8673622D62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2D0C-DDEB-4FC5-9D2D-B9D7595C87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36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82D0C-DDEB-4FC5-9D2D-B9D7595C87A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55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Arial" panose="020B0604020202020204" pitchFamily="34" charset="0"/>
              </a:rPr>
              <a:t>Lets discuss our ratings, and consider why they may change sometimes  e.g. When we are on holiday we don’t always choose healthy food but we choose something new to try; When it is Christmas we sometimes choose special food which might not be very cheap.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82D0C-DDEB-4FC5-9D2D-B9D7595C87A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08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– e.g. saying a food is healthy; showing happy children; using fun music; including animals or cartoons.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82D0C-DDEB-4FC5-9D2D-B9D7595C87A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67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0E0A-FDD9-42AC-8C33-B8026AE6B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492F1-93AE-434C-A6F2-00B5CD329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CEBB-0D2C-47EC-A989-1CF00EE1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8F530-35D0-4366-AA5F-C02469D1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E6DA6-CC0F-46BA-9EF0-B52F6E06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14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2716-C958-414C-8087-F481085A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DC9B7-1185-4FB4-9AF2-B523670ED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AD806-ABD1-4422-87ED-5066ABC5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7F424-345F-44D0-B1CA-9BF450DE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9E422-AFF3-43F8-973E-479B516A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6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716B8-D79E-4AFD-9A95-009ABB457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EFB3B-9A4F-4402-8191-14A7B0EC5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6770-047E-47C9-9C50-223C617D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BF54F-FCDE-4590-8D43-DECF3101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AE99-659F-4470-BB97-70A79173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42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CA79-1C4A-4E59-B3BF-6F61232E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1935-1E16-464B-839C-8FBEE2314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6BADD-5116-45D6-AD7D-16C4F6CF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CAF45-6228-45C8-B7B7-1BE59CC7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6F87B-D33E-4974-A700-DD25A3FF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6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E3B1-3317-4A14-915E-53C44F9C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9337A-ADF9-4FBC-A8DB-B8FAAB446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C8069-CCDD-420C-A8F9-ED4C5CDB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B9E52-F384-4CCD-A1A5-8D87CA2D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D0C14-21F4-44D5-A4AE-18234EB8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5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49F7-F8F1-40AC-9575-B2870B48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2E43C-87B0-4037-846D-6CBA8EEA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578CA-F554-4A16-B046-CE3949A01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4695B-4799-483A-9C1D-1A247CE6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966A4-BE05-469D-AE55-337E0BBC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B1855-D30B-472B-AE5C-FA95E4B1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81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1DA3-BA5C-436B-B960-8FA7EF95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F69FD-920B-41DC-A7FC-4BFF45C35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597C0-BB37-4DE9-9D68-E1FDBF7AC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E935-70A4-4746-AFE8-F3051B1F6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9CA7A-A105-4898-8DC2-BA29642C6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35D7D-D93F-4BCF-A19A-6A489F13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7F661-5B8A-46EF-AFEA-E7B9CBDA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7231F-6EC5-462D-AABA-FF3E48EF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50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5DE2-F06A-4A40-80B7-4AC0CEA1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06E31-342E-43D8-99C2-34858158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04BC6-FAAF-4F87-BC77-681DFEA1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EE377-4334-49C8-A572-0939E7D5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14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EC7BB-ABD8-41C8-8831-684AA59C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533CA-72C7-4C43-B29A-F90400EE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14420-EA1E-43C0-B723-4086CBAB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35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B3F6-A4B4-43E3-A667-1F56AE65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FB7D-6C7A-480C-90CB-A251D0C78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6A7FE-1387-44B5-B016-CBB4FAA90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23E0B-D7DA-4354-8F1D-B8D6D913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1B22E-4B4B-480D-834D-B1E8B8BB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84F16-981C-48F3-BE7A-9EE138FB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3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0DE7-6687-4B3A-9C96-46821D96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DB9CE-DFB4-4213-A8AB-D45642018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516A8-D1F9-4114-A4EB-46FD5F764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1EDCB-E091-4BC6-BF27-66FBB59A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75796-29CA-4C75-A837-13FD756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33199-EDB5-40D8-A4A9-62360D47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3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4DF3C-BF2A-4C3A-A5E4-E8173DCE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A7C30-B59C-4CD6-AAA4-F626E812A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453C-4704-4FB0-A2FA-49B57D179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A9B4-8A77-4A94-B1B6-38F0838A0074}" type="datetimeFigureOut">
              <a:rPr lang="en-GB" smtClean="0"/>
              <a:t>08/06/2021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A05B-C55B-41D3-A9F6-AD3C5848A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64DA3-6097-4FCA-AE53-015F4B62E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043-B040-4ADA-A0F5-20B04527FB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6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8/02/uri-researchers-awarded-300000-grant-to.html?m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9303-09AE-46D8-BDF1-CFE98887B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 balanced healthy lifestyle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9CC5F-CF1E-44A9-B080-1C97A4C3C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8125"/>
            <a:ext cx="9144000" cy="24796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LO: To be aware of the factors which influence our food choices.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know what might influence what we choose to eat.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know what might influence adults when they are shopping for food.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I can know how food companies might try to persuade us to buy their food.</a:t>
            </a:r>
          </a:p>
        </p:txBody>
      </p:sp>
      <p:pic>
        <p:nvPicPr>
          <p:cNvPr id="5" name="Picture 4" descr="A picture containing food, dish, snack food&#10;&#10;Description automatically generated">
            <a:extLst>
              <a:ext uri="{FF2B5EF4-FFF2-40B4-BE49-F238E27FC236}">
                <a16:creationId xmlns:a16="http://schemas.microsoft.com/office/drawing/2014/main" id="{8D9CCBCA-9613-4313-AB10-CE5AD737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1601" y="5257800"/>
            <a:ext cx="2152797" cy="1316759"/>
          </a:xfrm>
          <a:prstGeom prst="rect">
            <a:avLst/>
          </a:prstGeom>
        </p:spPr>
      </p:pic>
      <p:pic>
        <p:nvPicPr>
          <p:cNvPr id="7" name="Picture 6" descr="A picture containing food, dish, snack food&#10;&#10;Description automatically generated">
            <a:extLst>
              <a:ext uri="{FF2B5EF4-FFF2-40B4-BE49-F238E27FC236}">
                <a16:creationId xmlns:a16="http://schemas.microsoft.com/office/drawing/2014/main" id="{D1D6D8EE-DCF0-400A-A650-5F63809C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601" y="463983"/>
            <a:ext cx="2152797" cy="13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9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FB4A-A2A2-4D32-8012-BA4EF2C3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Starter: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10CE4-5A4F-4663-A7D1-34774C4CF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Lets have a look at Jayden’s Food Diary.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Can we see </a:t>
            </a:r>
            <a:r>
              <a:rPr lang="en-US" dirty="0">
                <a:latin typeface="Comic Sans MS" panose="030F0702030302020204" pitchFamily="66" charset="0"/>
              </a:rPr>
              <a:t>what choices he has made in his day? </a:t>
            </a:r>
          </a:p>
          <a:p>
            <a:pPr marL="0" indent="0" algn="ctr">
              <a:buNone/>
            </a:pP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Are they healthy choices or unhealthy choices? </a:t>
            </a: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Why do you think he may ha</a:t>
            </a:r>
            <a:r>
              <a:rPr lang="en-US" dirty="0">
                <a:latin typeface="Comic Sans MS" panose="030F0702030302020204" pitchFamily="66" charset="0"/>
              </a:rPr>
              <a:t>ve made these choices? </a:t>
            </a:r>
            <a:endParaRPr lang="en-US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E337-59EB-4180-9C6B-08787921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E37C-2BFC-4DE6-BE39-D0DFA86B3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94D69-7422-40A8-9B22-9DAB09853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93" t="15459" r="30089" b="5302"/>
          <a:stretch/>
        </p:blipFill>
        <p:spPr>
          <a:xfrm>
            <a:off x="2726871" y="84138"/>
            <a:ext cx="6368143" cy="6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1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1045-81E2-47F0-B238-1D252D05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Supermarket Shopper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EC6D-812F-43F5-B395-BD8E6FF45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Think about the adult who does the food shopping </a:t>
            </a:r>
            <a:r>
              <a:rPr lang="en-US" dirty="0">
                <a:latin typeface="Comic Sans MS" panose="030F0702030302020204" pitchFamily="66" charset="0"/>
              </a:rPr>
              <a:t>for your house. </a:t>
            </a:r>
          </a:p>
          <a:p>
            <a:pPr marL="0" indent="0" algn="ctr">
              <a:buNone/>
            </a:pP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What might make them choose certain foods? For example, they are healthy, they are cheap, someone in your family likes them. </a:t>
            </a:r>
          </a:p>
          <a:p>
            <a:pPr algn="ctr"/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Looking at the food choices sheet, can you list them in order of importance for your adult when shopping. </a:t>
            </a: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Lets discuss our ratings, and consider why they may change sometimes.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1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68F1-BC1C-46B5-9A96-82B6805A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BBEB-AD03-4622-8E72-976885326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EA13D3-4A67-4337-9119-86FE1DB7A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97" t="28561" r="37589" b="9911"/>
          <a:stretch/>
        </p:blipFill>
        <p:spPr>
          <a:xfrm>
            <a:off x="3298371" y="35202"/>
            <a:ext cx="5045529" cy="67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4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72C4-19C2-4FA0-835B-94257DA1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Task: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51C4-B93C-4ACF-B689-1BE0E0F9C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We are going to watch three adverts for food.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Using the sheet, we are going to say whether we think the advert is persuasive, and give reasons why. </a:t>
            </a:r>
          </a:p>
          <a:p>
            <a:pPr marL="0" indent="0" algn="ctr">
              <a:buNone/>
            </a:pP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Lets discuss our thoughts and reactions to the adverts. </a:t>
            </a: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Can you think of any television or magazine food adverts which they like. </a:t>
            </a:r>
          </a:p>
          <a:p>
            <a:pPr marL="0" indent="0" algn="ctr">
              <a:buNone/>
            </a:pP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0" i="0" dirty="0">
                <a:effectLst/>
                <a:latin typeface="Comic Sans MS" panose="030F0702030302020204" pitchFamily="66" charset="0"/>
              </a:rPr>
              <a:t>What makes the advert effective? </a:t>
            </a:r>
          </a:p>
        </p:txBody>
      </p:sp>
    </p:spTree>
    <p:extLst>
      <p:ext uri="{BB962C8B-B14F-4D97-AF65-F5344CB8AC3E}">
        <p14:creationId xmlns:p14="http://schemas.microsoft.com/office/powerpoint/2010/main" val="149420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F00E-9E92-4566-A739-4786B2D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D0AB-A4DE-49D0-BA6F-9E0CC1D95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F8C93-D45A-40A7-94C8-153AB62A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57" t="31420" r="36786" b="12601"/>
          <a:stretch/>
        </p:blipFill>
        <p:spPr>
          <a:xfrm rot="5400000">
            <a:off x="2611517" y="-366179"/>
            <a:ext cx="6441007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8135</TotalTime>
  <Words>319</Words>
  <Application>Microsoft Office PowerPoint</Application>
  <PresentationFormat>Widescreen</PresentationFormat>
  <Paragraphs>36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A balanced healthy lifestyle</vt:lpstr>
      <vt:lpstr>Starter: </vt:lpstr>
      <vt:lpstr>PowerPoint Presentation</vt:lpstr>
      <vt:lpstr>Supermarket Shopper</vt:lpstr>
      <vt:lpstr>PowerPoint Presentation</vt:lpstr>
      <vt:lpstr>Task: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Smith</dc:creator>
  <cp:lastModifiedBy>M Smith</cp:lastModifiedBy>
  <cp:revision>22</cp:revision>
  <dcterms:created xsi:type="dcterms:W3CDTF">2021-04-28T08:32:08Z</dcterms:created>
  <dcterms:modified xsi:type="dcterms:W3CDTF">2021-06-08T12:35:45Z</dcterms:modified>
</cp:coreProperties>
</file>