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90" r:id="rId3"/>
    <p:sldId id="258" r:id="rId4"/>
    <p:sldId id="291" r:id="rId5"/>
    <p:sldId id="259" r:id="rId6"/>
    <p:sldId id="284" r:id="rId7"/>
    <p:sldId id="285" r:id="rId8"/>
    <p:sldId id="286" r:id="rId9"/>
    <p:sldId id="282" r:id="rId10"/>
    <p:sldId id="292" r:id="rId11"/>
    <p:sldId id="28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CE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27BB8C-33EE-4DBB-97EF-8E03FB6749CB}" v="129" dt="2021-11-08T16:03:39.147"/>
    <p1510:client id="{0181EFE8-1CF0-46E3-AA69-4A0AC1CCBF67}" v="54" dt="2021-11-12T16:46:06.868"/>
    <p1510:client id="{098F3A8B-E23E-44C6-9AB7-4B5A45BCCD9D}" v="177" dt="2021-11-05T15:01:48.195"/>
    <p1510:client id="{13D38D98-766E-4DD5-A802-68EC10C90F60}" v="2" dt="2021-11-17T10:19:38.402"/>
    <p1510:client id="{1CEA8380-C300-462E-861D-5866C624FAA6}" v="98" dt="2021-11-05T12:59:15.863"/>
    <p1510:client id="{28452C81-F3DA-405C-A749-1776F269280D}" v="654" dt="2021-11-15T10:59:57.822"/>
    <p1510:client id="{29A0F8ED-037B-4284-B91A-C4F9108235F1}" v="101" dt="2021-11-22T10:04:00.515"/>
    <p1510:client id="{37FD1354-7BBD-4090-A147-C3F9C5FFFB81}" v="3" dt="2021-11-09T15:07:32.008"/>
    <p1510:client id="{4807F36B-273D-42B7-A63B-2854C7B42FB0}" v="33" dt="2021-11-12T15:16:14.754"/>
    <p1510:client id="{4D6A861C-4DBF-42FD-804A-E31615EBF27A}" v="2" dt="2021-11-11T16:46:09.693"/>
    <p1510:client id="{5467F546-26BE-4C2F-A568-2A9D7F8C756D}" v="761" dt="2021-11-05T11:37:35.017"/>
    <p1510:client id="{5B0402EA-074C-4E71-AEAA-BBB29071C8DA}" v="2" dt="2021-11-08T14:24:09.890"/>
    <p1510:client id="{5E1DF0C9-B06C-412E-B4E9-2537F8BC5B91}" v="5" dt="2021-11-09T15:06:24.753"/>
    <p1510:client id="{790993B1-7C81-4C1C-8689-2BD4D30DB34F}" v="1" dt="2021-11-16T10:29:39.572"/>
    <p1510:client id="{794C77AC-C838-4A11-874C-972ECD4B70BD}" v="5" dt="2021-11-15T13:19:14.014"/>
    <p1510:client id="{926F2DD0-F836-47DD-99EA-6830215BFADF}" v="20" dt="2021-11-19T14:43:35.315"/>
    <p1510:client id="{9E4756B2-3F06-44ED-A0F5-1947CB5DD792}" v="169" dt="2021-11-19T09:10:38.561"/>
    <p1510:client id="{A61ABC21-1391-49A2-BFB9-37F2D0D7DF70}" v="8" dt="2021-11-22T15:17:41.357"/>
    <p1510:client id="{AD3612D4-2FFE-4458-8860-27D7934673D6}" v="8" dt="2021-11-23T13:30:31.048"/>
    <p1510:client id="{D88F95C4-BA02-4849-982B-A197DC07F1EA}" v="5" dt="2021-11-08T13:55:57.207"/>
    <p1510:client id="{DC6EDA73-207C-4B49-A52D-8157DD60D01C}" v="4" dt="2021-11-16T11:23:46.403"/>
    <p1510:client id="{E91FFEC8-C6F0-4163-8123-5FFFA0D38B31}" v="99" dt="2021-11-19T12:17:20.981"/>
    <p1510:client id="{EA2577BA-97F6-4FE5-8E0D-C1676800656F}" v="43" dt="2021-11-09T15:04:51.928"/>
    <p1510:client id="{F176C0B8-075E-47C9-A125-8549E0931232}" v="6" dt="2021-11-16T13:58:42.851"/>
    <p1510:client id="{F3653E13-06AD-4046-A99D-0FA9C57554F6}" v="141" dt="2021-11-19T10:24:53.166"/>
    <p1510:client id="{F4331831-0B64-4E9A-955C-B34DB374EFE6}" v="2" dt="2021-11-08T13:27:42.081"/>
    <p1510:client id="{F51CC8E6-707A-4CFA-BDE6-AB5D654DC03A}" v="2" dt="2021-11-08T14:45:46.876"/>
    <p1510:client id="{FDC968F2-AB3D-4763-BC5E-E1EE8FAFED90}" v="4" dt="2021-11-16T10:08:10.2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264" autoAdjust="0"/>
    <p:restoredTop sz="93792" autoAdjust="0"/>
  </p:normalViewPr>
  <p:slideViewPr>
    <p:cSldViewPr snapToGrid="0">
      <p:cViewPr varScale="1">
        <p:scale>
          <a:sx n="114" d="100"/>
          <a:sy n="114" d="100"/>
        </p:scale>
        <p:origin x="114" y="114"/>
      </p:cViewPr>
      <p:guideLst/>
    </p:cSldViewPr>
  </p:slideViewPr>
  <p:notesTextViewPr>
    <p:cViewPr>
      <p:scale>
        <a:sx n="1" d="1"/>
        <a:sy n="1" d="1"/>
      </p:scale>
      <p:origin x="0" y="0"/>
    </p:cViewPr>
  </p:notesTextViewPr>
  <p:notesViewPr>
    <p:cSldViewPr snapToGrid="0">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mana Juhasova" userId="pug63gakqHhUKCblM6dKftwFImXt0SaHY6Q/zF0jifQ=" providerId="None" clId="Web-{13D38D98-766E-4DD5-A802-68EC10C90F60}"/>
    <pc:docChg chg="modSld">
      <pc:chgData name="Romana Juhasova" userId="pug63gakqHhUKCblM6dKftwFImXt0SaHY6Q/zF0jifQ=" providerId="None" clId="Web-{13D38D98-766E-4DD5-A802-68EC10C90F60}" dt="2021-11-17T10:19:38.402" v="1"/>
      <pc:docMkLst>
        <pc:docMk/>
      </pc:docMkLst>
      <pc:sldChg chg="addSp delSp">
        <pc:chgData name="Romana Juhasova" userId="pug63gakqHhUKCblM6dKftwFImXt0SaHY6Q/zF0jifQ=" providerId="None" clId="Web-{13D38D98-766E-4DD5-A802-68EC10C90F60}" dt="2021-11-17T10:19:38.402" v="1"/>
        <pc:sldMkLst>
          <pc:docMk/>
          <pc:sldMk cId="675820754" sldId="290"/>
        </pc:sldMkLst>
        <pc:spChg chg="add del">
          <ac:chgData name="Romana Juhasova" userId="pug63gakqHhUKCblM6dKftwFImXt0SaHY6Q/zF0jifQ=" providerId="None" clId="Web-{13D38D98-766E-4DD5-A802-68EC10C90F60}" dt="2021-11-17T10:19:38.402" v="1"/>
          <ac:spMkLst>
            <pc:docMk/>
            <pc:sldMk cId="675820754" sldId="290"/>
            <ac:spMk id="9" creationId="{8D747FBC-FC99-479E-9B4E-3A967C82C235}"/>
          </ac:spMkLst>
        </pc:spChg>
      </pc:sldChg>
    </pc:docChg>
  </pc:docChgLst>
  <pc:docChgLst>
    <pc:chgData name="Romana Juhasova" userId="pug63gakqHhUKCblM6dKftwFImXt0SaHY6Q/zF0jifQ=" providerId="None" clId="Web-{A61ABC21-1391-49A2-BFB9-37F2D0D7DF70}"/>
    <pc:docChg chg="modSld">
      <pc:chgData name="Romana Juhasova" userId="pug63gakqHhUKCblM6dKftwFImXt0SaHY6Q/zF0jifQ=" providerId="None" clId="Web-{A61ABC21-1391-49A2-BFB9-37F2D0D7DF70}" dt="2021-11-22T15:17:41.357" v="7" actId="14100"/>
      <pc:docMkLst>
        <pc:docMk/>
      </pc:docMkLst>
      <pc:sldChg chg="delSp modSp">
        <pc:chgData name="Romana Juhasova" userId="pug63gakqHhUKCblM6dKftwFImXt0SaHY6Q/zF0jifQ=" providerId="None" clId="Web-{A61ABC21-1391-49A2-BFB9-37F2D0D7DF70}" dt="2021-11-22T15:17:41.357" v="7" actId="14100"/>
        <pc:sldMkLst>
          <pc:docMk/>
          <pc:sldMk cId="4204183327" sldId="288"/>
        </pc:sldMkLst>
        <pc:spChg chg="mod">
          <ac:chgData name="Romana Juhasova" userId="pug63gakqHhUKCblM6dKftwFImXt0SaHY6Q/zF0jifQ=" providerId="None" clId="Web-{A61ABC21-1391-49A2-BFB9-37F2D0D7DF70}" dt="2021-11-22T15:17:01.012" v="4" actId="1076"/>
          <ac:spMkLst>
            <pc:docMk/>
            <pc:sldMk cId="4204183327" sldId="288"/>
            <ac:spMk id="3" creationId="{EE80F493-6501-485D-A348-28E38E3CA272}"/>
          </ac:spMkLst>
        </pc:spChg>
        <pc:spChg chg="mod">
          <ac:chgData name="Romana Juhasova" userId="pug63gakqHhUKCblM6dKftwFImXt0SaHY6Q/zF0jifQ=" providerId="None" clId="Web-{A61ABC21-1391-49A2-BFB9-37F2D0D7DF70}" dt="2021-11-22T15:17:41.357" v="7" actId="14100"/>
          <ac:spMkLst>
            <pc:docMk/>
            <pc:sldMk cId="4204183327" sldId="288"/>
            <ac:spMk id="6" creationId="{06A252AF-BDC9-40EF-8407-1EE92A696D97}"/>
          </ac:spMkLst>
        </pc:spChg>
        <pc:spChg chg="del">
          <ac:chgData name="Romana Juhasova" userId="pug63gakqHhUKCblM6dKftwFImXt0SaHY6Q/zF0jifQ=" providerId="None" clId="Web-{A61ABC21-1391-49A2-BFB9-37F2D0D7DF70}" dt="2021-11-22T15:16:50.652" v="2"/>
          <ac:spMkLst>
            <pc:docMk/>
            <pc:sldMk cId="4204183327" sldId="288"/>
            <ac:spMk id="10" creationId="{6032700C-32CF-47B8-A7F5-F6A8A64704D3}"/>
          </ac:spMkLst>
        </pc:spChg>
        <pc:spChg chg="del">
          <ac:chgData name="Romana Juhasova" userId="pug63gakqHhUKCblM6dKftwFImXt0SaHY6Q/zF0jifQ=" providerId="None" clId="Web-{A61ABC21-1391-49A2-BFB9-37F2D0D7DF70}" dt="2021-11-22T15:16:55.137" v="3"/>
          <ac:spMkLst>
            <pc:docMk/>
            <pc:sldMk cId="4204183327" sldId="288"/>
            <ac:spMk id="12" creationId="{D4B84DCA-7F53-4006-B9F3-4774A06DAA79}"/>
          </ac:spMkLst>
        </pc:spChg>
      </pc:sldChg>
    </pc:docChg>
  </pc:docChgLst>
  <pc:docChgLst>
    <pc:chgData name="Romana Juhasova" userId="pug63gakqHhUKCblM6dKftwFImXt0SaHY6Q/zF0jifQ=" providerId="None" clId="Web-{FDC968F2-AB3D-4763-BC5E-E1EE8FAFED90}"/>
    <pc:docChg chg="modSld">
      <pc:chgData name="Romana Juhasova" userId="pug63gakqHhUKCblM6dKftwFImXt0SaHY6Q/zF0jifQ=" providerId="None" clId="Web-{FDC968F2-AB3D-4763-BC5E-E1EE8FAFED90}" dt="2021-11-16T10:08:10.268" v="1" actId="20577"/>
      <pc:docMkLst>
        <pc:docMk/>
      </pc:docMkLst>
      <pc:sldChg chg="modSp">
        <pc:chgData name="Romana Juhasova" userId="pug63gakqHhUKCblM6dKftwFImXt0SaHY6Q/zF0jifQ=" providerId="None" clId="Web-{FDC968F2-AB3D-4763-BC5E-E1EE8FAFED90}" dt="2021-11-16T10:08:10.268" v="1" actId="20577"/>
        <pc:sldMkLst>
          <pc:docMk/>
          <pc:sldMk cId="250076512" sldId="258"/>
        </pc:sldMkLst>
        <pc:spChg chg="mod">
          <ac:chgData name="Romana Juhasova" userId="pug63gakqHhUKCblM6dKftwFImXt0SaHY6Q/zF0jifQ=" providerId="None" clId="Web-{FDC968F2-AB3D-4763-BC5E-E1EE8FAFED90}" dt="2021-11-16T10:08:10.268" v="1" actId="20577"/>
          <ac:spMkLst>
            <pc:docMk/>
            <pc:sldMk cId="250076512" sldId="258"/>
            <ac:spMk id="9" creationId="{8BEE89B7-C84A-4093-BFB0-C1D9D6D178B8}"/>
          </ac:spMkLst>
        </pc:spChg>
      </pc:sldChg>
    </pc:docChg>
  </pc:docChgLst>
  <pc:docChgLst>
    <pc:chgData name="Romana Juhasova" userId="pug63gakqHhUKCblM6dKftwFImXt0SaHY6Q/zF0jifQ=" providerId="None" clId="Web-{F3653E13-06AD-4046-A99D-0FA9C57554F6}"/>
    <pc:docChg chg="modSld">
      <pc:chgData name="Romana Juhasova" userId="pug63gakqHhUKCblM6dKftwFImXt0SaHY6Q/zF0jifQ=" providerId="None" clId="Web-{F3653E13-06AD-4046-A99D-0FA9C57554F6}" dt="2021-11-19T10:24:50.525" v="105" actId="20577"/>
      <pc:docMkLst>
        <pc:docMk/>
      </pc:docMkLst>
      <pc:sldChg chg="addSp delSp modSp">
        <pc:chgData name="Romana Juhasova" userId="pug63gakqHhUKCblM6dKftwFImXt0SaHY6Q/zF0jifQ=" providerId="None" clId="Web-{F3653E13-06AD-4046-A99D-0FA9C57554F6}" dt="2021-11-19T10:17:07.810" v="58" actId="1076"/>
        <pc:sldMkLst>
          <pc:docMk/>
          <pc:sldMk cId="430025987" sldId="285"/>
        </pc:sldMkLst>
        <pc:spChg chg="mod">
          <ac:chgData name="Romana Juhasova" userId="pug63gakqHhUKCblM6dKftwFImXt0SaHY6Q/zF0jifQ=" providerId="None" clId="Web-{F3653E13-06AD-4046-A99D-0FA9C57554F6}" dt="2021-11-19T10:12:46.646" v="21" actId="1076"/>
          <ac:spMkLst>
            <pc:docMk/>
            <pc:sldMk cId="430025987" sldId="285"/>
            <ac:spMk id="5" creationId="{1BB7B9C6-9863-41EF-9798-72096D5A70D1}"/>
          </ac:spMkLst>
        </pc:spChg>
        <pc:spChg chg="mod">
          <ac:chgData name="Romana Juhasova" userId="pug63gakqHhUKCblM6dKftwFImXt0SaHY6Q/zF0jifQ=" providerId="None" clId="Web-{F3653E13-06AD-4046-A99D-0FA9C57554F6}" dt="2021-11-19T10:08:21.920" v="6" actId="20577"/>
          <ac:spMkLst>
            <pc:docMk/>
            <pc:sldMk cId="430025987" sldId="285"/>
            <ac:spMk id="6" creationId="{6638B9E3-8E79-4757-8058-6AB5BADE1D15}"/>
          </ac:spMkLst>
        </pc:spChg>
        <pc:spChg chg="mod">
          <ac:chgData name="Romana Juhasova" userId="pug63gakqHhUKCblM6dKftwFImXt0SaHY6Q/zF0jifQ=" providerId="None" clId="Web-{F3653E13-06AD-4046-A99D-0FA9C57554F6}" dt="2021-11-19T10:17:07.810" v="58" actId="1076"/>
          <ac:spMkLst>
            <pc:docMk/>
            <pc:sldMk cId="430025987" sldId="285"/>
            <ac:spMk id="7" creationId="{8EE7571C-46EF-478E-A8BA-084977281247}"/>
          </ac:spMkLst>
        </pc:spChg>
        <pc:spChg chg="mod">
          <ac:chgData name="Romana Juhasova" userId="pug63gakqHhUKCblM6dKftwFImXt0SaHY6Q/zF0jifQ=" providerId="None" clId="Web-{F3653E13-06AD-4046-A99D-0FA9C57554F6}" dt="2021-11-19T10:13:36.663" v="35" actId="1076"/>
          <ac:spMkLst>
            <pc:docMk/>
            <pc:sldMk cId="430025987" sldId="285"/>
            <ac:spMk id="8" creationId="{4A4754CF-3BFD-4017-9006-CD5B235AF81F}"/>
          </ac:spMkLst>
        </pc:spChg>
        <pc:picChg chg="add mod">
          <ac:chgData name="Romana Juhasova" userId="pug63gakqHhUKCblM6dKftwFImXt0SaHY6Q/zF0jifQ=" providerId="None" clId="Web-{F3653E13-06AD-4046-A99D-0FA9C57554F6}" dt="2021-11-19T10:12:51.006" v="22" actId="1076"/>
          <ac:picMkLst>
            <pc:docMk/>
            <pc:sldMk cId="430025987" sldId="285"/>
            <ac:picMk id="2" creationId="{68B24DBE-142B-4FFE-A534-E9727E673ADB}"/>
          </ac:picMkLst>
        </pc:picChg>
        <pc:picChg chg="del">
          <ac:chgData name="Romana Juhasova" userId="pug63gakqHhUKCblM6dKftwFImXt0SaHY6Q/zF0jifQ=" providerId="None" clId="Web-{F3653E13-06AD-4046-A99D-0FA9C57554F6}" dt="2021-11-19T10:10:06.876" v="10"/>
          <ac:picMkLst>
            <pc:docMk/>
            <pc:sldMk cId="430025987" sldId="285"/>
            <ac:picMk id="3" creationId="{0CDAB710-C112-44CA-AA2A-75349F8CFD64}"/>
          </ac:picMkLst>
        </pc:picChg>
      </pc:sldChg>
      <pc:sldChg chg="addSp delSp modSp">
        <pc:chgData name="Romana Juhasova" userId="pug63gakqHhUKCblM6dKftwFImXt0SaHY6Q/zF0jifQ=" providerId="None" clId="Web-{F3653E13-06AD-4046-A99D-0FA9C57554F6}" dt="2021-11-19T10:24:50.525" v="105" actId="20577"/>
        <pc:sldMkLst>
          <pc:docMk/>
          <pc:sldMk cId="1865912142" sldId="286"/>
        </pc:sldMkLst>
        <pc:spChg chg="mod">
          <ac:chgData name="Romana Juhasova" userId="pug63gakqHhUKCblM6dKftwFImXt0SaHY6Q/zF0jifQ=" providerId="None" clId="Web-{F3653E13-06AD-4046-A99D-0FA9C57554F6}" dt="2021-11-19T10:18:44.390" v="76" actId="1076"/>
          <ac:spMkLst>
            <pc:docMk/>
            <pc:sldMk cId="1865912142" sldId="286"/>
            <ac:spMk id="2" creationId="{885F00CA-566C-4B6A-9027-E9696A1B5DF5}"/>
          </ac:spMkLst>
        </pc:spChg>
        <pc:spChg chg="mod">
          <ac:chgData name="Romana Juhasova" userId="pug63gakqHhUKCblM6dKftwFImXt0SaHY6Q/zF0jifQ=" providerId="None" clId="Web-{F3653E13-06AD-4046-A99D-0FA9C57554F6}" dt="2021-11-19T10:24:28.306" v="102" actId="1076"/>
          <ac:spMkLst>
            <pc:docMk/>
            <pc:sldMk cId="1865912142" sldId="286"/>
            <ac:spMk id="3" creationId="{A0F3DC9E-4291-4D02-BAA0-FF510C4DF329}"/>
          </ac:spMkLst>
        </pc:spChg>
        <pc:spChg chg="mod">
          <ac:chgData name="Romana Juhasova" userId="pug63gakqHhUKCblM6dKftwFImXt0SaHY6Q/zF0jifQ=" providerId="None" clId="Web-{F3653E13-06AD-4046-A99D-0FA9C57554F6}" dt="2021-11-19T10:24:50.525" v="105" actId="20577"/>
          <ac:spMkLst>
            <pc:docMk/>
            <pc:sldMk cId="1865912142" sldId="286"/>
            <ac:spMk id="4" creationId="{5879EF30-A081-44CA-8569-E2D12E34BCE9}"/>
          </ac:spMkLst>
        </pc:spChg>
        <pc:spChg chg="mod">
          <ac:chgData name="Romana Juhasova" userId="pug63gakqHhUKCblM6dKftwFImXt0SaHY6Q/zF0jifQ=" providerId="None" clId="Web-{F3653E13-06AD-4046-A99D-0FA9C57554F6}" dt="2021-11-19T10:23:42.461" v="97" actId="14100"/>
          <ac:spMkLst>
            <pc:docMk/>
            <pc:sldMk cId="1865912142" sldId="286"/>
            <ac:spMk id="5" creationId="{564DFD78-254C-4BF5-B22A-F573A6AE529F}"/>
          </ac:spMkLst>
        </pc:spChg>
        <pc:picChg chg="add mod">
          <ac:chgData name="Romana Juhasova" userId="pug63gakqHhUKCblM6dKftwFImXt0SaHY6Q/zF0jifQ=" providerId="None" clId="Web-{F3653E13-06AD-4046-A99D-0FA9C57554F6}" dt="2021-11-19T10:18:34.906" v="74" actId="14100"/>
          <ac:picMkLst>
            <pc:docMk/>
            <pc:sldMk cId="1865912142" sldId="286"/>
            <ac:picMk id="6" creationId="{C2AFAF95-04E9-4326-A892-C9516FDDF693}"/>
          </ac:picMkLst>
        </pc:picChg>
        <pc:picChg chg="add del mod">
          <ac:chgData name="Romana Juhasova" userId="pug63gakqHhUKCblM6dKftwFImXt0SaHY6Q/zF0jifQ=" providerId="None" clId="Web-{F3653E13-06AD-4046-A99D-0FA9C57554F6}" dt="2021-11-19T10:21:28.301" v="87"/>
          <ac:picMkLst>
            <pc:docMk/>
            <pc:sldMk cId="1865912142" sldId="286"/>
            <ac:picMk id="7" creationId="{F5F879B4-9E52-4A8A-B1D4-210BCA88453F}"/>
          </ac:picMkLst>
        </pc:picChg>
        <pc:picChg chg="del">
          <ac:chgData name="Romana Juhasova" userId="pug63gakqHhUKCblM6dKftwFImXt0SaHY6Q/zF0jifQ=" providerId="None" clId="Web-{F3653E13-06AD-4046-A99D-0FA9C57554F6}" dt="2021-11-19T10:17:26.498" v="59"/>
          <ac:picMkLst>
            <pc:docMk/>
            <pc:sldMk cId="1865912142" sldId="286"/>
            <ac:picMk id="9" creationId="{C782C42F-AC42-4CD3-BAFC-8257F17A518C}"/>
          </ac:picMkLst>
        </pc:picChg>
        <pc:picChg chg="add mod">
          <ac:chgData name="Romana Juhasova" userId="pug63gakqHhUKCblM6dKftwFImXt0SaHY6Q/zF0jifQ=" providerId="None" clId="Web-{F3653E13-06AD-4046-A99D-0FA9C57554F6}" dt="2021-11-19T10:23:29.773" v="94" actId="1076"/>
          <ac:picMkLst>
            <pc:docMk/>
            <pc:sldMk cId="1865912142" sldId="286"/>
            <ac:picMk id="11" creationId="{558C15EC-EAAA-4335-9D5D-8600542584B0}"/>
          </ac:picMkLst>
        </pc:picChg>
      </pc:sldChg>
    </pc:docChg>
  </pc:docChgLst>
  <pc:docChgLst>
    <pc:chgData name="Romana Juhasova" userId="pug63gakqHhUKCblM6dKftwFImXt0SaHY6Q/zF0jifQ=" providerId="None" clId="Web-{F176C0B8-075E-47C9-A125-8549E0931232}"/>
    <pc:docChg chg="modSld">
      <pc:chgData name="Romana Juhasova" userId="pug63gakqHhUKCblM6dKftwFImXt0SaHY6Q/zF0jifQ=" providerId="None" clId="Web-{F176C0B8-075E-47C9-A125-8549E0931232}" dt="2021-11-16T13:58:42.851" v="2" actId="20577"/>
      <pc:docMkLst>
        <pc:docMk/>
      </pc:docMkLst>
      <pc:sldChg chg="modSp">
        <pc:chgData name="Romana Juhasova" userId="pug63gakqHhUKCblM6dKftwFImXt0SaHY6Q/zF0jifQ=" providerId="None" clId="Web-{F176C0B8-075E-47C9-A125-8549E0931232}" dt="2021-11-16T13:58:42.851" v="2" actId="20577"/>
        <pc:sldMkLst>
          <pc:docMk/>
          <pc:sldMk cId="250076512" sldId="258"/>
        </pc:sldMkLst>
        <pc:spChg chg="mod">
          <ac:chgData name="Romana Juhasova" userId="pug63gakqHhUKCblM6dKftwFImXt0SaHY6Q/zF0jifQ=" providerId="None" clId="Web-{F176C0B8-075E-47C9-A125-8549E0931232}" dt="2021-11-16T13:58:42.851" v="2" actId="20577"/>
          <ac:spMkLst>
            <pc:docMk/>
            <pc:sldMk cId="250076512" sldId="258"/>
            <ac:spMk id="13" creationId="{8AC9EF96-D35D-4BA1-997A-F63BC93C2D43}"/>
          </ac:spMkLst>
        </pc:spChg>
      </pc:sldChg>
    </pc:docChg>
  </pc:docChgLst>
  <pc:docChgLst>
    <pc:chgData name="Romana Juhasova" userId="pug63gakqHhUKCblM6dKftwFImXt0SaHY6Q/zF0jifQ=" providerId="None" clId="Web-{794C77AC-C838-4A11-874C-972ECD4B70BD}"/>
    <pc:docChg chg="modSld">
      <pc:chgData name="Romana Juhasova" userId="pug63gakqHhUKCblM6dKftwFImXt0SaHY6Q/zF0jifQ=" providerId="None" clId="Web-{794C77AC-C838-4A11-874C-972ECD4B70BD}" dt="2021-11-15T13:19:14.014" v="4"/>
      <pc:docMkLst>
        <pc:docMk/>
      </pc:docMkLst>
      <pc:sldChg chg="addSp delSp modSp addAnim delAnim">
        <pc:chgData name="Romana Juhasova" userId="pug63gakqHhUKCblM6dKftwFImXt0SaHY6Q/zF0jifQ=" providerId="None" clId="Web-{794C77AC-C838-4A11-874C-972ECD4B70BD}" dt="2021-11-15T13:19:14.014" v="4"/>
        <pc:sldMkLst>
          <pc:docMk/>
          <pc:sldMk cId="250076512" sldId="258"/>
        </pc:sldMkLst>
        <pc:picChg chg="add del mod">
          <ac:chgData name="Romana Juhasova" userId="pug63gakqHhUKCblM6dKftwFImXt0SaHY6Q/zF0jifQ=" providerId="None" clId="Web-{794C77AC-C838-4A11-874C-972ECD4B70BD}" dt="2021-11-15T13:19:14.014" v="4"/>
          <ac:picMkLst>
            <pc:docMk/>
            <pc:sldMk cId="250076512" sldId="258"/>
            <ac:picMk id="2" creationId="{5B2C6B8F-D7F4-47EB-AB51-998C79B327CD}"/>
          </ac:picMkLst>
        </pc:picChg>
      </pc:sldChg>
    </pc:docChg>
  </pc:docChgLst>
  <pc:docChgLst>
    <pc:chgData name="Romana Juhasova" clId="Web-{926F2DD0-F836-47DD-99EA-6830215BFADF}"/>
    <pc:docChg chg="modSld">
      <pc:chgData name="Romana Juhasova" userId="" providerId="" clId="Web-{926F2DD0-F836-47DD-99EA-6830215BFADF}" dt="2021-11-19T14:43:35.315" v="10"/>
      <pc:docMkLst>
        <pc:docMk/>
      </pc:docMkLst>
      <pc:sldChg chg="addSp delSp modSp delAnim">
        <pc:chgData name="Romana Juhasova" userId="" providerId="" clId="Web-{926F2DD0-F836-47DD-99EA-6830215BFADF}" dt="2021-11-19T14:40:38.030" v="8" actId="1076"/>
        <pc:sldMkLst>
          <pc:docMk/>
          <pc:sldMk cId="250076512" sldId="258"/>
        </pc:sldMkLst>
        <pc:spChg chg="mod">
          <ac:chgData name="Romana Juhasova" userId="" providerId="" clId="Web-{926F2DD0-F836-47DD-99EA-6830215BFADF}" dt="2021-11-19T14:40:03.717" v="1" actId="20577"/>
          <ac:spMkLst>
            <pc:docMk/>
            <pc:sldMk cId="250076512" sldId="258"/>
            <ac:spMk id="9" creationId="{8BEE89B7-C84A-4093-BFB0-C1D9D6D178B8}"/>
          </ac:spMkLst>
        </pc:spChg>
        <pc:picChg chg="del">
          <ac:chgData name="Romana Juhasova" userId="" providerId="" clId="Web-{926F2DD0-F836-47DD-99EA-6830215BFADF}" dt="2021-11-19T14:40:04.576" v="2"/>
          <ac:picMkLst>
            <pc:docMk/>
            <pc:sldMk cId="250076512" sldId="258"/>
            <ac:picMk id="2" creationId="{0A5A50F3-4F7B-4029-A578-DBCCAF0FCEFE}"/>
          </ac:picMkLst>
        </pc:picChg>
        <pc:picChg chg="add mod">
          <ac:chgData name="Romana Juhasova" userId="" providerId="" clId="Web-{926F2DD0-F836-47DD-99EA-6830215BFADF}" dt="2021-11-19T14:40:38.030" v="8" actId="1076"/>
          <ac:picMkLst>
            <pc:docMk/>
            <pc:sldMk cId="250076512" sldId="258"/>
            <ac:picMk id="5" creationId="{927529FB-C931-45E3-B12D-81E6D9E94B2B}"/>
          </ac:picMkLst>
        </pc:picChg>
      </pc:sldChg>
      <pc:sldChg chg="addSp delSp">
        <pc:chgData name="Romana Juhasova" userId="" providerId="" clId="Web-{926F2DD0-F836-47DD-99EA-6830215BFADF}" dt="2021-11-19T14:43:35.315" v="10"/>
        <pc:sldMkLst>
          <pc:docMk/>
          <pc:sldMk cId="1301578224" sldId="282"/>
        </pc:sldMkLst>
        <pc:spChg chg="add del">
          <ac:chgData name="Romana Juhasova" userId="" providerId="" clId="Web-{926F2DD0-F836-47DD-99EA-6830215BFADF}" dt="2021-11-19T14:43:35.315" v="10"/>
          <ac:spMkLst>
            <pc:docMk/>
            <pc:sldMk cId="1301578224" sldId="282"/>
            <ac:spMk id="4" creationId="{F8A06032-8D16-41EA-AD41-8B86D56E5DE1}"/>
          </ac:spMkLst>
        </pc:spChg>
      </pc:sldChg>
    </pc:docChg>
  </pc:docChgLst>
  <pc:docChgLst>
    <pc:chgData name="Romana Juhasova" userId="pug63gakqHhUKCblM6dKftwFImXt0SaHY6Q/zF0jifQ=" providerId="None" clId="Web-{DC6EDA73-207C-4B49-A52D-8157DD60D01C}"/>
    <pc:docChg chg="modSld">
      <pc:chgData name="Romana Juhasova" userId="pug63gakqHhUKCblM6dKftwFImXt0SaHY6Q/zF0jifQ=" providerId="None" clId="Web-{DC6EDA73-207C-4B49-A52D-8157DD60D01C}" dt="2021-11-16T11:23:46.403" v="1" actId="20577"/>
      <pc:docMkLst>
        <pc:docMk/>
      </pc:docMkLst>
      <pc:sldChg chg="modSp">
        <pc:chgData name="Romana Juhasova" userId="pug63gakqHhUKCblM6dKftwFImXt0SaHY6Q/zF0jifQ=" providerId="None" clId="Web-{DC6EDA73-207C-4B49-A52D-8157DD60D01C}" dt="2021-11-16T11:23:46.403" v="1" actId="20577"/>
        <pc:sldMkLst>
          <pc:docMk/>
          <pc:sldMk cId="2423244893" sldId="287"/>
        </pc:sldMkLst>
        <pc:spChg chg="mod">
          <ac:chgData name="Romana Juhasova" userId="pug63gakqHhUKCblM6dKftwFImXt0SaHY6Q/zF0jifQ=" providerId="None" clId="Web-{DC6EDA73-207C-4B49-A52D-8157DD60D01C}" dt="2021-11-16T11:23:46.403" v="1" actId="20577"/>
          <ac:spMkLst>
            <pc:docMk/>
            <pc:sldMk cId="2423244893" sldId="287"/>
            <ac:spMk id="5" creationId="{3D15C31F-EA4D-4EA4-9E22-3D763D1BCF1B}"/>
          </ac:spMkLst>
        </pc:spChg>
      </pc:sldChg>
    </pc:docChg>
  </pc:docChgLst>
  <pc:docChgLst>
    <pc:chgData name="Romana Juhasova" userId="pug63gakqHhUKCblM6dKftwFImXt0SaHY6Q/zF0jifQ=" providerId="None" clId="Web-{790993B1-7C81-4C1C-8689-2BD4D30DB34F}"/>
    <pc:docChg chg="modSld">
      <pc:chgData name="Romana Juhasova" userId="pug63gakqHhUKCblM6dKftwFImXt0SaHY6Q/zF0jifQ=" providerId="None" clId="Web-{790993B1-7C81-4C1C-8689-2BD4D30DB34F}" dt="2021-11-16T10:29:39.572" v="0"/>
      <pc:docMkLst>
        <pc:docMk/>
      </pc:docMkLst>
      <pc:sldChg chg="delSp delAnim">
        <pc:chgData name="Romana Juhasova" userId="pug63gakqHhUKCblM6dKftwFImXt0SaHY6Q/zF0jifQ=" providerId="None" clId="Web-{790993B1-7C81-4C1C-8689-2BD4D30DB34F}" dt="2021-11-16T10:29:39.572" v="0"/>
        <pc:sldMkLst>
          <pc:docMk/>
          <pc:sldMk cId="250076512" sldId="258"/>
        </pc:sldMkLst>
        <pc:picChg chg="del">
          <ac:chgData name="Romana Juhasova" userId="pug63gakqHhUKCblM6dKftwFImXt0SaHY6Q/zF0jifQ=" providerId="None" clId="Web-{790993B1-7C81-4C1C-8689-2BD4D30DB34F}" dt="2021-11-16T10:29:39.572" v="0"/>
          <ac:picMkLst>
            <pc:docMk/>
            <pc:sldMk cId="250076512" sldId="258"/>
            <ac:picMk id="5" creationId="{26E92C00-8127-4957-9954-D5C3F3C9666D}"/>
          </ac:picMkLst>
        </pc:picChg>
      </pc:sldChg>
    </pc:docChg>
  </pc:docChgLst>
  <pc:docChgLst>
    <pc:chgData name="Romana Juhasova" userId="pug63gakqHhUKCblM6dKftwFImXt0SaHY6Q/zF0jifQ=" providerId="None" clId="Web-{9E4756B2-3F06-44ED-A0F5-1947CB5DD792}"/>
    <pc:docChg chg="modSld">
      <pc:chgData name="Romana Juhasova" userId="pug63gakqHhUKCblM6dKftwFImXt0SaHY6Q/zF0jifQ=" providerId="None" clId="Web-{9E4756B2-3F06-44ED-A0F5-1947CB5DD792}" dt="2021-11-19T09:10:37.874" v="83" actId="20577"/>
      <pc:docMkLst>
        <pc:docMk/>
      </pc:docMkLst>
      <pc:sldChg chg="modSp">
        <pc:chgData name="Romana Juhasova" userId="pug63gakqHhUKCblM6dKftwFImXt0SaHY6Q/zF0jifQ=" providerId="None" clId="Web-{9E4756B2-3F06-44ED-A0F5-1947CB5DD792}" dt="2021-11-19T09:09:34.591" v="75" actId="20577"/>
        <pc:sldMkLst>
          <pc:docMk/>
          <pc:sldMk cId="250076512" sldId="258"/>
        </pc:sldMkLst>
        <pc:spChg chg="mod">
          <ac:chgData name="Romana Juhasova" userId="pug63gakqHhUKCblM6dKftwFImXt0SaHY6Q/zF0jifQ=" providerId="None" clId="Web-{9E4756B2-3F06-44ED-A0F5-1947CB5DD792}" dt="2021-11-19T09:09:12.888" v="58" actId="20577"/>
          <ac:spMkLst>
            <pc:docMk/>
            <pc:sldMk cId="250076512" sldId="258"/>
            <ac:spMk id="3" creationId="{E09C59E5-9E4B-47DC-AD42-E22FA6B0EAC8}"/>
          </ac:spMkLst>
        </pc:spChg>
        <pc:spChg chg="mod">
          <ac:chgData name="Romana Juhasova" userId="pug63gakqHhUKCblM6dKftwFImXt0SaHY6Q/zF0jifQ=" providerId="None" clId="Web-{9E4756B2-3F06-44ED-A0F5-1947CB5DD792}" dt="2021-11-19T09:09:34.591" v="75" actId="20577"/>
          <ac:spMkLst>
            <pc:docMk/>
            <pc:sldMk cId="250076512" sldId="258"/>
            <ac:spMk id="13" creationId="{8AC9EF96-D35D-4BA1-997A-F63BC93C2D43}"/>
          </ac:spMkLst>
        </pc:spChg>
      </pc:sldChg>
      <pc:sldChg chg="modSp">
        <pc:chgData name="Romana Juhasova" userId="pug63gakqHhUKCblM6dKftwFImXt0SaHY6Q/zF0jifQ=" providerId="None" clId="Web-{9E4756B2-3F06-44ED-A0F5-1947CB5DD792}" dt="2021-11-19T09:10:37.874" v="83" actId="20577"/>
        <pc:sldMkLst>
          <pc:docMk/>
          <pc:sldMk cId="3686444004" sldId="259"/>
        </pc:sldMkLst>
        <pc:spChg chg="mod">
          <ac:chgData name="Romana Juhasova" userId="pug63gakqHhUKCblM6dKftwFImXt0SaHY6Q/zF0jifQ=" providerId="None" clId="Web-{9E4756B2-3F06-44ED-A0F5-1947CB5DD792}" dt="2021-11-19T09:10:37.874" v="83" actId="20577"/>
          <ac:spMkLst>
            <pc:docMk/>
            <pc:sldMk cId="3686444004" sldId="259"/>
            <ac:spMk id="2" creationId="{D16F3B62-EA3D-4292-AC91-B296750236C6}"/>
          </ac:spMkLst>
        </pc:spChg>
      </pc:sldChg>
      <pc:sldChg chg="modSp">
        <pc:chgData name="Romana Juhasova" userId="pug63gakqHhUKCblM6dKftwFImXt0SaHY6Q/zF0jifQ=" providerId="None" clId="Web-{9E4756B2-3F06-44ED-A0F5-1947CB5DD792}" dt="2021-11-19T09:08:29.855" v="26" actId="20577"/>
        <pc:sldMkLst>
          <pc:docMk/>
          <pc:sldMk cId="675820754" sldId="290"/>
        </pc:sldMkLst>
        <pc:spChg chg="mod">
          <ac:chgData name="Romana Juhasova" userId="pug63gakqHhUKCblM6dKftwFImXt0SaHY6Q/zF0jifQ=" providerId="None" clId="Web-{9E4756B2-3F06-44ED-A0F5-1947CB5DD792}" dt="2021-11-19T09:08:09.574" v="5" actId="20577"/>
          <ac:spMkLst>
            <pc:docMk/>
            <pc:sldMk cId="675820754" sldId="290"/>
            <ac:spMk id="2" creationId="{CC3F71F5-C146-4D94-8C68-1FB807DD7B68}"/>
          </ac:spMkLst>
        </pc:spChg>
        <pc:spChg chg="mod">
          <ac:chgData name="Romana Juhasova" userId="pug63gakqHhUKCblM6dKftwFImXt0SaHY6Q/zF0jifQ=" providerId="None" clId="Web-{9E4756B2-3F06-44ED-A0F5-1947CB5DD792}" dt="2021-11-19T09:08:24.730" v="24" actId="20577"/>
          <ac:spMkLst>
            <pc:docMk/>
            <pc:sldMk cId="675820754" sldId="290"/>
            <ac:spMk id="4" creationId="{4BB2FD7B-0DCE-440F-A2B0-E7CB3A9B373B}"/>
          </ac:spMkLst>
        </pc:spChg>
        <pc:spChg chg="mod">
          <ac:chgData name="Romana Juhasova" userId="pug63gakqHhUKCblM6dKftwFImXt0SaHY6Q/zF0jifQ=" providerId="None" clId="Web-{9E4756B2-3F06-44ED-A0F5-1947CB5DD792}" dt="2021-11-19T09:08:29.855" v="26" actId="20577"/>
          <ac:spMkLst>
            <pc:docMk/>
            <pc:sldMk cId="675820754" sldId="290"/>
            <ac:spMk id="5" creationId="{5C9BE5C6-AC33-4296-A888-C2334E4D4807}"/>
          </ac:spMkLst>
        </pc:spChg>
      </pc:sldChg>
    </pc:docChg>
  </pc:docChgLst>
  <pc:docChgLst>
    <pc:chgData name="Romana Juhasova" userId="pug63gakqHhUKCblM6dKftwFImXt0SaHY6Q/zF0jifQ=" providerId="None" clId="Web-{29A0F8ED-037B-4284-B91A-C4F9108235F1}"/>
    <pc:docChg chg="modSld">
      <pc:chgData name="Romana Juhasova" userId="pug63gakqHhUKCblM6dKftwFImXt0SaHY6Q/zF0jifQ=" providerId="None" clId="Web-{29A0F8ED-037B-4284-B91A-C4F9108235F1}" dt="2021-11-22T10:04:00.515" v="83" actId="20577"/>
      <pc:docMkLst>
        <pc:docMk/>
      </pc:docMkLst>
      <pc:sldChg chg="modSp">
        <pc:chgData name="Romana Juhasova" userId="pug63gakqHhUKCblM6dKftwFImXt0SaHY6Q/zF0jifQ=" providerId="None" clId="Web-{29A0F8ED-037B-4284-B91A-C4F9108235F1}" dt="2021-11-22T09:56:00.787" v="37" actId="20577"/>
        <pc:sldMkLst>
          <pc:docMk/>
          <pc:sldMk cId="3686444004" sldId="259"/>
        </pc:sldMkLst>
        <pc:spChg chg="mod">
          <ac:chgData name="Romana Juhasova" userId="pug63gakqHhUKCblM6dKftwFImXt0SaHY6Q/zF0jifQ=" providerId="None" clId="Web-{29A0F8ED-037B-4284-B91A-C4F9108235F1}" dt="2021-11-22T09:56:00.787" v="37" actId="20577"/>
          <ac:spMkLst>
            <pc:docMk/>
            <pc:sldMk cId="3686444004" sldId="259"/>
            <ac:spMk id="5" creationId="{13227B2E-B5C9-407F-BBFD-D529411BB157}"/>
          </ac:spMkLst>
        </pc:spChg>
      </pc:sldChg>
      <pc:sldChg chg="modSp">
        <pc:chgData name="Romana Juhasova" userId="pug63gakqHhUKCblM6dKftwFImXt0SaHY6Q/zF0jifQ=" providerId="None" clId="Web-{29A0F8ED-037B-4284-B91A-C4F9108235F1}" dt="2021-11-22T10:04:00.515" v="83" actId="20577"/>
        <pc:sldMkLst>
          <pc:docMk/>
          <pc:sldMk cId="1301578224" sldId="282"/>
        </pc:sldMkLst>
        <pc:spChg chg="mod">
          <ac:chgData name="Romana Juhasova" userId="pug63gakqHhUKCblM6dKftwFImXt0SaHY6Q/zF0jifQ=" providerId="None" clId="Web-{29A0F8ED-037B-4284-B91A-C4F9108235F1}" dt="2021-11-22T10:04:00.515" v="83" actId="20577"/>
          <ac:spMkLst>
            <pc:docMk/>
            <pc:sldMk cId="1301578224" sldId="282"/>
            <ac:spMk id="3" creationId="{C94CE389-9D11-47DF-9821-9F9A7B430BA2}"/>
          </ac:spMkLst>
        </pc:spChg>
      </pc:sldChg>
      <pc:sldChg chg="modSp">
        <pc:chgData name="Romana Juhasova" userId="pug63gakqHhUKCblM6dKftwFImXt0SaHY6Q/zF0jifQ=" providerId="None" clId="Web-{29A0F8ED-037B-4284-B91A-C4F9108235F1}" dt="2021-11-22T09:57:17.728" v="52" actId="20577"/>
        <pc:sldMkLst>
          <pc:docMk/>
          <pc:sldMk cId="1606822526" sldId="284"/>
        </pc:sldMkLst>
        <pc:spChg chg="mod">
          <ac:chgData name="Romana Juhasova" userId="pug63gakqHhUKCblM6dKftwFImXt0SaHY6Q/zF0jifQ=" providerId="None" clId="Web-{29A0F8ED-037B-4284-B91A-C4F9108235F1}" dt="2021-11-22T09:57:17.728" v="52" actId="20577"/>
          <ac:spMkLst>
            <pc:docMk/>
            <pc:sldMk cId="1606822526" sldId="284"/>
            <ac:spMk id="2" creationId="{519CE0EB-9064-441E-8E00-1290285670BD}"/>
          </ac:spMkLst>
        </pc:spChg>
      </pc:sldChg>
      <pc:sldChg chg="modSp">
        <pc:chgData name="Romana Juhasova" userId="pug63gakqHhUKCblM6dKftwFImXt0SaHY6Q/zF0jifQ=" providerId="None" clId="Web-{29A0F8ED-037B-4284-B91A-C4F9108235F1}" dt="2021-11-22T09:57:48.183" v="54" actId="20577"/>
        <pc:sldMkLst>
          <pc:docMk/>
          <pc:sldMk cId="430025987" sldId="285"/>
        </pc:sldMkLst>
        <pc:spChg chg="mod">
          <ac:chgData name="Romana Juhasova" userId="pug63gakqHhUKCblM6dKftwFImXt0SaHY6Q/zF0jifQ=" providerId="None" clId="Web-{29A0F8ED-037B-4284-B91A-C4F9108235F1}" dt="2021-11-22T09:57:48.183" v="54" actId="20577"/>
          <ac:spMkLst>
            <pc:docMk/>
            <pc:sldMk cId="430025987" sldId="285"/>
            <ac:spMk id="5" creationId="{1BB7B9C6-9863-41EF-9798-72096D5A70D1}"/>
          </ac:spMkLst>
        </pc:spChg>
      </pc:sldChg>
      <pc:sldChg chg="modSp">
        <pc:chgData name="Romana Juhasova" userId="pug63gakqHhUKCblM6dKftwFImXt0SaHY6Q/zF0jifQ=" providerId="None" clId="Web-{29A0F8ED-037B-4284-B91A-C4F9108235F1}" dt="2021-11-22T10:00:42.286" v="70" actId="14100"/>
        <pc:sldMkLst>
          <pc:docMk/>
          <pc:sldMk cId="1865912142" sldId="286"/>
        </pc:sldMkLst>
        <pc:spChg chg="mod">
          <ac:chgData name="Romana Juhasova" userId="pug63gakqHhUKCblM6dKftwFImXt0SaHY6Q/zF0jifQ=" providerId="None" clId="Web-{29A0F8ED-037B-4284-B91A-C4F9108235F1}" dt="2021-11-22T10:00:12.972" v="66" actId="1076"/>
          <ac:spMkLst>
            <pc:docMk/>
            <pc:sldMk cId="1865912142" sldId="286"/>
            <ac:spMk id="4" creationId="{5879EF30-A081-44CA-8569-E2D12E34BCE9}"/>
          </ac:spMkLst>
        </pc:spChg>
        <pc:spChg chg="mod">
          <ac:chgData name="Romana Juhasova" userId="pug63gakqHhUKCblM6dKftwFImXt0SaHY6Q/zF0jifQ=" providerId="None" clId="Web-{29A0F8ED-037B-4284-B91A-C4F9108235F1}" dt="2021-11-22T10:00:08.456" v="65" actId="1076"/>
          <ac:spMkLst>
            <pc:docMk/>
            <pc:sldMk cId="1865912142" sldId="286"/>
            <ac:spMk id="5" creationId="{564DFD78-254C-4BF5-B22A-F573A6AE529F}"/>
          </ac:spMkLst>
        </pc:spChg>
        <pc:spChg chg="mod">
          <ac:chgData name="Romana Juhasova" userId="pug63gakqHhUKCblM6dKftwFImXt0SaHY6Q/zF0jifQ=" providerId="None" clId="Web-{29A0F8ED-037B-4284-B91A-C4F9108235F1}" dt="2021-11-22T10:00:42.286" v="70" actId="14100"/>
          <ac:spMkLst>
            <pc:docMk/>
            <pc:sldMk cId="1865912142" sldId="286"/>
            <ac:spMk id="8" creationId="{835B3E12-A095-4A22-87A9-2C90CFB04588}"/>
          </ac:spMkLst>
        </pc:spChg>
        <pc:picChg chg="mod">
          <ac:chgData name="Romana Juhasova" userId="pug63gakqHhUKCblM6dKftwFImXt0SaHY6Q/zF0jifQ=" providerId="None" clId="Web-{29A0F8ED-037B-4284-B91A-C4F9108235F1}" dt="2021-11-22T09:59:34.736" v="61" actId="1076"/>
          <ac:picMkLst>
            <pc:docMk/>
            <pc:sldMk cId="1865912142" sldId="286"/>
            <ac:picMk id="11" creationId="{558C15EC-EAAA-4335-9D5D-8600542584B0}"/>
          </ac:picMkLst>
        </pc:picChg>
      </pc:sldChg>
      <pc:sldChg chg="modSp">
        <pc:chgData name="Romana Juhasova" userId="pug63gakqHhUKCblM6dKftwFImXt0SaHY6Q/zF0jifQ=" providerId="None" clId="Web-{29A0F8ED-037B-4284-B91A-C4F9108235F1}" dt="2021-11-22T10:03:43.202" v="82" actId="14100"/>
        <pc:sldMkLst>
          <pc:docMk/>
          <pc:sldMk cId="4204183327" sldId="288"/>
        </pc:sldMkLst>
        <pc:spChg chg="mod">
          <ac:chgData name="Romana Juhasova" userId="pug63gakqHhUKCblM6dKftwFImXt0SaHY6Q/zF0jifQ=" providerId="None" clId="Web-{29A0F8ED-037B-4284-B91A-C4F9108235F1}" dt="2021-11-22T10:02:29.089" v="75" actId="1076"/>
          <ac:spMkLst>
            <pc:docMk/>
            <pc:sldMk cId="4204183327" sldId="288"/>
            <ac:spMk id="3" creationId="{EE80F493-6501-485D-A348-28E38E3CA272}"/>
          </ac:spMkLst>
        </pc:spChg>
        <pc:spChg chg="mod">
          <ac:chgData name="Romana Juhasova" userId="pug63gakqHhUKCblM6dKftwFImXt0SaHY6Q/zF0jifQ=" providerId="None" clId="Web-{29A0F8ED-037B-4284-B91A-C4F9108235F1}" dt="2021-11-22T10:03:19.576" v="79" actId="14100"/>
          <ac:spMkLst>
            <pc:docMk/>
            <pc:sldMk cId="4204183327" sldId="288"/>
            <ac:spMk id="6" creationId="{06A252AF-BDC9-40EF-8407-1EE92A696D97}"/>
          </ac:spMkLst>
        </pc:spChg>
        <pc:spChg chg="mod">
          <ac:chgData name="Romana Juhasova" userId="pug63gakqHhUKCblM6dKftwFImXt0SaHY6Q/zF0jifQ=" providerId="None" clId="Web-{29A0F8ED-037B-4284-B91A-C4F9108235F1}" dt="2021-11-22T10:03:33.623" v="80" actId="1076"/>
          <ac:spMkLst>
            <pc:docMk/>
            <pc:sldMk cId="4204183327" sldId="288"/>
            <ac:spMk id="10" creationId="{6032700C-32CF-47B8-A7F5-F6A8A64704D3}"/>
          </ac:spMkLst>
        </pc:spChg>
        <pc:spChg chg="mod">
          <ac:chgData name="Romana Juhasova" userId="pug63gakqHhUKCblM6dKftwFImXt0SaHY6Q/zF0jifQ=" providerId="None" clId="Web-{29A0F8ED-037B-4284-B91A-C4F9108235F1}" dt="2021-11-22T10:03:43.202" v="82" actId="14100"/>
          <ac:spMkLst>
            <pc:docMk/>
            <pc:sldMk cId="4204183327" sldId="288"/>
            <ac:spMk id="12" creationId="{D4B84DCA-7F53-4006-B9F3-4774A06DAA79}"/>
          </ac:spMkLst>
        </pc:spChg>
      </pc:sldChg>
      <pc:sldChg chg="modSp">
        <pc:chgData name="Romana Juhasova" userId="pug63gakqHhUKCblM6dKftwFImXt0SaHY6Q/zF0jifQ=" providerId="None" clId="Web-{29A0F8ED-037B-4284-B91A-C4F9108235F1}" dt="2021-11-22T09:53:02.652" v="1" actId="14100"/>
        <pc:sldMkLst>
          <pc:docMk/>
          <pc:sldMk cId="675820754" sldId="290"/>
        </pc:sldMkLst>
        <pc:spChg chg="mod">
          <ac:chgData name="Romana Juhasova" userId="pug63gakqHhUKCblM6dKftwFImXt0SaHY6Q/zF0jifQ=" providerId="None" clId="Web-{29A0F8ED-037B-4284-B91A-C4F9108235F1}" dt="2021-11-22T09:52:54.401" v="0" actId="14100"/>
          <ac:spMkLst>
            <pc:docMk/>
            <pc:sldMk cId="675820754" sldId="290"/>
            <ac:spMk id="4" creationId="{4BB2FD7B-0DCE-440F-A2B0-E7CB3A9B373B}"/>
          </ac:spMkLst>
        </pc:spChg>
        <pc:spChg chg="mod">
          <ac:chgData name="Romana Juhasova" userId="pug63gakqHhUKCblM6dKftwFImXt0SaHY6Q/zF0jifQ=" providerId="None" clId="Web-{29A0F8ED-037B-4284-B91A-C4F9108235F1}" dt="2021-11-22T09:53:02.652" v="1" actId="14100"/>
          <ac:spMkLst>
            <pc:docMk/>
            <pc:sldMk cId="675820754" sldId="290"/>
            <ac:spMk id="5" creationId="{5C9BE5C6-AC33-4296-A888-C2334E4D4807}"/>
          </ac:spMkLst>
        </pc:spChg>
      </pc:sldChg>
    </pc:docChg>
  </pc:docChgLst>
  <pc:docChgLst>
    <pc:chgData name="Romana Juhasova" userId="pug63gakqHhUKCblM6dKftwFImXt0SaHY6Q/zF0jifQ=" providerId="None" clId="Web-{926F2DD0-F836-47DD-99EA-6830215BFADF}"/>
    <pc:docChg chg="modSld">
      <pc:chgData name="Romana Juhasova" userId="pug63gakqHhUKCblM6dKftwFImXt0SaHY6Q/zF0jifQ=" providerId="None" clId="Web-{926F2DD0-F836-47DD-99EA-6830215BFADF}" dt="2021-11-19T14:21:37.858" v="2" actId="20577"/>
      <pc:docMkLst>
        <pc:docMk/>
      </pc:docMkLst>
      <pc:sldChg chg="modSp">
        <pc:chgData name="Romana Juhasova" userId="pug63gakqHhUKCblM6dKftwFImXt0SaHY6Q/zF0jifQ=" providerId="None" clId="Web-{926F2DD0-F836-47DD-99EA-6830215BFADF}" dt="2021-11-19T14:21:37.858" v="2" actId="20577"/>
        <pc:sldMkLst>
          <pc:docMk/>
          <pc:sldMk cId="250076512" sldId="258"/>
        </pc:sldMkLst>
        <pc:spChg chg="mod">
          <ac:chgData name="Romana Juhasova" userId="pug63gakqHhUKCblM6dKftwFImXt0SaHY6Q/zF0jifQ=" providerId="None" clId="Web-{926F2DD0-F836-47DD-99EA-6830215BFADF}" dt="2021-11-19T14:21:37.858" v="2" actId="20577"/>
          <ac:spMkLst>
            <pc:docMk/>
            <pc:sldMk cId="250076512" sldId="258"/>
            <ac:spMk id="4" creationId="{912E3953-F276-4DEC-93F8-DD02F352CBC3}"/>
          </ac:spMkLst>
        </pc:spChg>
      </pc:sldChg>
    </pc:docChg>
  </pc:docChgLst>
  <pc:docChgLst>
    <pc:chgData name="Romana Juhasova" userId="pug63gakqHhUKCblM6dKftwFImXt0SaHY6Q/zF0jifQ=" providerId="None" clId="Web-{AD3612D4-2FFE-4458-8860-27D7934673D6}"/>
    <pc:docChg chg="modSld">
      <pc:chgData name="Romana Juhasova" userId="pug63gakqHhUKCblM6dKftwFImXt0SaHY6Q/zF0jifQ=" providerId="None" clId="Web-{AD3612D4-2FFE-4458-8860-27D7934673D6}" dt="2021-11-23T13:30:31.048" v="4" actId="20577"/>
      <pc:docMkLst>
        <pc:docMk/>
      </pc:docMkLst>
      <pc:sldChg chg="modSp">
        <pc:chgData name="Romana Juhasova" userId="pug63gakqHhUKCblM6dKftwFImXt0SaHY6Q/zF0jifQ=" providerId="None" clId="Web-{AD3612D4-2FFE-4458-8860-27D7934673D6}" dt="2021-11-23T13:30:31.048" v="4" actId="20577"/>
        <pc:sldMkLst>
          <pc:docMk/>
          <pc:sldMk cId="2423244893" sldId="287"/>
        </pc:sldMkLst>
        <pc:spChg chg="mod">
          <ac:chgData name="Romana Juhasova" userId="pug63gakqHhUKCblM6dKftwFImXt0SaHY6Q/zF0jifQ=" providerId="None" clId="Web-{AD3612D4-2FFE-4458-8860-27D7934673D6}" dt="2021-11-23T13:30:31.048" v="4" actId="20577"/>
          <ac:spMkLst>
            <pc:docMk/>
            <pc:sldMk cId="2423244893" sldId="287"/>
            <ac:spMk id="2" creationId="{3116858E-FDDF-4222-B340-4FB3C88778BB}"/>
          </ac:spMkLst>
        </pc:spChg>
      </pc:sldChg>
    </pc:docChg>
  </pc:docChgLst>
  <pc:docChgLst>
    <pc:chgData name="Romana Juhasova" userId="pug63gakqHhUKCblM6dKftwFImXt0SaHY6Q/zF0jifQ=" providerId="None" clId="Web-{E91FFEC8-C6F0-4163-8123-5FFFA0D38B31}"/>
    <pc:docChg chg="modSld">
      <pc:chgData name="Romana Juhasova" userId="pug63gakqHhUKCblM6dKftwFImXt0SaHY6Q/zF0jifQ=" providerId="None" clId="Web-{E91FFEC8-C6F0-4163-8123-5FFFA0D38B31}" dt="2021-11-19T12:17:17.356" v="78" actId="20577"/>
      <pc:docMkLst>
        <pc:docMk/>
      </pc:docMkLst>
      <pc:sldChg chg="modSp">
        <pc:chgData name="Romana Juhasova" userId="pug63gakqHhUKCblM6dKftwFImXt0SaHY6Q/zF0jifQ=" providerId="None" clId="Web-{E91FFEC8-C6F0-4163-8123-5FFFA0D38B31}" dt="2021-11-19T12:17:17.356" v="78" actId="20577"/>
        <pc:sldMkLst>
          <pc:docMk/>
          <pc:sldMk cId="1301578224" sldId="282"/>
        </pc:sldMkLst>
        <pc:spChg chg="mod">
          <ac:chgData name="Romana Juhasova" userId="pug63gakqHhUKCblM6dKftwFImXt0SaHY6Q/zF0jifQ=" providerId="None" clId="Web-{E91FFEC8-C6F0-4163-8123-5FFFA0D38B31}" dt="2021-11-19T12:17:17.356" v="78" actId="20577"/>
          <ac:spMkLst>
            <pc:docMk/>
            <pc:sldMk cId="1301578224" sldId="282"/>
            <ac:spMk id="3" creationId="{C94CE389-9D11-47DF-9821-9F9A7B430BA2}"/>
          </ac:spMkLst>
        </pc:spChg>
      </pc:sldChg>
      <pc:sldChg chg="delSp modSp">
        <pc:chgData name="Romana Juhasova" userId="pug63gakqHhUKCblM6dKftwFImXt0SaHY6Q/zF0jifQ=" providerId="None" clId="Web-{E91FFEC8-C6F0-4163-8123-5FFFA0D38B31}" dt="2021-11-19T12:10:51" v="14"/>
        <pc:sldMkLst>
          <pc:docMk/>
          <pc:sldMk cId="1865912142" sldId="286"/>
        </pc:sldMkLst>
        <pc:spChg chg="mod">
          <ac:chgData name="Romana Juhasova" userId="pug63gakqHhUKCblM6dKftwFImXt0SaHY6Q/zF0jifQ=" providerId="None" clId="Web-{E91FFEC8-C6F0-4163-8123-5FFFA0D38B31}" dt="2021-11-19T12:10:19.203" v="11" actId="20577"/>
          <ac:spMkLst>
            <pc:docMk/>
            <pc:sldMk cId="1865912142" sldId="286"/>
            <ac:spMk id="4" creationId="{5879EF30-A081-44CA-8569-E2D12E34BCE9}"/>
          </ac:spMkLst>
        </pc:spChg>
        <pc:spChg chg="mod">
          <ac:chgData name="Romana Juhasova" userId="pug63gakqHhUKCblM6dKftwFImXt0SaHY6Q/zF0jifQ=" providerId="None" clId="Web-{E91FFEC8-C6F0-4163-8123-5FFFA0D38B31}" dt="2021-11-19T12:10:45.750" v="13" actId="14100"/>
          <ac:spMkLst>
            <pc:docMk/>
            <pc:sldMk cId="1865912142" sldId="286"/>
            <ac:spMk id="8" creationId="{835B3E12-A095-4A22-87A9-2C90CFB04588}"/>
          </ac:spMkLst>
        </pc:spChg>
        <pc:spChg chg="del mod">
          <ac:chgData name="Romana Juhasova" userId="pug63gakqHhUKCblM6dKftwFImXt0SaHY6Q/zF0jifQ=" providerId="None" clId="Web-{E91FFEC8-C6F0-4163-8123-5FFFA0D38B31}" dt="2021-11-19T12:10:51" v="14"/>
          <ac:spMkLst>
            <pc:docMk/>
            <pc:sldMk cId="1865912142" sldId="286"/>
            <ac:spMk id="10" creationId="{33C63A52-BAED-4744-BB4F-9CFA980922E5}"/>
          </ac:spMkLst>
        </pc:spChg>
      </pc:sldChg>
      <pc:sldChg chg="addSp delSp modSp">
        <pc:chgData name="Romana Juhasova" userId="pug63gakqHhUKCblM6dKftwFImXt0SaHY6Q/zF0jifQ=" providerId="None" clId="Web-{E91FFEC8-C6F0-4163-8123-5FFFA0D38B31}" dt="2021-11-19T12:15:37.682" v="69" actId="14100"/>
        <pc:sldMkLst>
          <pc:docMk/>
          <pc:sldMk cId="2423244893" sldId="287"/>
        </pc:sldMkLst>
        <pc:spChg chg="mod">
          <ac:chgData name="Romana Juhasova" userId="pug63gakqHhUKCblM6dKftwFImXt0SaHY6Q/zF0jifQ=" providerId="None" clId="Web-{E91FFEC8-C6F0-4163-8123-5FFFA0D38B31}" dt="2021-11-19T12:13:29.430" v="46" actId="1076"/>
          <ac:spMkLst>
            <pc:docMk/>
            <pc:sldMk cId="2423244893" sldId="287"/>
            <ac:spMk id="2" creationId="{3116858E-FDDF-4222-B340-4FB3C88778BB}"/>
          </ac:spMkLst>
        </pc:spChg>
        <pc:spChg chg="mod">
          <ac:chgData name="Romana Juhasova" userId="pug63gakqHhUKCblM6dKftwFImXt0SaHY6Q/zF0jifQ=" providerId="None" clId="Web-{E91FFEC8-C6F0-4163-8123-5FFFA0D38B31}" dt="2021-11-19T12:11:40.751" v="24" actId="20577"/>
          <ac:spMkLst>
            <pc:docMk/>
            <pc:sldMk cId="2423244893" sldId="287"/>
            <ac:spMk id="3" creationId="{A48B92E7-3C95-4628-917E-762990BA365E}"/>
          </ac:spMkLst>
        </pc:spChg>
        <pc:spChg chg="del">
          <ac:chgData name="Romana Juhasova" userId="pug63gakqHhUKCblM6dKftwFImXt0SaHY6Q/zF0jifQ=" providerId="None" clId="Web-{E91FFEC8-C6F0-4163-8123-5FFFA0D38B31}" dt="2021-11-19T12:14:04.478" v="48"/>
          <ac:spMkLst>
            <pc:docMk/>
            <pc:sldMk cId="2423244893" sldId="287"/>
            <ac:spMk id="5" creationId="{3D15C31F-EA4D-4EA4-9E22-3D763D1BCF1B}"/>
          </ac:spMkLst>
        </pc:spChg>
        <pc:spChg chg="add">
          <ac:chgData name="Romana Juhasova" userId="pug63gakqHhUKCblM6dKftwFImXt0SaHY6Q/zF0jifQ=" providerId="None" clId="Web-{E91FFEC8-C6F0-4163-8123-5FFFA0D38B31}" dt="2021-11-19T12:14:05.993" v="49"/>
          <ac:spMkLst>
            <pc:docMk/>
            <pc:sldMk cId="2423244893" sldId="287"/>
            <ac:spMk id="7" creationId="{09DF6942-F8E6-459E-92E8-EF081738907A}"/>
          </ac:spMkLst>
        </pc:spChg>
        <pc:spChg chg="mod">
          <ac:chgData name="Romana Juhasova" userId="pug63gakqHhUKCblM6dKftwFImXt0SaHY6Q/zF0jifQ=" providerId="None" clId="Web-{E91FFEC8-C6F0-4163-8123-5FFFA0D38B31}" dt="2021-11-19T12:15:21.416" v="67" actId="14100"/>
          <ac:spMkLst>
            <pc:docMk/>
            <pc:sldMk cId="2423244893" sldId="287"/>
            <ac:spMk id="8" creationId="{E51B3D15-A4B2-4465-B6F0-3A3BCEA4FFD0}"/>
          </ac:spMkLst>
        </pc:spChg>
        <pc:spChg chg="mod">
          <ac:chgData name="Romana Juhasova" userId="pug63gakqHhUKCblM6dKftwFImXt0SaHY6Q/zF0jifQ=" providerId="None" clId="Web-{E91FFEC8-C6F0-4163-8123-5FFFA0D38B31}" dt="2021-11-19T12:15:03.151" v="65" actId="1076"/>
          <ac:spMkLst>
            <pc:docMk/>
            <pc:sldMk cId="2423244893" sldId="287"/>
            <ac:spMk id="10" creationId="{5B6AD756-794A-4050-B549-8684E08315BD}"/>
          </ac:spMkLst>
        </pc:spChg>
        <pc:spChg chg="mod">
          <ac:chgData name="Romana Juhasova" userId="pug63gakqHhUKCblM6dKftwFImXt0SaHY6Q/zF0jifQ=" providerId="None" clId="Web-{E91FFEC8-C6F0-4163-8123-5FFFA0D38B31}" dt="2021-11-19T12:15:37.682" v="69" actId="14100"/>
          <ac:spMkLst>
            <pc:docMk/>
            <pc:sldMk cId="2423244893" sldId="287"/>
            <ac:spMk id="11" creationId="{72E49391-AFDC-43EF-A46D-A82E6859ADBC}"/>
          </ac:spMkLst>
        </pc:spChg>
        <pc:picChg chg="del">
          <ac:chgData name="Romana Juhasova" userId="pug63gakqHhUKCblM6dKftwFImXt0SaHY6Q/zF0jifQ=" providerId="None" clId="Web-{E91FFEC8-C6F0-4163-8123-5FFFA0D38B31}" dt="2021-11-19T12:11:52.501" v="25"/>
          <ac:picMkLst>
            <pc:docMk/>
            <pc:sldMk cId="2423244893" sldId="287"/>
            <ac:picMk id="4" creationId="{3E3EA0E7-EA29-49C9-A49C-237C01CD4F4D}"/>
          </ac:picMkLst>
        </pc:picChg>
        <pc:picChg chg="add mod">
          <ac:chgData name="Romana Juhasova" userId="pug63gakqHhUKCblM6dKftwFImXt0SaHY6Q/zF0jifQ=" providerId="None" clId="Web-{E91FFEC8-C6F0-4163-8123-5FFFA0D38B31}" dt="2021-11-19T12:13:35.774" v="47" actId="1076"/>
          <ac:picMkLst>
            <pc:docMk/>
            <pc:sldMk cId="2423244893" sldId="287"/>
            <ac:picMk id="6" creationId="{383A5828-FC56-4328-AE9E-55C1AD78454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F1A754-4004-4FE7-B63F-47B964535E95}" type="datetimeFigureOut">
              <a:rPr lang="en-GB" smtClean="0"/>
              <a:t>28/11/2021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FFAD9A-D0F1-4AD6-A7C9-3D519A760F4B}" type="slidenum">
              <a:rPr lang="en-GB" smtClean="0"/>
              <a:t>‹#›</a:t>
            </a:fld>
            <a:endParaRPr lang="en-GB"/>
          </a:p>
        </p:txBody>
      </p:sp>
    </p:spTree>
    <p:extLst>
      <p:ext uri="{BB962C8B-B14F-4D97-AF65-F5344CB8AC3E}">
        <p14:creationId xmlns:p14="http://schemas.microsoft.com/office/powerpoint/2010/main" val="909164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UNICEF UK/Dawe</a:t>
            </a:r>
          </a:p>
        </p:txBody>
      </p:sp>
      <p:sp>
        <p:nvSpPr>
          <p:cNvPr id="4" name="Slide Number Placeholder 3"/>
          <p:cNvSpPr>
            <a:spLocks noGrp="1"/>
          </p:cNvSpPr>
          <p:nvPr>
            <p:ph type="sldNum" sz="quarter" idx="5"/>
          </p:nvPr>
        </p:nvSpPr>
        <p:spPr/>
        <p:txBody>
          <a:bodyPr/>
          <a:lstStyle/>
          <a:p>
            <a:fld id="{60FFAD9A-D0F1-4AD6-A7C9-3D519A760F4B}" type="slidenum">
              <a:rPr lang="en-GB" smtClean="0"/>
              <a:t>11</a:t>
            </a:fld>
            <a:endParaRPr lang="en-GB"/>
          </a:p>
        </p:txBody>
      </p:sp>
    </p:spTree>
    <p:extLst>
      <p:ext uri="{BB962C8B-B14F-4D97-AF65-F5344CB8AC3E}">
        <p14:creationId xmlns:p14="http://schemas.microsoft.com/office/powerpoint/2010/main" val="5676084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email">
            <a:lum/>
            <a:extLst>
              <a:ext uri="{28A0092B-C50C-407E-A947-70E740481C1C}">
                <a14:useLocalDpi xmlns:a14="http://schemas.microsoft.com/office/drawing/2010/main"/>
              </a:ext>
            </a:extLst>
          </a:blip>
          <a:srcRect/>
          <a:stretch>
            <a:fillRect t="-9000" b="-9000"/>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9CF067E-39E5-4D91-87A3-ACC6AD15E96D}"/>
              </a:ext>
            </a:extLst>
          </p:cNvPr>
          <p:cNvSpPr txBox="1">
            <a:spLocks/>
          </p:cNvSpPr>
          <p:nvPr userDrawn="1"/>
        </p:nvSpPr>
        <p:spPr>
          <a:xfrm>
            <a:off x="9525" y="5234399"/>
            <a:ext cx="9756058" cy="745571"/>
          </a:xfrm>
          <a:prstGeom prst="rect">
            <a:avLst/>
          </a:prstGeom>
          <a:solidFill>
            <a:srgbClr val="00AEEF"/>
          </a:solidFill>
        </p:spPr>
        <p:txBody>
          <a:bodyPr vert="horz" wrap="square" lIns="360000" tIns="144000" rIns="91440" bIns="45720" rtlCol="0" anchor="ctr" anchorCtr="0">
            <a:spAutoFit/>
          </a:bodyPr>
          <a:lstStyle>
            <a:lvl1pPr algn="l" defTabSz="914400" rtl="0" eaLnBrk="1" latinLnBrk="0" hangingPunct="1">
              <a:lnSpc>
                <a:spcPct val="90000"/>
              </a:lnSpc>
              <a:spcBef>
                <a:spcPct val="0"/>
              </a:spcBef>
              <a:buNone/>
              <a:defRPr sz="4000" kern="1200" cap="all" spc="600" baseline="0">
                <a:solidFill>
                  <a:schemeClr val="bg1"/>
                </a:solidFill>
                <a:latin typeface="Univers Next Pro Condensed" panose="020B0906030202020203" pitchFamily="34" charset="0"/>
                <a:ea typeface="+mj-ea"/>
                <a:cs typeface="+mj-cs"/>
              </a:defRPr>
            </a:lvl1pPr>
          </a:lstStyle>
          <a:p>
            <a:r>
              <a:rPr lang="en-US" dirty="0"/>
              <a:t>Article of the week</a:t>
            </a:r>
            <a:endParaRPr lang="en-GB" dirty="0"/>
          </a:p>
        </p:txBody>
      </p:sp>
    </p:spTree>
    <p:extLst>
      <p:ext uri="{BB962C8B-B14F-4D97-AF65-F5344CB8AC3E}">
        <p14:creationId xmlns:p14="http://schemas.microsoft.com/office/powerpoint/2010/main" val="1705324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lice single title blue dash with image">
    <p:bg>
      <p:bgPr>
        <a:blipFill dpi="0" rotWithShape="1">
          <a:blip r:embed="rId2" cstate="email">
            <a:lum/>
            <a:extLst>
              <a:ext uri="{28A0092B-C50C-407E-A947-70E740481C1C}">
                <a14:useLocalDpi xmlns:a14="http://schemas.microsoft.com/office/drawing/2010/main"/>
              </a:ext>
            </a:extLst>
          </a:blip>
          <a:srcRect/>
          <a:stretch>
            <a:fillRect t="-17000" b="-17000"/>
          </a:stretch>
        </a:blipFill>
        <a:effectLst/>
      </p:bgPr>
    </p:bg>
    <p:spTree>
      <p:nvGrpSpPr>
        <p:cNvPr id="1" name=""/>
        <p:cNvGrpSpPr/>
        <p:nvPr/>
      </p:nvGrpSpPr>
      <p:grpSpPr>
        <a:xfrm>
          <a:off x="0" y="0"/>
          <a:ext cx="0" cy="0"/>
          <a:chOff x="0" y="0"/>
          <a:chExt cx="0" cy="0"/>
        </a:xfrm>
      </p:grpSpPr>
      <p:pic>
        <p:nvPicPr>
          <p:cNvPr id="4" name="Picture 3" descr="A child playing a violin&#10;&#10;Description automatically generated with medium confidence">
            <a:extLst>
              <a:ext uri="{FF2B5EF4-FFF2-40B4-BE49-F238E27FC236}">
                <a16:creationId xmlns:a16="http://schemas.microsoft.com/office/drawing/2014/main" id="{DA8C8329-06D7-456B-A5E7-774A11FC9C3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5" name="Picture 4" descr="Icon&#10;&#10;Description automatically generated with medium confidence">
            <a:extLst>
              <a:ext uri="{FF2B5EF4-FFF2-40B4-BE49-F238E27FC236}">
                <a16:creationId xmlns:a16="http://schemas.microsoft.com/office/drawing/2014/main" id="{2CA1285B-6221-419C-A454-834FF378DA4B}"/>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45786"/>
            <a:ext cx="12192000" cy="6949571"/>
          </a:xfrm>
          <a:prstGeom prst="rect">
            <a:avLst/>
          </a:prstGeom>
        </p:spPr>
      </p:pic>
    </p:spTree>
    <p:extLst>
      <p:ext uri="{BB962C8B-B14F-4D97-AF65-F5344CB8AC3E}">
        <p14:creationId xmlns:p14="http://schemas.microsoft.com/office/powerpoint/2010/main" val="3981265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imary Activities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C3A3BD-8BBB-4A16-8F4F-DE87626F53FB}"/>
              </a:ext>
            </a:extLst>
          </p:cNvPr>
          <p:cNvSpPr/>
          <p:nvPr userDrawn="1"/>
        </p:nvSpPr>
        <p:spPr>
          <a:xfrm>
            <a:off x="0" y="4186410"/>
            <a:ext cx="7425369" cy="267159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4E24EDD5-F2D4-484B-9B69-F3004F5F0692}"/>
              </a:ext>
            </a:extLst>
          </p:cNvPr>
          <p:cNvSpPr/>
          <p:nvPr userDrawn="1"/>
        </p:nvSpPr>
        <p:spPr>
          <a:xfrm>
            <a:off x="4766631" y="1514820"/>
            <a:ext cx="7425369" cy="2671590"/>
          </a:xfrm>
          <a:prstGeom prst="rect">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C0EF4892-DECC-43FF-88C0-3B5EECDC2F0C}"/>
              </a:ext>
            </a:extLst>
          </p:cNvPr>
          <p:cNvSpPr/>
          <p:nvPr userDrawn="1"/>
        </p:nvSpPr>
        <p:spPr>
          <a:xfrm>
            <a:off x="7425369" y="4186410"/>
            <a:ext cx="4766631" cy="2671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F1CD00EA-2284-4624-8A40-76C6536547E6}"/>
              </a:ext>
            </a:extLst>
          </p:cNvPr>
          <p:cNvSpPr/>
          <p:nvPr userDrawn="1"/>
        </p:nvSpPr>
        <p:spPr>
          <a:xfrm>
            <a:off x="0" y="1514820"/>
            <a:ext cx="4766631" cy="267159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close up of a logo&#10;&#10;Description automatically generated">
            <a:extLst>
              <a:ext uri="{FF2B5EF4-FFF2-40B4-BE49-F238E27FC236}">
                <a16:creationId xmlns:a16="http://schemas.microsoft.com/office/drawing/2014/main" id="{3B22F8F5-AE04-4AC1-91B1-035F35388B1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708348" y="204854"/>
            <a:ext cx="5296365" cy="1138800"/>
          </a:xfrm>
          <a:prstGeom prst="rect">
            <a:avLst/>
          </a:prstGeom>
        </p:spPr>
      </p:pic>
      <p:sp>
        <p:nvSpPr>
          <p:cNvPr id="3" name="TextBox 2">
            <a:extLst>
              <a:ext uri="{FF2B5EF4-FFF2-40B4-BE49-F238E27FC236}">
                <a16:creationId xmlns:a16="http://schemas.microsoft.com/office/drawing/2014/main" id="{75ABA332-9979-40EC-A695-35FA1240F675}"/>
              </a:ext>
            </a:extLst>
          </p:cNvPr>
          <p:cNvSpPr txBox="1"/>
          <p:nvPr userDrawn="1"/>
        </p:nvSpPr>
        <p:spPr>
          <a:xfrm>
            <a:off x="220338" y="204854"/>
            <a:ext cx="5985831" cy="769441"/>
          </a:xfrm>
          <a:prstGeom prst="rect">
            <a:avLst/>
          </a:prstGeom>
          <a:noFill/>
        </p:spPr>
        <p:txBody>
          <a:bodyPr wrap="square" rtlCol="0">
            <a:spAutoFit/>
          </a:bodyPr>
          <a:lstStyle/>
          <a:p>
            <a:pPr algn="l"/>
            <a:r>
              <a:rPr lang="en-GB" sz="4400" dirty="0">
                <a:solidFill>
                  <a:srgbClr val="00B0F0"/>
                </a:solidFill>
                <a:latin typeface="Univers Next Pro Condensed" panose="020B0906030202020203" pitchFamily="34" charset="0"/>
              </a:rPr>
              <a:t>PRIMARY ACTIVITIES</a:t>
            </a:r>
          </a:p>
        </p:txBody>
      </p:sp>
      <p:sp>
        <p:nvSpPr>
          <p:cNvPr id="11" name="TextBox 10">
            <a:extLst>
              <a:ext uri="{FF2B5EF4-FFF2-40B4-BE49-F238E27FC236}">
                <a16:creationId xmlns:a16="http://schemas.microsoft.com/office/drawing/2014/main" id="{C5698843-F7A5-4EA9-8E27-83B20EC475F2}"/>
              </a:ext>
            </a:extLst>
          </p:cNvPr>
          <p:cNvSpPr txBox="1"/>
          <p:nvPr userDrawn="1"/>
        </p:nvSpPr>
        <p:spPr>
          <a:xfrm>
            <a:off x="220338" y="868593"/>
            <a:ext cx="5263316" cy="523220"/>
          </a:xfrm>
          <a:prstGeom prst="rect">
            <a:avLst/>
          </a:prstGeom>
          <a:noFill/>
        </p:spPr>
        <p:txBody>
          <a:bodyPr wrap="square" rtlCol="0">
            <a:spAutoFit/>
          </a:bodyPr>
          <a:lstStyle/>
          <a:p>
            <a:pPr algn="l"/>
            <a:r>
              <a:rPr lang="en-GB" sz="1400" b="1" dirty="0">
                <a:solidFill>
                  <a:schemeClr val="tx1"/>
                </a:solidFill>
                <a:latin typeface="Arial" panose="020B0604020202020204" pitchFamily="34" charset="0"/>
                <a:cs typeface="Arial" panose="020B0604020202020204" pitchFamily="34" charset="0"/>
              </a:rPr>
              <a:t>You do not need to complete every activity but if you have time you can try to complete more than one</a:t>
            </a:r>
            <a:r>
              <a:rPr lang="en-GB" sz="1400" dirty="0">
                <a:solidFill>
                  <a:schemeClr val="tx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7278055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imary Activities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C3A3BD-8BBB-4A16-8F4F-DE87626F53FB}"/>
              </a:ext>
            </a:extLst>
          </p:cNvPr>
          <p:cNvSpPr/>
          <p:nvPr userDrawn="1"/>
        </p:nvSpPr>
        <p:spPr>
          <a:xfrm>
            <a:off x="0" y="4186410"/>
            <a:ext cx="7425369" cy="267159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4E24EDD5-F2D4-484B-9B69-F3004F5F0692}"/>
              </a:ext>
            </a:extLst>
          </p:cNvPr>
          <p:cNvSpPr/>
          <p:nvPr userDrawn="1"/>
        </p:nvSpPr>
        <p:spPr>
          <a:xfrm>
            <a:off x="4766631" y="1514820"/>
            <a:ext cx="7425369" cy="267159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00"/>
              </a:solidFill>
            </a:endParaRPr>
          </a:p>
        </p:txBody>
      </p:sp>
      <p:sp>
        <p:nvSpPr>
          <p:cNvPr id="8" name="Rectangle 7">
            <a:extLst>
              <a:ext uri="{FF2B5EF4-FFF2-40B4-BE49-F238E27FC236}">
                <a16:creationId xmlns:a16="http://schemas.microsoft.com/office/drawing/2014/main" id="{C0EF4892-DECC-43FF-88C0-3B5EECDC2F0C}"/>
              </a:ext>
            </a:extLst>
          </p:cNvPr>
          <p:cNvSpPr/>
          <p:nvPr userDrawn="1"/>
        </p:nvSpPr>
        <p:spPr>
          <a:xfrm>
            <a:off x="7425369" y="4186410"/>
            <a:ext cx="4766631" cy="2671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F1CD00EA-2284-4624-8A40-76C6536547E6}"/>
              </a:ext>
            </a:extLst>
          </p:cNvPr>
          <p:cNvSpPr/>
          <p:nvPr userDrawn="1"/>
        </p:nvSpPr>
        <p:spPr>
          <a:xfrm>
            <a:off x="0" y="1514820"/>
            <a:ext cx="4766631" cy="2671590"/>
          </a:xfrm>
          <a:prstGeom prst="rect">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close up of a logo&#10;&#10;Description automatically generated">
            <a:extLst>
              <a:ext uri="{FF2B5EF4-FFF2-40B4-BE49-F238E27FC236}">
                <a16:creationId xmlns:a16="http://schemas.microsoft.com/office/drawing/2014/main" id="{3B22F8F5-AE04-4AC1-91B1-035F35388B1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708348" y="204854"/>
            <a:ext cx="5296365" cy="1138800"/>
          </a:xfrm>
          <a:prstGeom prst="rect">
            <a:avLst/>
          </a:prstGeom>
        </p:spPr>
      </p:pic>
      <p:sp>
        <p:nvSpPr>
          <p:cNvPr id="3" name="TextBox 2">
            <a:extLst>
              <a:ext uri="{FF2B5EF4-FFF2-40B4-BE49-F238E27FC236}">
                <a16:creationId xmlns:a16="http://schemas.microsoft.com/office/drawing/2014/main" id="{75ABA332-9979-40EC-A695-35FA1240F675}"/>
              </a:ext>
            </a:extLst>
          </p:cNvPr>
          <p:cNvSpPr txBox="1"/>
          <p:nvPr userDrawn="1"/>
        </p:nvSpPr>
        <p:spPr>
          <a:xfrm>
            <a:off x="220338" y="204854"/>
            <a:ext cx="5985831" cy="769441"/>
          </a:xfrm>
          <a:prstGeom prst="rect">
            <a:avLst/>
          </a:prstGeom>
          <a:noFill/>
        </p:spPr>
        <p:txBody>
          <a:bodyPr wrap="square" rtlCol="0">
            <a:spAutoFit/>
          </a:bodyPr>
          <a:lstStyle/>
          <a:p>
            <a:pPr algn="l"/>
            <a:r>
              <a:rPr lang="en-GB" sz="4400" dirty="0">
                <a:solidFill>
                  <a:srgbClr val="00B0F0"/>
                </a:solidFill>
                <a:latin typeface="Univers Next Pro Condensed" panose="020B0906030202020203" pitchFamily="34" charset="0"/>
              </a:rPr>
              <a:t>PRIMARY ACTIVITIES 2</a:t>
            </a:r>
          </a:p>
        </p:txBody>
      </p:sp>
      <p:sp>
        <p:nvSpPr>
          <p:cNvPr id="11" name="TextBox 10">
            <a:extLst>
              <a:ext uri="{FF2B5EF4-FFF2-40B4-BE49-F238E27FC236}">
                <a16:creationId xmlns:a16="http://schemas.microsoft.com/office/drawing/2014/main" id="{C5698843-F7A5-4EA9-8E27-83B20EC475F2}"/>
              </a:ext>
            </a:extLst>
          </p:cNvPr>
          <p:cNvSpPr txBox="1"/>
          <p:nvPr userDrawn="1"/>
        </p:nvSpPr>
        <p:spPr>
          <a:xfrm>
            <a:off x="220338" y="868593"/>
            <a:ext cx="5263316" cy="523220"/>
          </a:xfrm>
          <a:prstGeom prst="rect">
            <a:avLst/>
          </a:prstGeom>
          <a:noFill/>
        </p:spPr>
        <p:txBody>
          <a:bodyPr wrap="square" rtlCol="0">
            <a:spAutoFit/>
          </a:bodyPr>
          <a:lstStyle/>
          <a:p>
            <a:pPr algn="l"/>
            <a:r>
              <a:rPr lang="en-GB" sz="1400" b="1" dirty="0">
                <a:solidFill>
                  <a:schemeClr val="tx1"/>
                </a:solidFill>
                <a:latin typeface="Arial" panose="020B0604020202020204" pitchFamily="34" charset="0"/>
                <a:cs typeface="Arial" panose="020B0604020202020204" pitchFamily="34" charset="0"/>
              </a:rPr>
              <a:t>You do not need to complete every activity but if you have time you can try to complete more than one. </a:t>
            </a:r>
          </a:p>
        </p:txBody>
      </p:sp>
    </p:spTree>
    <p:extLst>
      <p:ext uri="{BB962C8B-B14F-4D97-AF65-F5344CB8AC3E}">
        <p14:creationId xmlns:p14="http://schemas.microsoft.com/office/powerpoint/2010/main" val="15404087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ondary Activiti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C3A3BD-8BBB-4A16-8F4F-DE87626F53FB}"/>
              </a:ext>
            </a:extLst>
          </p:cNvPr>
          <p:cNvSpPr/>
          <p:nvPr userDrawn="1"/>
        </p:nvSpPr>
        <p:spPr>
          <a:xfrm>
            <a:off x="0" y="4186410"/>
            <a:ext cx="7425369" cy="267159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4E24EDD5-F2D4-484B-9B69-F3004F5F0692}"/>
              </a:ext>
            </a:extLst>
          </p:cNvPr>
          <p:cNvSpPr/>
          <p:nvPr userDrawn="1"/>
        </p:nvSpPr>
        <p:spPr>
          <a:xfrm>
            <a:off x="4766631" y="1514820"/>
            <a:ext cx="7425369" cy="2671590"/>
          </a:xfrm>
          <a:prstGeom prst="rect">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C0EF4892-DECC-43FF-88C0-3B5EECDC2F0C}"/>
              </a:ext>
            </a:extLst>
          </p:cNvPr>
          <p:cNvSpPr/>
          <p:nvPr userDrawn="1"/>
        </p:nvSpPr>
        <p:spPr>
          <a:xfrm>
            <a:off x="7425369" y="4186410"/>
            <a:ext cx="4766631" cy="2671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F1CD00EA-2284-4624-8A40-76C6536547E6}"/>
              </a:ext>
            </a:extLst>
          </p:cNvPr>
          <p:cNvSpPr/>
          <p:nvPr userDrawn="1"/>
        </p:nvSpPr>
        <p:spPr>
          <a:xfrm>
            <a:off x="0" y="1514820"/>
            <a:ext cx="4766631" cy="267159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close up of a logo&#10;&#10;Description automatically generated">
            <a:extLst>
              <a:ext uri="{FF2B5EF4-FFF2-40B4-BE49-F238E27FC236}">
                <a16:creationId xmlns:a16="http://schemas.microsoft.com/office/drawing/2014/main" id="{3B22F8F5-AE04-4AC1-91B1-035F35388B1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708348" y="204854"/>
            <a:ext cx="5296365" cy="1138800"/>
          </a:xfrm>
          <a:prstGeom prst="rect">
            <a:avLst/>
          </a:prstGeom>
        </p:spPr>
      </p:pic>
      <p:sp>
        <p:nvSpPr>
          <p:cNvPr id="3" name="TextBox 2">
            <a:extLst>
              <a:ext uri="{FF2B5EF4-FFF2-40B4-BE49-F238E27FC236}">
                <a16:creationId xmlns:a16="http://schemas.microsoft.com/office/drawing/2014/main" id="{75ABA332-9979-40EC-A695-35FA1240F675}"/>
              </a:ext>
            </a:extLst>
          </p:cNvPr>
          <p:cNvSpPr txBox="1"/>
          <p:nvPr userDrawn="1"/>
        </p:nvSpPr>
        <p:spPr>
          <a:xfrm>
            <a:off x="220338" y="204854"/>
            <a:ext cx="5985831" cy="769441"/>
          </a:xfrm>
          <a:prstGeom prst="rect">
            <a:avLst/>
          </a:prstGeom>
          <a:noFill/>
        </p:spPr>
        <p:txBody>
          <a:bodyPr wrap="square" rtlCol="0">
            <a:spAutoFit/>
          </a:bodyPr>
          <a:lstStyle/>
          <a:p>
            <a:pPr algn="l"/>
            <a:r>
              <a:rPr lang="en-GB" sz="4400" dirty="0">
                <a:solidFill>
                  <a:srgbClr val="00B0F0"/>
                </a:solidFill>
                <a:latin typeface="Univers Next Pro Condensed" panose="020B0906030202020203" pitchFamily="34" charset="0"/>
              </a:rPr>
              <a:t>SECONDARY ACTIVITIES</a:t>
            </a:r>
          </a:p>
        </p:txBody>
      </p:sp>
      <p:sp>
        <p:nvSpPr>
          <p:cNvPr id="11" name="TextBox 10">
            <a:extLst>
              <a:ext uri="{FF2B5EF4-FFF2-40B4-BE49-F238E27FC236}">
                <a16:creationId xmlns:a16="http://schemas.microsoft.com/office/drawing/2014/main" id="{C5698843-F7A5-4EA9-8E27-83B20EC475F2}"/>
              </a:ext>
            </a:extLst>
          </p:cNvPr>
          <p:cNvSpPr txBox="1"/>
          <p:nvPr userDrawn="1"/>
        </p:nvSpPr>
        <p:spPr>
          <a:xfrm>
            <a:off x="220338" y="868593"/>
            <a:ext cx="5263316" cy="523220"/>
          </a:xfrm>
          <a:prstGeom prst="rect">
            <a:avLst/>
          </a:prstGeom>
          <a:noFill/>
        </p:spPr>
        <p:txBody>
          <a:bodyPr wrap="square" rtlCol="0">
            <a:spAutoFit/>
          </a:bodyPr>
          <a:lstStyle/>
          <a:p>
            <a:pPr algn="l"/>
            <a:r>
              <a:rPr lang="en-GB" sz="1400" b="1" dirty="0">
                <a:solidFill>
                  <a:schemeClr val="tx1"/>
                </a:solidFill>
                <a:latin typeface="Arial" panose="020B0604020202020204" pitchFamily="34" charset="0"/>
                <a:cs typeface="Arial" panose="020B0604020202020204" pitchFamily="34" charset="0"/>
              </a:rPr>
              <a:t>You do not need to complete every activity but if you have time you can try to complete more than one</a:t>
            </a:r>
            <a:r>
              <a:rPr lang="en-GB" sz="1400" dirty="0">
                <a:solidFill>
                  <a:schemeClr val="tx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1093969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ondary Activities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C3A3BD-8BBB-4A16-8F4F-DE87626F53FB}"/>
              </a:ext>
            </a:extLst>
          </p:cNvPr>
          <p:cNvSpPr/>
          <p:nvPr userDrawn="1"/>
        </p:nvSpPr>
        <p:spPr>
          <a:xfrm>
            <a:off x="0" y="4186410"/>
            <a:ext cx="7425369" cy="267159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4E24EDD5-F2D4-484B-9B69-F3004F5F0692}"/>
              </a:ext>
            </a:extLst>
          </p:cNvPr>
          <p:cNvSpPr/>
          <p:nvPr userDrawn="1"/>
        </p:nvSpPr>
        <p:spPr>
          <a:xfrm>
            <a:off x="4766631" y="1514820"/>
            <a:ext cx="7425369" cy="267159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00"/>
              </a:solidFill>
            </a:endParaRPr>
          </a:p>
        </p:txBody>
      </p:sp>
      <p:sp>
        <p:nvSpPr>
          <p:cNvPr id="8" name="Rectangle 7">
            <a:extLst>
              <a:ext uri="{FF2B5EF4-FFF2-40B4-BE49-F238E27FC236}">
                <a16:creationId xmlns:a16="http://schemas.microsoft.com/office/drawing/2014/main" id="{C0EF4892-DECC-43FF-88C0-3B5EECDC2F0C}"/>
              </a:ext>
            </a:extLst>
          </p:cNvPr>
          <p:cNvSpPr/>
          <p:nvPr userDrawn="1"/>
        </p:nvSpPr>
        <p:spPr>
          <a:xfrm>
            <a:off x="7425369" y="4186410"/>
            <a:ext cx="4766631" cy="2671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F1CD00EA-2284-4624-8A40-76C6536547E6}"/>
              </a:ext>
            </a:extLst>
          </p:cNvPr>
          <p:cNvSpPr/>
          <p:nvPr userDrawn="1"/>
        </p:nvSpPr>
        <p:spPr>
          <a:xfrm>
            <a:off x="0" y="1514820"/>
            <a:ext cx="4766631" cy="2671590"/>
          </a:xfrm>
          <a:prstGeom prst="rect">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close up of a logo&#10;&#10;Description automatically generated">
            <a:extLst>
              <a:ext uri="{FF2B5EF4-FFF2-40B4-BE49-F238E27FC236}">
                <a16:creationId xmlns:a16="http://schemas.microsoft.com/office/drawing/2014/main" id="{3B22F8F5-AE04-4AC1-91B1-035F35388B1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708348" y="204854"/>
            <a:ext cx="5296365" cy="1138800"/>
          </a:xfrm>
          <a:prstGeom prst="rect">
            <a:avLst/>
          </a:prstGeom>
        </p:spPr>
      </p:pic>
      <p:sp>
        <p:nvSpPr>
          <p:cNvPr id="3" name="TextBox 2">
            <a:extLst>
              <a:ext uri="{FF2B5EF4-FFF2-40B4-BE49-F238E27FC236}">
                <a16:creationId xmlns:a16="http://schemas.microsoft.com/office/drawing/2014/main" id="{75ABA332-9979-40EC-A695-35FA1240F675}"/>
              </a:ext>
            </a:extLst>
          </p:cNvPr>
          <p:cNvSpPr txBox="1"/>
          <p:nvPr userDrawn="1"/>
        </p:nvSpPr>
        <p:spPr>
          <a:xfrm>
            <a:off x="220338" y="204854"/>
            <a:ext cx="6323681" cy="769441"/>
          </a:xfrm>
          <a:prstGeom prst="rect">
            <a:avLst/>
          </a:prstGeom>
          <a:noFill/>
        </p:spPr>
        <p:txBody>
          <a:bodyPr wrap="square" rtlCol="0">
            <a:spAutoFit/>
          </a:bodyPr>
          <a:lstStyle/>
          <a:p>
            <a:pPr algn="l"/>
            <a:r>
              <a:rPr lang="en-GB" sz="4400" dirty="0">
                <a:solidFill>
                  <a:srgbClr val="00B0F0"/>
                </a:solidFill>
                <a:latin typeface="Univers Next Pro Condensed" panose="020B0906030202020203" pitchFamily="34" charset="0"/>
              </a:rPr>
              <a:t>SECONDARY ACTIVITIES 2</a:t>
            </a:r>
          </a:p>
        </p:txBody>
      </p:sp>
      <p:sp>
        <p:nvSpPr>
          <p:cNvPr id="11" name="TextBox 10">
            <a:extLst>
              <a:ext uri="{FF2B5EF4-FFF2-40B4-BE49-F238E27FC236}">
                <a16:creationId xmlns:a16="http://schemas.microsoft.com/office/drawing/2014/main" id="{C5698843-F7A5-4EA9-8E27-83B20EC475F2}"/>
              </a:ext>
            </a:extLst>
          </p:cNvPr>
          <p:cNvSpPr txBox="1"/>
          <p:nvPr userDrawn="1"/>
        </p:nvSpPr>
        <p:spPr>
          <a:xfrm>
            <a:off x="220338" y="868593"/>
            <a:ext cx="5263316" cy="523220"/>
          </a:xfrm>
          <a:prstGeom prst="rect">
            <a:avLst/>
          </a:prstGeom>
          <a:noFill/>
        </p:spPr>
        <p:txBody>
          <a:bodyPr wrap="square" rtlCol="0">
            <a:spAutoFit/>
          </a:bodyPr>
          <a:lstStyle/>
          <a:p>
            <a:pPr algn="l"/>
            <a:r>
              <a:rPr lang="en-GB" sz="1400" b="1" dirty="0">
                <a:solidFill>
                  <a:schemeClr val="tx1"/>
                </a:solidFill>
                <a:latin typeface="Arial" panose="020B0604020202020204" pitchFamily="34" charset="0"/>
                <a:cs typeface="Arial" panose="020B0604020202020204" pitchFamily="34" charset="0"/>
              </a:rPr>
              <a:t>You do not need to complete every activity but if you have time you can try to complete more than one. </a:t>
            </a:r>
          </a:p>
        </p:txBody>
      </p:sp>
    </p:spTree>
    <p:extLst>
      <p:ext uri="{BB962C8B-B14F-4D97-AF65-F5344CB8AC3E}">
        <p14:creationId xmlns:p14="http://schemas.microsoft.com/office/powerpoint/2010/main" val="31540152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ue slice double title blue dash">
    <p:spTree>
      <p:nvGrpSpPr>
        <p:cNvPr id="1" name=""/>
        <p:cNvGrpSpPr/>
        <p:nvPr/>
      </p:nvGrpSpPr>
      <p:grpSpPr>
        <a:xfrm>
          <a:off x="0" y="0"/>
          <a:ext cx="0" cy="0"/>
          <a:chOff x="0" y="0"/>
          <a:chExt cx="0" cy="0"/>
        </a:xfrm>
      </p:grpSpPr>
      <p:pic>
        <p:nvPicPr>
          <p:cNvPr id="4" name="Picture 3" descr="A picture containing icon&#10;&#10;Description automatically generated">
            <a:extLst>
              <a:ext uri="{FF2B5EF4-FFF2-40B4-BE49-F238E27FC236}">
                <a16:creationId xmlns:a16="http://schemas.microsoft.com/office/drawing/2014/main" id="{E49A15B5-7EFA-4045-AD3F-F12AF2BFB24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258"/>
            <a:ext cx="12192000" cy="6855484"/>
          </a:xfrm>
          <a:prstGeom prst="rect">
            <a:avLst/>
          </a:prstGeom>
        </p:spPr>
      </p:pic>
    </p:spTree>
    <p:extLst>
      <p:ext uri="{BB962C8B-B14F-4D97-AF65-F5344CB8AC3E}">
        <p14:creationId xmlns:p14="http://schemas.microsoft.com/office/powerpoint/2010/main" val="25012280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ue slice double title white dash">
    <p:spTree>
      <p:nvGrpSpPr>
        <p:cNvPr id="1" name=""/>
        <p:cNvGrpSpPr/>
        <p:nvPr/>
      </p:nvGrpSpPr>
      <p:grpSpPr>
        <a:xfrm>
          <a:off x="0" y="0"/>
          <a:ext cx="0" cy="0"/>
          <a:chOff x="0" y="0"/>
          <a:chExt cx="0" cy="0"/>
        </a:xfrm>
      </p:grpSpPr>
      <p:pic>
        <p:nvPicPr>
          <p:cNvPr id="3" name="Picture 2" descr="A picture containing icon&#10;&#10;Description automatically generated">
            <a:extLst>
              <a:ext uri="{FF2B5EF4-FFF2-40B4-BE49-F238E27FC236}">
                <a16:creationId xmlns:a16="http://schemas.microsoft.com/office/drawing/2014/main" id="{6C2F8840-AA37-4E5E-A12B-53A1C91C49A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258"/>
            <a:ext cx="12192000" cy="6855484"/>
          </a:xfrm>
          <a:prstGeom prst="rect">
            <a:avLst/>
          </a:prstGeom>
        </p:spPr>
      </p:pic>
    </p:spTree>
    <p:extLst>
      <p:ext uri="{BB962C8B-B14F-4D97-AF65-F5344CB8AC3E}">
        <p14:creationId xmlns:p14="http://schemas.microsoft.com/office/powerpoint/2010/main" val="17659769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imple tex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786F8ED-6F66-BE45-ADC6-D6BC0CEF0183}"/>
              </a:ext>
            </a:extLst>
          </p:cNvPr>
          <p:cNvSpPr>
            <a:spLocks noGrp="1"/>
          </p:cNvSpPr>
          <p:nvPr>
            <p:ph type="body" sz="quarter" idx="11" hasCustomPrompt="1"/>
          </p:nvPr>
        </p:nvSpPr>
        <p:spPr>
          <a:xfrm>
            <a:off x="360000" y="1652580"/>
            <a:ext cx="10858500" cy="4092575"/>
          </a:xfrm>
        </p:spPr>
        <p:txBody>
          <a:bodyPr tIns="180000"/>
          <a:lstStyle>
            <a:lvl1pPr marL="457200" indent="-457200">
              <a:spcAft>
                <a:spcPts val="1000"/>
              </a:spcAft>
              <a:buClr>
                <a:srgbClr val="00AEEF"/>
              </a:buClr>
              <a:buFont typeface="Wingdings" pitchFamily="2" charset="2"/>
              <a:buChar char="§"/>
              <a:defRPr/>
            </a:lvl1pPr>
            <a:lvl2pPr marL="800100" indent="-342900">
              <a:buClr>
                <a:schemeClr val="tx1"/>
              </a:buClr>
              <a:buFont typeface="Wingdings" pitchFamily="2" charset="2"/>
              <a:buChar char="§"/>
              <a:defRPr/>
            </a:lvl2pPr>
            <a:lvl3pPr marL="1143000" indent="-228600">
              <a:buClr>
                <a:srgbClr val="00AEEF"/>
              </a:buClr>
              <a:buFont typeface="Wingdings" pitchFamily="2" charset="2"/>
              <a:buChar char="§"/>
              <a:defRPr/>
            </a:lvl3pPr>
            <a:lvl4pPr marL="1600200" indent="-228600">
              <a:buClr>
                <a:schemeClr val="tx1"/>
              </a:buClr>
              <a:buFont typeface="Wingdings" pitchFamily="2" charset="2"/>
              <a:buChar char="§"/>
              <a:defRPr/>
            </a:lvl4pPr>
            <a:lvl5pPr marL="2114550" indent="-285750">
              <a:buClr>
                <a:srgbClr val="00AEEF"/>
              </a:buClr>
              <a:buFont typeface="Wingdings" pitchFamily="2" charset="2"/>
              <a:buChar char="§"/>
              <a:defRPr/>
            </a:lvl5pPr>
          </a:lstStyle>
          <a:p>
            <a:pPr lvl="0"/>
            <a:r>
              <a:rPr lang="en-US" b="0" i="0">
                <a:latin typeface="Univers Next Pro" panose="020B0503030202020203" pitchFamily="34" charset="77"/>
                <a:cs typeface="Univers" panose="020F0502020204030204" pitchFamily="34" charset="0"/>
              </a:rPr>
              <a:t>Click to add engaging text</a:t>
            </a:r>
          </a:p>
          <a:p>
            <a:pPr lvl="0"/>
            <a:r>
              <a:rPr lang="en-US" b="0" i="0">
                <a:latin typeface="Univers Next Pro" panose="020B0503030202020203" pitchFamily="34" charset="77"/>
                <a:cs typeface="Univers" panose="020F0502020204030204" pitchFamily="34" charset="0"/>
              </a:rPr>
              <a:t>And some more text</a:t>
            </a:r>
          </a:p>
          <a:p>
            <a:pPr lvl="1"/>
            <a:r>
              <a:rPr lang="en-US" b="0" i="0">
                <a:latin typeface="Univers Next Pro" panose="020B0503030202020203" pitchFamily="34" charset="77"/>
                <a:cs typeface="Univers" panose="020F0502020204030204" pitchFamily="34" charset="0"/>
              </a:rPr>
              <a:t>Second level</a:t>
            </a:r>
          </a:p>
          <a:p>
            <a:pPr lvl="2"/>
            <a:r>
              <a:rPr lang="en-US" b="0" i="0">
                <a:latin typeface="Univers Next Pro" panose="020B0503030202020203" pitchFamily="34" charset="77"/>
                <a:cs typeface="Univers" panose="020F0502020204030204" pitchFamily="34" charset="0"/>
              </a:rPr>
              <a:t>Third level</a:t>
            </a:r>
          </a:p>
          <a:p>
            <a:pPr lvl="3"/>
            <a:r>
              <a:rPr lang="en-US" b="0" i="0">
                <a:latin typeface="Univers Next Pro" panose="020B0503030202020203" pitchFamily="34" charset="77"/>
                <a:cs typeface="Univers" panose="020F0502020204030204" pitchFamily="34" charset="0"/>
              </a:rPr>
              <a:t>Fourth level</a:t>
            </a:r>
          </a:p>
          <a:p>
            <a:pPr lvl="4"/>
            <a:endParaRPr lang="en-US" b="0" i="0">
              <a:latin typeface="Univers Next Pro" panose="020B0503030202020203" pitchFamily="34" charset="77"/>
              <a:cs typeface="Univers" panose="020F0502020204030204" pitchFamily="34" charset="0"/>
            </a:endParaRPr>
          </a:p>
        </p:txBody>
      </p:sp>
      <p:cxnSp>
        <p:nvCxnSpPr>
          <p:cNvPr id="6" name="Straight Connector 5">
            <a:extLst>
              <a:ext uri="{FF2B5EF4-FFF2-40B4-BE49-F238E27FC236}">
                <a16:creationId xmlns:a16="http://schemas.microsoft.com/office/drawing/2014/main" id="{032FFBB5-AF36-DC41-B7D2-D1C8564792E3}"/>
              </a:ext>
            </a:extLst>
          </p:cNvPr>
          <p:cNvCxnSpPr>
            <a:cxnSpLocks/>
          </p:cNvCxnSpPr>
          <p:nvPr userDrawn="1"/>
        </p:nvCxnSpPr>
        <p:spPr>
          <a:xfrm flipV="1">
            <a:off x="16519" y="1391521"/>
            <a:ext cx="12175481" cy="42699"/>
          </a:xfrm>
          <a:prstGeom prst="line">
            <a:avLst/>
          </a:prstGeom>
          <a:ln w="44450" cmpd="sng">
            <a:solidFill>
              <a:srgbClr val="00AEEF"/>
            </a:solidFill>
            <a:prstDash val="lgDash"/>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CA965B56-7434-4F4E-9C33-F1D3F131942D}"/>
              </a:ext>
            </a:extLst>
          </p:cNvPr>
          <p:cNvSpPr>
            <a:spLocks noGrp="1"/>
          </p:cNvSpPr>
          <p:nvPr>
            <p:ph type="ctrTitle" hasCustomPrompt="1"/>
          </p:nvPr>
        </p:nvSpPr>
        <p:spPr>
          <a:xfrm>
            <a:off x="360000" y="261444"/>
            <a:ext cx="11247587" cy="877104"/>
          </a:xfrm>
        </p:spPr>
        <p:txBody>
          <a:bodyPr anchor="b">
            <a:normAutofit/>
          </a:bodyPr>
          <a:lstStyle>
            <a:lvl1pPr algn="l">
              <a:defRPr sz="4800" cap="all" spc="400" baseline="0">
                <a:solidFill>
                  <a:srgbClr val="00AEEF"/>
                </a:solidFill>
                <a:latin typeface="Univers Next Pro Condensed" panose="020B0906030202020203" pitchFamily="34" charset="0"/>
              </a:defRPr>
            </a:lvl1pPr>
          </a:lstStyle>
          <a:p>
            <a:r>
              <a:rPr lang="en-US"/>
              <a:t> add headline here</a:t>
            </a:r>
            <a:endParaRPr lang="en-GB"/>
          </a:p>
        </p:txBody>
      </p:sp>
      <p:pic>
        <p:nvPicPr>
          <p:cNvPr id="7" name="Picture 6" descr="A close up of a logo&#10;&#10;Description automatically generated">
            <a:extLst>
              <a:ext uri="{FF2B5EF4-FFF2-40B4-BE49-F238E27FC236}">
                <a16:creationId xmlns:a16="http://schemas.microsoft.com/office/drawing/2014/main" id="{DDF87C42-D6D6-4C5A-A743-872A791424A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818516" y="5719200"/>
            <a:ext cx="5296365" cy="1138800"/>
          </a:xfrm>
          <a:prstGeom prst="rect">
            <a:avLst/>
          </a:prstGeom>
        </p:spPr>
      </p:pic>
    </p:spTree>
    <p:extLst>
      <p:ext uri="{BB962C8B-B14F-4D97-AF65-F5344CB8AC3E}">
        <p14:creationId xmlns:p14="http://schemas.microsoft.com/office/powerpoint/2010/main" val="23086690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4" name="Picture 3" descr="A person sitting on a bed&#10;&#10;Description automatically generated">
            <a:extLst>
              <a:ext uri="{FF2B5EF4-FFF2-40B4-BE49-F238E27FC236}">
                <a16:creationId xmlns:a16="http://schemas.microsoft.com/office/drawing/2014/main" id="{C4056781-D515-4BC7-8006-26261C928EF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0414" y="0"/>
            <a:ext cx="12312414" cy="6925733"/>
          </a:xfrm>
          <a:prstGeom prst="rect">
            <a:avLst/>
          </a:prstGeom>
        </p:spPr>
      </p:pic>
      <p:sp>
        <p:nvSpPr>
          <p:cNvPr id="8" name="Title 1">
            <a:extLst>
              <a:ext uri="{FF2B5EF4-FFF2-40B4-BE49-F238E27FC236}">
                <a16:creationId xmlns:a16="http://schemas.microsoft.com/office/drawing/2014/main" id="{09CF067E-39E5-4D91-87A3-ACC6AD15E96D}"/>
              </a:ext>
            </a:extLst>
          </p:cNvPr>
          <p:cNvSpPr txBox="1">
            <a:spLocks/>
          </p:cNvSpPr>
          <p:nvPr userDrawn="1"/>
        </p:nvSpPr>
        <p:spPr>
          <a:xfrm>
            <a:off x="9525" y="5234399"/>
            <a:ext cx="9756058" cy="745571"/>
          </a:xfrm>
          <a:prstGeom prst="rect">
            <a:avLst/>
          </a:prstGeom>
          <a:solidFill>
            <a:srgbClr val="00AEEF"/>
          </a:solidFill>
        </p:spPr>
        <p:txBody>
          <a:bodyPr vert="horz" wrap="square" lIns="360000" tIns="144000" rIns="91440" bIns="45720" rtlCol="0" anchor="ctr" anchorCtr="0">
            <a:spAutoFit/>
          </a:bodyPr>
          <a:lstStyle>
            <a:lvl1pPr algn="l" defTabSz="914400" rtl="0" eaLnBrk="1" latinLnBrk="0" hangingPunct="1">
              <a:lnSpc>
                <a:spcPct val="90000"/>
              </a:lnSpc>
              <a:spcBef>
                <a:spcPct val="0"/>
              </a:spcBef>
              <a:buNone/>
              <a:defRPr sz="4000" kern="1200" cap="all" spc="600" baseline="0">
                <a:solidFill>
                  <a:schemeClr val="bg1"/>
                </a:solidFill>
                <a:latin typeface="Univers Next Pro Condensed" panose="020B0906030202020203" pitchFamily="34" charset="0"/>
                <a:ea typeface="+mj-ea"/>
                <a:cs typeface="+mj-cs"/>
              </a:defRPr>
            </a:lvl1pPr>
          </a:lstStyle>
          <a:p>
            <a:r>
              <a:rPr lang="en-US" dirty="0"/>
              <a:t>ARTICLE OF THE WEEK</a:t>
            </a:r>
            <a:endParaRPr lang="en-GB" dirty="0"/>
          </a:p>
        </p:txBody>
      </p:sp>
    </p:spTree>
    <p:extLst>
      <p:ext uri="{BB962C8B-B14F-4D97-AF65-F5344CB8AC3E}">
        <p14:creationId xmlns:p14="http://schemas.microsoft.com/office/powerpoint/2010/main" val="7754037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84C12D-CF63-408B-A8E3-CA310ADFADB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25" y="-311150"/>
            <a:ext cx="12192000" cy="8128000"/>
          </a:xfrm>
          <a:prstGeom prst="rect">
            <a:avLst/>
          </a:prstGeom>
        </p:spPr>
      </p:pic>
      <p:sp>
        <p:nvSpPr>
          <p:cNvPr id="3" name="Title 1">
            <a:extLst>
              <a:ext uri="{FF2B5EF4-FFF2-40B4-BE49-F238E27FC236}">
                <a16:creationId xmlns:a16="http://schemas.microsoft.com/office/drawing/2014/main" id="{EF5A0075-6DAE-4F75-9850-A81CCC068425}"/>
              </a:ext>
            </a:extLst>
          </p:cNvPr>
          <p:cNvSpPr txBox="1">
            <a:spLocks/>
          </p:cNvSpPr>
          <p:nvPr userDrawn="1"/>
        </p:nvSpPr>
        <p:spPr>
          <a:xfrm>
            <a:off x="9525" y="5234399"/>
            <a:ext cx="9756058" cy="745571"/>
          </a:xfrm>
          <a:prstGeom prst="rect">
            <a:avLst/>
          </a:prstGeom>
          <a:solidFill>
            <a:srgbClr val="00AEEF"/>
          </a:solidFill>
        </p:spPr>
        <p:txBody>
          <a:bodyPr vert="horz" wrap="square" lIns="360000" tIns="144000" rIns="91440" bIns="45720" rtlCol="0" anchor="ctr" anchorCtr="0">
            <a:spAutoFit/>
          </a:bodyPr>
          <a:lstStyle>
            <a:lvl1pPr algn="l" defTabSz="914400" rtl="0" eaLnBrk="1" latinLnBrk="0" hangingPunct="1">
              <a:lnSpc>
                <a:spcPct val="90000"/>
              </a:lnSpc>
              <a:spcBef>
                <a:spcPct val="0"/>
              </a:spcBef>
              <a:buNone/>
              <a:defRPr sz="4000" kern="1200" cap="all" spc="600" baseline="0">
                <a:solidFill>
                  <a:schemeClr val="bg1"/>
                </a:solidFill>
                <a:latin typeface="Univers Next Pro Condensed" panose="020B0906030202020203" pitchFamily="34" charset="0"/>
                <a:ea typeface="+mj-ea"/>
                <a:cs typeface="+mj-cs"/>
              </a:defRPr>
            </a:lvl1pPr>
          </a:lstStyle>
          <a:p>
            <a:r>
              <a:rPr lang="en-US" dirty="0"/>
              <a:t>ARTICLE OF THE WEEK</a:t>
            </a:r>
            <a:endParaRPr lang="en-GB" dirty="0"/>
          </a:p>
        </p:txBody>
      </p:sp>
    </p:spTree>
    <p:extLst>
      <p:ext uri="{BB962C8B-B14F-4D97-AF65-F5344CB8AC3E}">
        <p14:creationId xmlns:p14="http://schemas.microsoft.com/office/powerpoint/2010/main" val="3110041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descr="A group of people sitting on a bench posing for the camera&#10;&#10;Description automatically generated">
            <a:extLst>
              <a:ext uri="{FF2B5EF4-FFF2-40B4-BE49-F238E27FC236}">
                <a16:creationId xmlns:a16="http://schemas.microsoft.com/office/drawing/2014/main" id="{07C208A0-A92D-4420-B31C-6D26B7882A2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525" y="0"/>
            <a:ext cx="12192000" cy="6858000"/>
          </a:xfrm>
          <a:prstGeom prst="rect">
            <a:avLst/>
          </a:prstGeom>
        </p:spPr>
      </p:pic>
      <p:sp>
        <p:nvSpPr>
          <p:cNvPr id="3" name="Title 1">
            <a:extLst>
              <a:ext uri="{FF2B5EF4-FFF2-40B4-BE49-F238E27FC236}">
                <a16:creationId xmlns:a16="http://schemas.microsoft.com/office/drawing/2014/main" id="{EF5A0075-6DAE-4F75-9850-A81CCC068425}"/>
              </a:ext>
            </a:extLst>
          </p:cNvPr>
          <p:cNvSpPr txBox="1">
            <a:spLocks/>
          </p:cNvSpPr>
          <p:nvPr userDrawn="1"/>
        </p:nvSpPr>
        <p:spPr>
          <a:xfrm>
            <a:off x="9525" y="5234399"/>
            <a:ext cx="9756058" cy="745571"/>
          </a:xfrm>
          <a:prstGeom prst="rect">
            <a:avLst/>
          </a:prstGeom>
          <a:solidFill>
            <a:srgbClr val="00AEEF"/>
          </a:solidFill>
        </p:spPr>
        <p:txBody>
          <a:bodyPr vert="horz" wrap="square" lIns="360000" tIns="144000" rIns="91440" bIns="45720" rtlCol="0" anchor="ctr" anchorCtr="0">
            <a:spAutoFit/>
          </a:bodyPr>
          <a:lstStyle>
            <a:lvl1pPr algn="l" defTabSz="914400" rtl="0" eaLnBrk="1" latinLnBrk="0" hangingPunct="1">
              <a:lnSpc>
                <a:spcPct val="90000"/>
              </a:lnSpc>
              <a:spcBef>
                <a:spcPct val="0"/>
              </a:spcBef>
              <a:buNone/>
              <a:defRPr sz="4000" kern="1200" cap="all" spc="600" baseline="0">
                <a:solidFill>
                  <a:schemeClr val="bg1"/>
                </a:solidFill>
                <a:latin typeface="Univers Next Pro Condensed" panose="020B0906030202020203" pitchFamily="34" charset="0"/>
                <a:ea typeface="+mj-ea"/>
                <a:cs typeface="+mj-cs"/>
              </a:defRPr>
            </a:lvl1pPr>
          </a:lstStyle>
          <a:p>
            <a:r>
              <a:rPr lang="en-US"/>
              <a:t>Click to edit title</a:t>
            </a:r>
            <a:endParaRPr lang="en-GB"/>
          </a:p>
        </p:txBody>
      </p:sp>
    </p:spTree>
    <p:extLst>
      <p:ext uri="{BB962C8B-B14F-4D97-AF65-F5344CB8AC3E}">
        <p14:creationId xmlns:p14="http://schemas.microsoft.com/office/powerpoint/2010/main" val="37369711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EC21AA-0D92-47EE-9154-7AF89AB436C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516"/>
            <a:ext cx="12192000" cy="6855484"/>
          </a:xfrm>
          <a:prstGeom prst="rect">
            <a:avLst/>
          </a:prstGeom>
        </p:spPr>
      </p:pic>
      <p:sp>
        <p:nvSpPr>
          <p:cNvPr id="5" name="TextBox 4">
            <a:extLst>
              <a:ext uri="{FF2B5EF4-FFF2-40B4-BE49-F238E27FC236}">
                <a16:creationId xmlns:a16="http://schemas.microsoft.com/office/drawing/2014/main" id="{0A77C208-4BD6-4C38-BDC1-17B195E04AB9}"/>
              </a:ext>
            </a:extLst>
          </p:cNvPr>
          <p:cNvSpPr txBox="1"/>
          <p:nvPr userDrawn="1"/>
        </p:nvSpPr>
        <p:spPr>
          <a:xfrm>
            <a:off x="287867" y="550333"/>
            <a:ext cx="5681133" cy="646331"/>
          </a:xfrm>
          <a:prstGeom prst="rect">
            <a:avLst/>
          </a:prstGeom>
          <a:noFill/>
        </p:spPr>
        <p:txBody>
          <a:bodyPr wrap="square" rtlCol="0">
            <a:spAutoFit/>
          </a:bodyPr>
          <a:lstStyle/>
          <a:p>
            <a:pPr algn="l"/>
            <a:r>
              <a:rPr lang="en-GB" sz="3600" dirty="0">
                <a:solidFill>
                  <a:schemeClr val="bg1"/>
                </a:solidFill>
                <a:latin typeface="Univers Next Pro Condensed" panose="020B0906030202020203" pitchFamily="34" charset="0"/>
              </a:rPr>
              <a:t>INSTRUCTIONS</a:t>
            </a:r>
          </a:p>
        </p:txBody>
      </p:sp>
      <p:sp>
        <p:nvSpPr>
          <p:cNvPr id="6" name="TextBox 5">
            <a:extLst>
              <a:ext uri="{FF2B5EF4-FFF2-40B4-BE49-F238E27FC236}">
                <a16:creationId xmlns:a16="http://schemas.microsoft.com/office/drawing/2014/main" id="{A3AF2516-8551-4EE9-849B-CB3BC03C1256}"/>
              </a:ext>
            </a:extLst>
          </p:cNvPr>
          <p:cNvSpPr txBox="1"/>
          <p:nvPr userDrawn="1"/>
        </p:nvSpPr>
        <p:spPr>
          <a:xfrm>
            <a:off x="287867" y="1196664"/>
            <a:ext cx="6163733" cy="4201150"/>
          </a:xfrm>
          <a:prstGeom prst="rect">
            <a:avLst/>
          </a:prstGeom>
          <a:noFill/>
        </p:spPr>
        <p:txBody>
          <a:bodyPr wrap="square" rtlCol="0">
            <a:spAutoFit/>
          </a:bodyPr>
          <a:lstStyle/>
          <a:p>
            <a:pPr algn="l"/>
            <a:r>
              <a:rPr lang="en-GB" sz="1900" dirty="0">
                <a:solidFill>
                  <a:schemeClr val="bg1"/>
                </a:solidFill>
                <a:latin typeface="Arial" panose="020B0604020202020204" pitchFamily="34" charset="0"/>
                <a:cs typeface="Arial" panose="020B0604020202020204" pitchFamily="34" charset="0"/>
              </a:rPr>
              <a:t>This flexible resource is intended to provide you with some easy to use, appropriate rights-related learning to share with your children, their families and your colleagues. </a:t>
            </a:r>
          </a:p>
          <a:p>
            <a:pPr algn="l"/>
            <a:endParaRPr lang="en-GB" sz="1900" dirty="0">
              <a:solidFill>
                <a:schemeClr val="bg1"/>
              </a:solidFill>
              <a:latin typeface="Arial" panose="020B0604020202020204" pitchFamily="34" charset="0"/>
              <a:cs typeface="Arial" panose="020B0604020202020204" pitchFamily="34" charset="0"/>
            </a:endParaRPr>
          </a:p>
          <a:p>
            <a:pPr algn="l"/>
            <a:r>
              <a:rPr lang="en-GB" sz="1900" dirty="0">
                <a:solidFill>
                  <a:schemeClr val="bg1"/>
                </a:solidFill>
                <a:latin typeface="Arial" panose="020B0604020202020204" pitchFamily="34" charset="0"/>
                <a:cs typeface="Arial" panose="020B0604020202020204" pitchFamily="34" charset="0"/>
              </a:rPr>
              <a:t>Please </a:t>
            </a:r>
            <a:r>
              <a:rPr lang="en-GB" sz="1900" b="1" dirty="0">
                <a:solidFill>
                  <a:srgbClr val="FFFF00"/>
                </a:solidFill>
                <a:latin typeface="Arial" panose="020B0604020202020204" pitchFamily="34" charset="0"/>
                <a:cs typeface="Arial" panose="020B0604020202020204" pitchFamily="34" charset="0"/>
              </a:rPr>
              <a:t>edit out non-relevant slides or tasks </a:t>
            </a:r>
            <a:r>
              <a:rPr lang="en-GB" sz="1900" dirty="0">
                <a:solidFill>
                  <a:schemeClr val="bg1"/>
                </a:solidFill>
                <a:latin typeface="Arial" panose="020B0604020202020204" pitchFamily="34" charset="0"/>
                <a:cs typeface="Arial" panose="020B0604020202020204" pitchFamily="34" charset="0"/>
              </a:rPr>
              <a:t>before sharing with students. Please check the content works for your learners and feel free to add any content that would make the material more relevant to your setting. </a:t>
            </a:r>
          </a:p>
          <a:p>
            <a:pPr algn="l"/>
            <a:endParaRPr lang="en-GB" sz="1900" dirty="0">
              <a:solidFill>
                <a:schemeClr val="bg1"/>
              </a:solidFill>
              <a:latin typeface="Arial" panose="020B0604020202020204" pitchFamily="34" charset="0"/>
              <a:cs typeface="Arial" panose="020B0604020202020204" pitchFamily="34" charset="0"/>
            </a:endParaRPr>
          </a:p>
          <a:p>
            <a:pPr algn="l"/>
            <a:r>
              <a:rPr lang="en-GB" sz="1900" dirty="0">
                <a:solidFill>
                  <a:schemeClr val="bg1"/>
                </a:solidFill>
                <a:latin typeface="Arial" panose="020B0604020202020204" pitchFamily="34" charset="0"/>
                <a:cs typeface="Arial" panose="020B0604020202020204" pitchFamily="34" charset="0"/>
              </a:rPr>
              <a:t>This pack also provides links to learning resources from third parties and from the UK Committee </a:t>
            </a:r>
            <a:r>
              <a:rPr lang="en-GB" sz="1900">
                <a:solidFill>
                  <a:schemeClr val="bg1"/>
                </a:solidFill>
                <a:latin typeface="Arial" panose="020B0604020202020204" pitchFamily="34" charset="0"/>
                <a:cs typeface="Arial" panose="020B0604020202020204" pitchFamily="34" charset="0"/>
              </a:rPr>
              <a:t>for UNICEF </a:t>
            </a:r>
            <a:r>
              <a:rPr lang="en-GB" sz="1900" dirty="0">
                <a:solidFill>
                  <a:schemeClr val="bg1"/>
                </a:solidFill>
                <a:latin typeface="Arial" panose="020B0604020202020204" pitchFamily="34" charset="0"/>
                <a:cs typeface="Arial" panose="020B0604020202020204" pitchFamily="34" charset="0"/>
              </a:rPr>
              <a:t>(UNICEF UK) that you can access for free.</a:t>
            </a:r>
          </a:p>
          <a:p>
            <a:pPr algn="l"/>
            <a:endParaRPr lang="en-GB"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00514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7" name="Picture 6" descr="A group of people sitting on a bench posing for the camera&#10;&#10;Description automatically generated">
            <a:extLst>
              <a:ext uri="{FF2B5EF4-FFF2-40B4-BE49-F238E27FC236}">
                <a16:creationId xmlns:a16="http://schemas.microsoft.com/office/drawing/2014/main" id="{07C208A0-A92D-4420-B31C-6D26B7882A2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525" y="0"/>
            <a:ext cx="12192000" cy="6858000"/>
          </a:xfrm>
          <a:prstGeom prst="rect">
            <a:avLst/>
          </a:prstGeom>
        </p:spPr>
      </p:pic>
      <p:sp>
        <p:nvSpPr>
          <p:cNvPr id="3" name="Title 1">
            <a:extLst>
              <a:ext uri="{FF2B5EF4-FFF2-40B4-BE49-F238E27FC236}">
                <a16:creationId xmlns:a16="http://schemas.microsoft.com/office/drawing/2014/main" id="{8888F5E4-CC18-4282-B6B0-29C91EAE1ED9}"/>
              </a:ext>
            </a:extLst>
          </p:cNvPr>
          <p:cNvSpPr txBox="1">
            <a:spLocks/>
          </p:cNvSpPr>
          <p:nvPr userDrawn="1"/>
        </p:nvSpPr>
        <p:spPr>
          <a:xfrm>
            <a:off x="9525" y="5234399"/>
            <a:ext cx="9756058" cy="745571"/>
          </a:xfrm>
          <a:prstGeom prst="rect">
            <a:avLst/>
          </a:prstGeom>
          <a:solidFill>
            <a:srgbClr val="00AEEF"/>
          </a:solidFill>
        </p:spPr>
        <p:txBody>
          <a:bodyPr vert="horz" wrap="square" lIns="360000" tIns="144000" rIns="91440" bIns="45720" rtlCol="0" anchor="ctr" anchorCtr="0">
            <a:spAutoFit/>
          </a:bodyPr>
          <a:lstStyle>
            <a:lvl1pPr algn="l" defTabSz="914400" rtl="0" eaLnBrk="1" latinLnBrk="0" hangingPunct="1">
              <a:lnSpc>
                <a:spcPct val="90000"/>
              </a:lnSpc>
              <a:spcBef>
                <a:spcPct val="0"/>
              </a:spcBef>
              <a:buNone/>
              <a:defRPr sz="4000" kern="1200" cap="all" spc="600" baseline="0">
                <a:solidFill>
                  <a:schemeClr val="bg1"/>
                </a:solidFill>
                <a:latin typeface="Univers Next Pro Condensed" panose="020B0906030202020203" pitchFamily="34" charset="0"/>
                <a:ea typeface="+mj-ea"/>
                <a:cs typeface="+mj-cs"/>
              </a:defRPr>
            </a:lvl1pPr>
          </a:lstStyle>
          <a:p>
            <a:r>
              <a:rPr lang="en-US" dirty="0"/>
              <a:t>Article of the week</a:t>
            </a:r>
            <a:endParaRPr lang="en-GB" dirty="0"/>
          </a:p>
        </p:txBody>
      </p:sp>
    </p:spTree>
    <p:extLst>
      <p:ext uri="{BB962C8B-B14F-4D97-AF65-F5344CB8AC3E}">
        <p14:creationId xmlns:p14="http://schemas.microsoft.com/office/powerpoint/2010/main" val="16768839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Introducing the article">
    <p:spTree>
      <p:nvGrpSpPr>
        <p:cNvPr id="1" name=""/>
        <p:cNvGrpSpPr/>
        <p:nvPr/>
      </p:nvGrpSpPr>
      <p:grpSpPr>
        <a:xfrm>
          <a:off x="0" y="0"/>
          <a:ext cx="0" cy="0"/>
          <a:chOff x="0" y="0"/>
          <a:chExt cx="0" cy="0"/>
        </a:xfrm>
      </p:grpSpPr>
      <p:pic>
        <p:nvPicPr>
          <p:cNvPr id="4" name="Picture 3" descr="Icon&#10;&#10;Description automatically generated with medium confidence">
            <a:extLst>
              <a:ext uri="{FF2B5EF4-FFF2-40B4-BE49-F238E27FC236}">
                <a16:creationId xmlns:a16="http://schemas.microsoft.com/office/drawing/2014/main" id="{F4E0B0F9-B80F-427D-AC73-5A7A7CB7A22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36828"/>
            <a:ext cx="12259733" cy="6893570"/>
          </a:xfrm>
          <a:prstGeom prst="rect">
            <a:avLst/>
          </a:prstGeom>
        </p:spPr>
      </p:pic>
      <p:pic>
        <p:nvPicPr>
          <p:cNvPr id="8" name="Picture 7" descr="Shape&#10;&#10;Description automatically generated">
            <a:extLst>
              <a:ext uri="{FF2B5EF4-FFF2-40B4-BE49-F238E27FC236}">
                <a16:creationId xmlns:a16="http://schemas.microsoft.com/office/drawing/2014/main" id="{F78A57B8-0C74-4701-99F6-4AD43C62E7F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933575"/>
            <a:ext cx="6896566" cy="4923167"/>
          </a:xfrm>
          <a:prstGeom prst="rect">
            <a:avLst/>
          </a:prstGeom>
        </p:spPr>
      </p:pic>
    </p:spTree>
    <p:extLst>
      <p:ext uri="{BB962C8B-B14F-4D97-AF65-F5344CB8AC3E}">
        <p14:creationId xmlns:p14="http://schemas.microsoft.com/office/powerpoint/2010/main" val="2354713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Any questions">
    <p:spTree>
      <p:nvGrpSpPr>
        <p:cNvPr id="1" name=""/>
        <p:cNvGrpSpPr/>
        <p:nvPr/>
      </p:nvGrpSpPr>
      <p:grpSpPr>
        <a:xfrm>
          <a:off x="0" y="0"/>
          <a:ext cx="0" cy="0"/>
          <a:chOff x="0" y="0"/>
          <a:chExt cx="0" cy="0"/>
        </a:xfrm>
      </p:grpSpPr>
      <p:pic>
        <p:nvPicPr>
          <p:cNvPr id="8" name="Picture 7" descr="A picture containing person, sitting, man, reading&#10;&#10;Description automatically generated">
            <a:extLst>
              <a:ext uri="{FF2B5EF4-FFF2-40B4-BE49-F238E27FC236}">
                <a16:creationId xmlns:a16="http://schemas.microsoft.com/office/drawing/2014/main" id="{3F6FEA19-0098-4FF3-8554-E7B817911B8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itle 1">
            <a:extLst>
              <a:ext uri="{FF2B5EF4-FFF2-40B4-BE49-F238E27FC236}">
                <a16:creationId xmlns:a16="http://schemas.microsoft.com/office/drawing/2014/main" id="{70088B6A-37EC-4377-97F2-1E7A89274C0F}"/>
              </a:ext>
            </a:extLst>
          </p:cNvPr>
          <p:cNvSpPr>
            <a:spLocks noGrp="1"/>
          </p:cNvSpPr>
          <p:nvPr>
            <p:ph type="ctrTitle" hasCustomPrompt="1"/>
          </p:nvPr>
        </p:nvSpPr>
        <p:spPr>
          <a:xfrm>
            <a:off x="0" y="5167889"/>
            <a:ext cx="7392202" cy="1022569"/>
          </a:xfrm>
          <a:solidFill>
            <a:srgbClr val="00ACE9"/>
          </a:solidFill>
        </p:spPr>
        <p:txBody>
          <a:bodyPr wrap="square" lIns="360000" tIns="144000" anchor="ctr" anchorCtr="0">
            <a:spAutoFit/>
          </a:bodyPr>
          <a:lstStyle>
            <a:lvl1pPr>
              <a:defRPr sz="6000" cap="all" spc="600" baseline="0">
                <a:solidFill>
                  <a:schemeClr val="bg1"/>
                </a:solidFill>
                <a:latin typeface="Univers Next Pro Condensed" panose="020B0906030202020203" pitchFamily="34" charset="0"/>
              </a:defRPr>
            </a:lvl1pPr>
          </a:lstStyle>
          <a:p>
            <a:r>
              <a:rPr lang="en-US" dirty="0"/>
              <a:t>thankyou</a:t>
            </a:r>
            <a:endParaRPr lang="en-GB" dirty="0"/>
          </a:p>
        </p:txBody>
      </p:sp>
    </p:spTree>
    <p:extLst>
      <p:ext uri="{BB962C8B-B14F-4D97-AF65-F5344CB8AC3E}">
        <p14:creationId xmlns:p14="http://schemas.microsoft.com/office/powerpoint/2010/main" val="5553599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and object 2">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272796" y="202348"/>
            <a:ext cx="11247587" cy="709158"/>
          </a:xfrm>
        </p:spPr>
        <p:txBody>
          <a:bodyPr anchor="b">
            <a:normAutofit/>
          </a:bodyPr>
          <a:lstStyle>
            <a:lvl1pPr algn="l">
              <a:defRPr sz="4000" cap="all" spc="400" baseline="0">
                <a:solidFill>
                  <a:schemeClr val="bg1"/>
                </a:solidFill>
                <a:latin typeface="Univers Next Pro Condensed" panose="020B0906030202020203" pitchFamily="34" charset="0"/>
              </a:defRPr>
            </a:lvl1pPr>
          </a:lstStyle>
          <a:p>
            <a:r>
              <a:rPr lang="en-US" dirty="0"/>
              <a:t> Add headline here</a:t>
            </a:r>
            <a:endParaRPr lang="en-GB" dirty="0"/>
          </a:p>
        </p:txBody>
      </p:sp>
      <p:cxnSp>
        <p:nvCxnSpPr>
          <p:cNvPr id="17" name="Straight Connector 16">
            <a:extLst>
              <a:ext uri="{FF2B5EF4-FFF2-40B4-BE49-F238E27FC236}">
                <a16:creationId xmlns:a16="http://schemas.microsoft.com/office/drawing/2014/main" id="{2AEE0FCB-1120-4045-A506-E38BD7CCECDC}"/>
              </a:ext>
            </a:extLst>
          </p:cNvPr>
          <p:cNvCxnSpPr>
            <a:cxnSpLocks/>
          </p:cNvCxnSpPr>
          <p:nvPr userDrawn="1"/>
        </p:nvCxnSpPr>
        <p:spPr>
          <a:xfrm>
            <a:off x="67889" y="1121839"/>
            <a:ext cx="12056222" cy="0"/>
          </a:xfrm>
          <a:prstGeom prst="line">
            <a:avLst/>
          </a:prstGeom>
          <a:ln w="44450" cmpd="sng">
            <a:solidFill>
              <a:schemeClr val="bg1"/>
            </a:solidFill>
            <a:prstDash val="lgDash"/>
          </a:ln>
        </p:spPr>
        <p:style>
          <a:lnRef idx="1">
            <a:schemeClr val="accent1"/>
          </a:lnRef>
          <a:fillRef idx="0">
            <a:schemeClr val="accent1"/>
          </a:fillRef>
          <a:effectRef idx="0">
            <a:schemeClr val="accent1"/>
          </a:effectRef>
          <a:fontRef idx="minor">
            <a:schemeClr val="tx1"/>
          </a:fontRef>
        </p:style>
      </p:cxnSp>
      <p:pic>
        <p:nvPicPr>
          <p:cNvPr id="6" name="Picture 5" descr="A picture containing drawing&#10;&#10;Description automatically generated">
            <a:extLst>
              <a:ext uri="{FF2B5EF4-FFF2-40B4-BE49-F238E27FC236}">
                <a16:creationId xmlns:a16="http://schemas.microsoft.com/office/drawing/2014/main" id="{FB66101A-794E-4CBA-A965-9BBF63D6A45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224004" y="5495112"/>
            <a:ext cx="5967996" cy="1283211"/>
          </a:xfrm>
          <a:prstGeom prst="rect">
            <a:avLst/>
          </a:prstGeom>
        </p:spPr>
      </p:pic>
    </p:spTree>
    <p:extLst>
      <p:ext uri="{BB962C8B-B14F-4D97-AF65-F5344CB8AC3E}">
        <p14:creationId xmlns:p14="http://schemas.microsoft.com/office/powerpoint/2010/main" val="20024681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imple tex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786F8ED-6F66-BE45-ADC6-D6BC0CEF0183}"/>
              </a:ext>
            </a:extLst>
          </p:cNvPr>
          <p:cNvSpPr>
            <a:spLocks noGrp="1"/>
          </p:cNvSpPr>
          <p:nvPr>
            <p:ph type="body" sz="quarter" idx="11" hasCustomPrompt="1"/>
          </p:nvPr>
        </p:nvSpPr>
        <p:spPr>
          <a:xfrm>
            <a:off x="360000" y="1652580"/>
            <a:ext cx="10858500" cy="4092575"/>
          </a:xfrm>
        </p:spPr>
        <p:txBody>
          <a:bodyPr tIns="180000"/>
          <a:lstStyle>
            <a:lvl1pPr marL="457200" indent="-457200">
              <a:spcAft>
                <a:spcPts val="1000"/>
              </a:spcAft>
              <a:buClr>
                <a:srgbClr val="00AEEF"/>
              </a:buClr>
              <a:buFont typeface="Wingdings" pitchFamily="2" charset="2"/>
              <a:buChar char="§"/>
              <a:defRPr/>
            </a:lvl1pPr>
            <a:lvl2pPr marL="800100" indent="-342900">
              <a:buClr>
                <a:schemeClr val="tx1"/>
              </a:buClr>
              <a:buFont typeface="Wingdings" pitchFamily="2" charset="2"/>
              <a:buChar char="§"/>
              <a:defRPr/>
            </a:lvl2pPr>
            <a:lvl3pPr marL="1143000" indent="-228600">
              <a:buClr>
                <a:srgbClr val="00AEEF"/>
              </a:buClr>
              <a:buFont typeface="Wingdings" pitchFamily="2" charset="2"/>
              <a:buChar char="§"/>
              <a:defRPr/>
            </a:lvl3pPr>
            <a:lvl4pPr marL="1600200" indent="-228600">
              <a:buClr>
                <a:schemeClr val="tx1"/>
              </a:buClr>
              <a:buFont typeface="Wingdings" pitchFamily="2" charset="2"/>
              <a:buChar char="§"/>
              <a:defRPr/>
            </a:lvl4pPr>
            <a:lvl5pPr marL="2114550" indent="-285750">
              <a:buClr>
                <a:srgbClr val="00AEEF"/>
              </a:buClr>
              <a:buFont typeface="Wingdings" pitchFamily="2" charset="2"/>
              <a:buChar char="§"/>
              <a:defRPr/>
            </a:lvl5pPr>
          </a:lstStyle>
          <a:p>
            <a:pPr lvl="0"/>
            <a:r>
              <a:rPr lang="en-US" b="0" i="0">
                <a:latin typeface="Univers Next Pro" panose="020B0503030202020203" pitchFamily="34" charset="77"/>
                <a:cs typeface="Univers" panose="020F0502020204030204" pitchFamily="34" charset="0"/>
              </a:rPr>
              <a:t>Click to add engaging text</a:t>
            </a:r>
          </a:p>
          <a:p>
            <a:pPr lvl="0"/>
            <a:r>
              <a:rPr lang="en-US" b="0" i="0">
                <a:latin typeface="Univers Next Pro" panose="020B0503030202020203" pitchFamily="34" charset="77"/>
                <a:cs typeface="Univers" panose="020F0502020204030204" pitchFamily="34" charset="0"/>
              </a:rPr>
              <a:t>And some more text</a:t>
            </a:r>
          </a:p>
          <a:p>
            <a:pPr lvl="1"/>
            <a:r>
              <a:rPr lang="en-US" b="0" i="0">
                <a:latin typeface="Univers Next Pro" panose="020B0503030202020203" pitchFamily="34" charset="77"/>
                <a:cs typeface="Univers" panose="020F0502020204030204" pitchFamily="34" charset="0"/>
              </a:rPr>
              <a:t>Second level</a:t>
            </a:r>
          </a:p>
          <a:p>
            <a:pPr lvl="2"/>
            <a:r>
              <a:rPr lang="en-US" b="0" i="0">
                <a:latin typeface="Univers Next Pro" panose="020B0503030202020203" pitchFamily="34" charset="77"/>
                <a:cs typeface="Univers" panose="020F0502020204030204" pitchFamily="34" charset="0"/>
              </a:rPr>
              <a:t>Third level</a:t>
            </a:r>
          </a:p>
          <a:p>
            <a:pPr lvl="3"/>
            <a:r>
              <a:rPr lang="en-US" b="0" i="0">
                <a:latin typeface="Univers Next Pro" panose="020B0503030202020203" pitchFamily="34" charset="77"/>
                <a:cs typeface="Univers" panose="020F0502020204030204" pitchFamily="34" charset="0"/>
              </a:rPr>
              <a:t>Fourth level</a:t>
            </a:r>
          </a:p>
          <a:p>
            <a:pPr lvl="4"/>
            <a:endParaRPr lang="en-US" b="0" i="0">
              <a:latin typeface="Univers Next Pro" panose="020B0503030202020203" pitchFamily="34" charset="77"/>
              <a:cs typeface="Univers" panose="020F0502020204030204" pitchFamily="34" charset="0"/>
            </a:endParaRPr>
          </a:p>
        </p:txBody>
      </p:sp>
      <p:cxnSp>
        <p:nvCxnSpPr>
          <p:cNvPr id="6" name="Straight Connector 5">
            <a:extLst>
              <a:ext uri="{FF2B5EF4-FFF2-40B4-BE49-F238E27FC236}">
                <a16:creationId xmlns:a16="http://schemas.microsoft.com/office/drawing/2014/main" id="{032FFBB5-AF36-DC41-B7D2-D1C8564792E3}"/>
              </a:ext>
            </a:extLst>
          </p:cNvPr>
          <p:cNvCxnSpPr>
            <a:cxnSpLocks/>
          </p:cNvCxnSpPr>
          <p:nvPr userDrawn="1"/>
        </p:nvCxnSpPr>
        <p:spPr>
          <a:xfrm flipV="1">
            <a:off x="16519" y="1391521"/>
            <a:ext cx="12175481" cy="42699"/>
          </a:xfrm>
          <a:prstGeom prst="line">
            <a:avLst/>
          </a:prstGeom>
          <a:ln w="44450" cmpd="sng">
            <a:solidFill>
              <a:srgbClr val="00AEEF"/>
            </a:solidFill>
            <a:prstDash val="lgDash"/>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CA965B56-7434-4F4E-9C33-F1D3F131942D}"/>
              </a:ext>
            </a:extLst>
          </p:cNvPr>
          <p:cNvSpPr>
            <a:spLocks noGrp="1"/>
          </p:cNvSpPr>
          <p:nvPr>
            <p:ph type="ctrTitle" hasCustomPrompt="1"/>
          </p:nvPr>
        </p:nvSpPr>
        <p:spPr>
          <a:xfrm>
            <a:off x="360000" y="261444"/>
            <a:ext cx="11247587" cy="877104"/>
          </a:xfrm>
        </p:spPr>
        <p:txBody>
          <a:bodyPr anchor="b">
            <a:normAutofit/>
          </a:bodyPr>
          <a:lstStyle>
            <a:lvl1pPr algn="l">
              <a:defRPr sz="4800" cap="all" spc="400" baseline="0">
                <a:solidFill>
                  <a:srgbClr val="00AEEF"/>
                </a:solidFill>
                <a:latin typeface="Univers Next Pro Condensed" panose="020B0906030202020203" pitchFamily="34" charset="0"/>
              </a:defRPr>
            </a:lvl1pPr>
          </a:lstStyle>
          <a:p>
            <a:r>
              <a:rPr lang="en-US"/>
              <a:t> add headline here</a:t>
            </a:r>
            <a:endParaRPr lang="en-GB"/>
          </a:p>
        </p:txBody>
      </p:sp>
      <p:pic>
        <p:nvPicPr>
          <p:cNvPr id="7" name="Picture 6" descr="A close up of a logo&#10;&#10;Description automatically generated">
            <a:extLst>
              <a:ext uri="{FF2B5EF4-FFF2-40B4-BE49-F238E27FC236}">
                <a16:creationId xmlns:a16="http://schemas.microsoft.com/office/drawing/2014/main" id="{DDF87C42-D6D6-4C5A-A743-872A791424A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818516" y="5719200"/>
            <a:ext cx="5296365" cy="1138800"/>
          </a:xfrm>
          <a:prstGeom prst="rect">
            <a:avLst/>
          </a:prstGeom>
        </p:spPr>
      </p:pic>
    </p:spTree>
    <p:extLst>
      <p:ext uri="{BB962C8B-B14F-4D97-AF65-F5344CB8AC3E}">
        <p14:creationId xmlns:p14="http://schemas.microsoft.com/office/powerpoint/2010/main" val="1620659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Picture 6" descr="A group of people sitting on a bench posing for the camera&#10;&#10;Description automatically generated">
            <a:extLst>
              <a:ext uri="{FF2B5EF4-FFF2-40B4-BE49-F238E27FC236}">
                <a16:creationId xmlns:a16="http://schemas.microsoft.com/office/drawing/2014/main" id="{07C208A0-A92D-4420-B31C-6D26B7882A2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525" y="0"/>
            <a:ext cx="12192000" cy="6858000"/>
          </a:xfrm>
          <a:prstGeom prst="rect">
            <a:avLst/>
          </a:prstGeom>
        </p:spPr>
      </p:pic>
      <p:sp>
        <p:nvSpPr>
          <p:cNvPr id="3" name="Title 1">
            <a:extLst>
              <a:ext uri="{FF2B5EF4-FFF2-40B4-BE49-F238E27FC236}">
                <a16:creationId xmlns:a16="http://schemas.microsoft.com/office/drawing/2014/main" id="{8888F5E4-CC18-4282-B6B0-29C91EAE1ED9}"/>
              </a:ext>
            </a:extLst>
          </p:cNvPr>
          <p:cNvSpPr txBox="1">
            <a:spLocks/>
          </p:cNvSpPr>
          <p:nvPr userDrawn="1"/>
        </p:nvSpPr>
        <p:spPr>
          <a:xfrm>
            <a:off x="9525" y="5234399"/>
            <a:ext cx="9756058" cy="745571"/>
          </a:xfrm>
          <a:prstGeom prst="rect">
            <a:avLst/>
          </a:prstGeom>
          <a:solidFill>
            <a:srgbClr val="00AEEF"/>
          </a:solidFill>
        </p:spPr>
        <p:txBody>
          <a:bodyPr vert="horz" wrap="square" lIns="360000" tIns="144000" rIns="91440" bIns="45720" rtlCol="0" anchor="ctr" anchorCtr="0">
            <a:spAutoFit/>
          </a:bodyPr>
          <a:lstStyle>
            <a:lvl1pPr algn="l" defTabSz="914400" rtl="0" eaLnBrk="1" latinLnBrk="0" hangingPunct="1">
              <a:lnSpc>
                <a:spcPct val="90000"/>
              </a:lnSpc>
              <a:spcBef>
                <a:spcPct val="0"/>
              </a:spcBef>
              <a:buNone/>
              <a:defRPr sz="4000" kern="1200" cap="all" spc="600" baseline="0">
                <a:solidFill>
                  <a:schemeClr val="bg1"/>
                </a:solidFill>
                <a:latin typeface="Univers Next Pro Condensed" panose="020B0906030202020203" pitchFamily="34" charset="0"/>
                <a:ea typeface="+mj-ea"/>
                <a:cs typeface="+mj-cs"/>
              </a:defRPr>
            </a:lvl1pPr>
          </a:lstStyle>
          <a:p>
            <a:r>
              <a:rPr lang="en-US"/>
              <a:t>Click to edit title</a:t>
            </a:r>
            <a:endParaRPr lang="en-GB"/>
          </a:p>
        </p:txBody>
      </p:sp>
    </p:spTree>
    <p:extLst>
      <p:ext uri="{BB962C8B-B14F-4D97-AF65-F5344CB8AC3E}">
        <p14:creationId xmlns:p14="http://schemas.microsoft.com/office/powerpoint/2010/main" val="4220624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ing the article">
    <p:spTree>
      <p:nvGrpSpPr>
        <p:cNvPr id="1" name=""/>
        <p:cNvGrpSpPr/>
        <p:nvPr/>
      </p:nvGrpSpPr>
      <p:grpSpPr>
        <a:xfrm>
          <a:off x="0" y="0"/>
          <a:ext cx="0" cy="0"/>
          <a:chOff x="0" y="0"/>
          <a:chExt cx="0" cy="0"/>
        </a:xfrm>
      </p:grpSpPr>
      <p:pic>
        <p:nvPicPr>
          <p:cNvPr id="4" name="Picture 3" descr="Icon&#10;&#10;Description automatically generated with medium confidence">
            <a:extLst>
              <a:ext uri="{FF2B5EF4-FFF2-40B4-BE49-F238E27FC236}">
                <a16:creationId xmlns:a16="http://schemas.microsoft.com/office/drawing/2014/main" id="{F4E0B0F9-B80F-427D-AC73-5A7A7CB7A22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01600"/>
            <a:ext cx="12374926" cy="6958342"/>
          </a:xfrm>
          <a:prstGeom prst="rect">
            <a:avLst/>
          </a:prstGeom>
        </p:spPr>
      </p:pic>
      <p:pic>
        <p:nvPicPr>
          <p:cNvPr id="8" name="Picture 7" descr="Shape&#10;&#10;Description automatically generated">
            <a:extLst>
              <a:ext uri="{FF2B5EF4-FFF2-40B4-BE49-F238E27FC236}">
                <a16:creationId xmlns:a16="http://schemas.microsoft.com/office/drawing/2014/main" id="{F78A57B8-0C74-4701-99F6-4AD43C62E7F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933575"/>
            <a:ext cx="6896566" cy="4923167"/>
          </a:xfrm>
          <a:prstGeom prst="rect">
            <a:avLst/>
          </a:prstGeom>
        </p:spPr>
      </p:pic>
    </p:spTree>
    <p:extLst>
      <p:ext uri="{BB962C8B-B14F-4D97-AF65-F5344CB8AC3E}">
        <p14:creationId xmlns:p14="http://schemas.microsoft.com/office/powerpoint/2010/main" val="2192479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ue slice one title blue dash">
    <p:spTree>
      <p:nvGrpSpPr>
        <p:cNvPr id="1" name=""/>
        <p:cNvGrpSpPr/>
        <p:nvPr/>
      </p:nvGrpSpPr>
      <p:grpSpPr>
        <a:xfrm>
          <a:off x="0" y="0"/>
          <a:ext cx="0" cy="0"/>
          <a:chOff x="0" y="0"/>
          <a:chExt cx="0" cy="0"/>
        </a:xfrm>
      </p:grpSpPr>
      <p:pic>
        <p:nvPicPr>
          <p:cNvPr id="4" name="Picture 3" descr="Icon&#10;&#10;Description automatically generated with medium confidence">
            <a:extLst>
              <a:ext uri="{FF2B5EF4-FFF2-40B4-BE49-F238E27FC236}">
                <a16:creationId xmlns:a16="http://schemas.microsoft.com/office/drawing/2014/main" id="{F4E0B0F9-B80F-427D-AC73-5A7A7CB7A22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00342"/>
            <a:ext cx="12374926" cy="6958342"/>
          </a:xfrm>
          <a:prstGeom prst="rect">
            <a:avLst/>
          </a:prstGeom>
        </p:spPr>
      </p:pic>
    </p:spTree>
    <p:extLst>
      <p:ext uri="{BB962C8B-B14F-4D97-AF65-F5344CB8AC3E}">
        <p14:creationId xmlns:p14="http://schemas.microsoft.com/office/powerpoint/2010/main" val="527327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ue slice single title white dash">
    <p:spTree>
      <p:nvGrpSpPr>
        <p:cNvPr id="1" name=""/>
        <p:cNvGrpSpPr/>
        <p:nvPr/>
      </p:nvGrpSpPr>
      <p:grpSpPr>
        <a:xfrm>
          <a:off x="0" y="0"/>
          <a:ext cx="0" cy="0"/>
          <a:chOff x="0" y="0"/>
          <a:chExt cx="0" cy="0"/>
        </a:xfrm>
      </p:grpSpPr>
      <p:pic>
        <p:nvPicPr>
          <p:cNvPr id="3" name="Picture 2" descr="Icon&#10;&#10;Description automatically generated with medium confidence">
            <a:extLst>
              <a:ext uri="{FF2B5EF4-FFF2-40B4-BE49-F238E27FC236}">
                <a16:creationId xmlns:a16="http://schemas.microsoft.com/office/drawing/2014/main" id="{60819AA2-CB58-47D5-A0B0-74E666CA8CB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5871"/>
            <a:ext cx="12293600" cy="6912613"/>
          </a:xfrm>
          <a:prstGeom prst="rect">
            <a:avLst/>
          </a:prstGeom>
        </p:spPr>
      </p:pic>
    </p:spTree>
    <p:extLst>
      <p:ext uri="{BB962C8B-B14F-4D97-AF65-F5344CB8AC3E}">
        <p14:creationId xmlns:p14="http://schemas.microsoft.com/office/powerpoint/2010/main" val="2867936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ce single title white dash with image">
    <p:spTree>
      <p:nvGrpSpPr>
        <p:cNvPr id="1" name=""/>
        <p:cNvGrpSpPr/>
        <p:nvPr/>
      </p:nvGrpSpPr>
      <p:grpSpPr>
        <a:xfrm>
          <a:off x="0" y="0"/>
          <a:ext cx="0" cy="0"/>
          <a:chOff x="0" y="0"/>
          <a:chExt cx="0" cy="0"/>
        </a:xfrm>
      </p:grpSpPr>
      <p:pic>
        <p:nvPicPr>
          <p:cNvPr id="3" name="Picture 2" descr="Icon&#10;&#10;Description automatically generated with medium confidence">
            <a:extLst>
              <a:ext uri="{FF2B5EF4-FFF2-40B4-BE49-F238E27FC236}">
                <a16:creationId xmlns:a16="http://schemas.microsoft.com/office/drawing/2014/main" id="{60819AA2-CB58-47D5-A0B0-74E666CA8CB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101600"/>
            <a:ext cx="12377163" cy="6959600"/>
          </a:xfrm>
          <a:prstGeom prst="rect">
            <a:avLst/>
          </a:prstGeom>
        </p:spPr>
      </p:pic>
    </p:spTree>
    <p:extLst>
      <p:ext uri="{BB962C8B-B14F-4D97-AF65-F5344CB8AC3E}">
        <p14:creationId xmlns:p14="http://schemas.microsoft.com/office/powerpoint/2010/main" val="1019943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lice single title white dash with image2">
    <p:spTree>
      <p:nvGrpSpPr>
        <p:cNvPr id="1" name=""/>
        <p:cNvGrpSpPr/>
        <p:nvPr/>
      </p:nvGrpSpPr>
      <p:grpSpPr>
        <a:xfrm>
          <a:off x="0" y="0"/>
          <a:ext cx="0" cy="0"/>
          <a:chOff x="0" y="0"/>
          <a:chExt cx="0" cy="0"/>
        </a:xfrm>
      </p:grpSpPr>
      <p:pic>
        <p:nvPicPr>
          <p:cNvPr id="5" name="Picture 4" descr="A person wearing a suit and tie&#10;&#10;Description automatically generated">
            <a:extLst>
              <a:ext uri="{FF2B5EF4-FFF2-40B4-BE49-F238E27FC236}">
                <a16:creationId xmlns:a16="http://schemas.microsoft.com/office/drawing/2014/main" id="{5FE2D8E7-4EA0-4C23-9739-A10E1C8E643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16881"/>
          <a:stretch/>
        </p:blipFill>
        <p:spPr>
          <a:xfrm flipH="1">
            <a:off x="-1" y="-1"/>
            <a:ext cx="12191999" cy="6858001"/>
          </a:xfrm>
          <a:prstGeom prst="rect">
            <a:avLst/>
          </a:prstGeom>
        </p:spPr>
      </p:pic>
      <p:pic>
        <p:nvPicPr>
          <p:cNvPr id="3" name="Picture 2" descr="Icon&#10;&#10;Description automatically generated with medium confidence">
            <a:extLst>
              <a:ext uri="{FF2B5EF4-FFF2-40B4-BE49-F238E27FC236}">
                <a16:creationId xmlns:a16="http://schemas.microsoft.com/office/drawing/2014/main" id="{60819AA2-CB58-47D5-A0B0-74E666CA8CB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 y="-130629"/>
            <a:ext cx="12424313" cy="6986112"/>
          </a:xfrm>
          <a:prstGeom prst="rect">
            <a:avLst/>
          </a:prstGeom>
        </p:spPr>
      </p:pic>
    </p:spTree>
    <p:extLst>
      <p:ext uri="{BB962C8B-B14F-4D97-AF65-F5344CB8AC3E}">
        <p14:creationId xmlns:p14="http://schemas.microsoft.com/office/powerpoint/2010/main" val="993741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ce single title blue dash with image">
    <p:bg>
      <p:bgPr>
        <a:solidFill>
          <a:schemeClr val="bg1"/>
        </a:solidFill>
        <a:effectLst/>
      </p:bgPr>
    </p:bg>
    <p:spTree>
      <p:nvGrpSpPr>
        <p:cNvPr id="1" name=""/>
        <p:cNvGrpSpPr/>
        <p:nvPr/>
      </p:nvGrpSpPr>
      <p:grpSpPr>
        <a:xfrm>
          <a:off x="0" y="0"/>
          <a:ext cx="0" cy="0"/>
          <a:chOff x="0" y="0"/>
          <a:chExt cx="0" cy="0"/>
        </a:xfrm>
      </p:grpSpPr>
      <p:pic>
        <p:nvPicPr>
          <p:cNvPr id="5" name="Picture 4" descr="Icon&#10;&#10;Description automatically generated with medium confidence">
            <a:extLst>
              <a:ext uri="{FF2B5EF4-FFF2-40B4-BE49-F238E27FC236}">
                <a16:creationId xmlns:a16="http://schemas.microsoft.com/office/drawing/2014/main" id="{2CA1285B-6221-419C-A454-834FF378DA4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516"/>
            <a:ext cx="12192000" cy="6855484"/>
          </a:xfrm>
          <a:prstGeom prst="rect">
            <a:avLst/>
          </a:prstGeom>
          <a:solidFill>
            <a:schemeClr val="bg1"/>
          </a:solidFill>
        </p:spPr>
      </p:pic>
    </p:spTree>
    <p:extLst>
      <p:ext uri="{BB962C8B-B14F-4D97-AF65-F5344CB8AC3E}">
        <p14:creationId xmlns:p14="http://schemas.microsoft.com/office/powerpoint/2010/main" val="913400282"/>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D823AD-7E46-4BC4-B6F2-95D960913C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5EA6E73-1FB3-4672-A186-44EDDA5AB6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F92268-EE10-4A33-8023-A417290A49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21314E-8A4B-4758-9B45-C385D311A07B}" type="datetimeFigureOut">
              <a:rPr lang="en-GB" smtClean="0"/>
              <a:t>28/11/2021</a:t>
            </a:fld>
            <a:endParaRPr lang="en-GB"/>
          </a:p>
        </p:txBody>
      </p:sp>
      <p:sp>
        <p:nvSpPr>
          <p:cNvPr id="5" name="Footer Placeholder 4">
            <a:extLst>
              <a:ext uri="{FF2B5EF4-FFF2-40B4-BE49-F238E27FC236}">
                <a16:creationId xmlns:a16="http://schemas.microsoft.com/office/drawing/2014/main" id="{10980CCE-9D22-4D25-93E2-654F4CF357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7FCC405-8893-4E1F-8261-69B33BE356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3F9AC1-C1B8-4CF6-A420-CB7239454072}" type="slidenum">
              <a:rPr lang="en-GB" smtClean="0"/>
              <a:t>‹#›</a:t>
            </a:fld>
            <a:endParaRPr lang="en-GB"/>
          </a:p>
        </p:txBody>
      </p:sp>
    </p:spTree>
    <p:extLst>
      <p:ext uri="{BB962C8B-B14F-4D97-AF65-F5344CB8AC3E}">
        <p14:creationId xmlns:p14="http://schemas.microsoft.com/office/powerpoint/2010/main" val="18336407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8" r:id="rId7"/>
    <p:sldLayoutId id="2147483666" r:id="rId8"/>
    <p:sldLayoutId id="2147483659" r:id="rId9"/>
    <p:sldLayoutId id="2147483691" r:id="rId10"/>
    <p:sldLayoutId id="2147483662" r:id="rId11"/>
    <p:sldLayoutId id="2147483663" r:id="rId12"/>
    <p:sldLayoutId id="2147483665" r:id="rId13"/>
    <p:sldLayoutId id="2147483664" r:id="rId14"/>
    <p:sldLayoutId id="2147483656" r:id="rId15"/>
    <p:sldLayoutId id="2147483657" r:id="rId16"/>
    <p:sldLayoutId id="2147483661" r:id="rId17"/>
    <p:sldLayoutId id="2147483671" r:id="rId18"/>
    <p:sldLayoutId id="2147483672" r:id="rId19"/>
    <p:sldLayoutId id="2147483674" r:id="rId20"/>
    <p:sldLayoutId id="2147483673" r:id="rId21"/>
    <p:sldLayoutId id="2147483675" r:id="rId22"/>
    <p:sldLayoutId id="2147483682" r:id="rId23"/>
    <p:sldLayoutId id="2147483689" r:id="rId24"/>
    <p:sldLayoutId id="2147483690"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unicef.org.uk/rights-respecting-schools/" TargetMode="External"/><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4.xml"/><Relationship Id="rId1" Type="http://schemas.openxmlformats.org/officeDocument/2006/relationships/video" Target="https://www.youtube.com/embed/1_54wHY9fs8?feature=oembed" TargetMode="External"/><Relationship Id="rId6" Type="http://schemas.openxmlformats.org/officeDocument/2006/relationships/image" Target="../media/image23.jpeg"/><Relationship Id="rId5" Type="http://schemas.openxmlformats.org/officeDocument/2006/relationships/hyperlink" Target="https://idpwd.org/" TargetMode="External"/><Relationship Id="rId4" Type="http://schemas.openxmlformats.org/officeDocument/2006/relationships/hyperlink" Target="https://www.youtube.com/watch?v=1_54wHY9fs8"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24.png"/><Relationship Id="rId1" Type="http://schemas.openxmlformats.org/officeDocument/2006/relationships/slideLayout" Target="../slideLayouts/slideLayout6.xml"/><Relationship Id="rId5" Type="http://schemas.openxmlformats.org/officeDocument/2006/relationships/image" Target="../media/image22.svg"/><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hyperlink" Target="https://www.british-sign.co.uk/" TargetMode="External"/><Relationship Id="rId2" Type="http://schemas.openxmlformats.org/officeDocument/2006/relationships/hyperlink" Target="https://www.scope.org.uk/advice-and-support/storybooks-featuring-disabled-children/" TargetMode="External"/><Relationship Id="rId1" Type="http://schemas.openxmlformats.org/officeDocument/2006/relationships/slideLayout" Target="../slideLayouts/slideLayout11.xml"/><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mOznuQf5Vmk" TargetMode="External"/><Relationship Id="rId2" Type="http://schemas.openxmlformats.org/officeDocument/2006/relationships/slideLayout" Target="../slideLayouts/slideLayout12.xml"/><Relationship Id="rId1" Type="http://schemas.openxmlformats.org/officeDocument/2006/relationships/video" Target="https://www.youtube.com/embed/mOznuQf5Vmk?feature=oembed" TargetMode="Externa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hyperlink" Target="https://www.booktrust.org.uk/booklists/a/aspergers-syndrome-and-autism/"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www.bbc.co.uk/news/stories-53749629" TargetMode="Externa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t="-9000" b="-9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03A0AA-0B49-41F7-A054-5F9DF321F02D}"/>
              </a:ext>
            </a:extLst>
          </p:cNvPr>
          <p:cNvSpPr txBox="1"/>
          <p:nvPr/>
        </p:nvSpPr>
        <p:spPr>
          <a:xfrm rot="16200000">
            <a:off x="9831692" y="4723582"/>
            <a:ext cx="4007225" cy="261610"/>
          </a:xfrm>
          <a:prstGeom prst="rect">
            <a:avLst/>
          </a:prstGeom>
          <a:noFill/>
        </p:spPr>
        <p:txBody>
          <a:bodyPr wrap="square" rtlCol="0">
            <a:spAutoFit/>
          </a:bodyPr>
          <a:lstStyle/>
          <a:p>
            <a:pPr algn="l"/>
            <a:r>
              <a:rPr lang="en-GB" sz="1100" dirty="0">
                <a:solidFill>
                  <a:schemeClr val="bg1"/>
                </a:solidFill>
                <a:latin typeface="Arial" panose="020B0604020202020204" pitchFamily="34" charset="0"/>
                <a:cs typeface="Arial" panose="020B0604020202020204" pitchFamily="34" charset="0"/>
              </a:rPr>
              <a:t>Unicef.com/</a:t>
            </a:r>
            <a:r>
              <a:rPr lang="en-GB" sz="1100" b="0" i="0" dirty="0">
                <a:solidFill>
                  <a:schemeClr val="bg1"/>
                </a:solidFill>
                <a:effectLst/>
                <a:latin typeface="Arial" panose="020B0604020202020204" pitchFamily="34" charset="0"/>
                <a:cs typeface="Arial" panose="020B0604020202020204" pitchFamily="34" charset="0"/>
              </a:rPr>
              <a:t> </a:t>
            </a:r>
            <a:r>
              <a:rPr lang="en-US" sz="1100" dirty="0">
                <a:solidFill>
                  <a:schemeClr val="bg1"/>
                </a:solidFill>
                <a:effectLst/>
                <a:latin typeface="Arial" panose="020B0604020202020204" pitchFamily="34" charset="0"/>
                <a:ea typeface="Calibri" panose="020F0502020204030204" pitchFamily="34" charset="0"/>
                <a:cs typeface="Arial" panose="020B0604020202020204" pitchFamily="34" charset="0"/>
              </a:rPr>
              <a:t>_</a:t>
            </a:r>
            <a:r>
              <a:rPr lang="en-GB" sz="1100" b="0" i="0" dirty="0">
                <a:solidFill>
                  <a:schemeClr val="bg1"/>
                </a:solidFill>
                <a:effectLst/>
                <a:latin typeface="Arial" panose="020B0604020202020204" pitchFamily="34" charset="0"/>
                <a:cs typeface="Arial" panose="020B0604020202020204" pitchFamily="34" charset="0"/>
              </a:rPr>
              <a:t>UNI358857</a:t>
            </a:r>
            <a:endParaRPr lang="en-GB" sz="11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3001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website&#10;&#10;Description automatically generated">
            <a:extLst>
              <a:ext uri="{FF2B5EF4-FFF2-40B4-BE49-F238E27FC236}">
                <a16:creationId xmlns:a16="http://schemas.microsoft.com/office/drawing/2014/main" id="{F1235C51-9AF3-4F1A-BC5B-2F06F1F3DA8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0163" t="22610" r="17133" b="24126"/>
          <a:stretch/>
        </p:blipFill>
        <p:spPr>
          <a:xfrm>
            <a:off x="842883" y="1929250"/>
            <a:ext cx="4823012" cy="4096871"/>
          </a:xfrm>
          <a:prstGeom prst="rect">
            <a:avLst/>
          </a:prstGeom>
        </p:spPr>
      </p:pic>
      <p:sp>
        <p:nvSpPr>
          <p:cNvPr id="4" name="TextBox 3">
            <a:extLst>
              <a:ext uri="{FF2B5EF4-FFF2-40B4-BE49-F238E27FC236}">
                <a16:creationId xmlns:a16="http://schemas.microsoft.com/office/drawing/2014/main" id="{91E6BAD0-FD42-455E-8253-9B829FA4B167}"/>
              </a:ext>
            </a:extLst>
          </p:cNvPr>
          <p:cNvSpPr txBox="1"/>
          <p:nvPr/>
        </p:nvSpPr>
        <p:spPr>
          <a:xfrm>
            <a:off x="7261612" y="2311044"/>
            <a:ext cx="4607859" cy="1323439"/>
          </a:xfrm>
          <a:prstGeom prst="rect">
            <a:avLst/>
          </a:prstGeom>
          <a:noFill/>
        </p:spPr>
        <p:txBody>
          <a:bodyPr wrap="square" rtlCol="0">
            <a:spAutoFit/>
          </a:bodyPr>
          <a:lstStyle/>
          <a:p>
            <a:pPr algn="r"/>
            <a:r>
              <a:rPr lang="en-GB" sz="2000" dirty="0">
                <a:solidFill>
                  <a:schemeClr val="bg1"/>
                </a:solidFill>
                <a:latin typeface="Arial" panose="020B0604020202020204" pitchFamily="34" charset="0"/>
                <a:cs typeface="Arial" panose="020B0604020202020204" pitchFamily="34" charset="0"/>
              </a:rPr>
              <a:t>For more information or to download previous Article of the Week packs please visit the RRSA website by clicking the link below</a:t>
            </a:r>
          </a:p>
        </p:txBody>
      </p:sp>
      <p:sp>
        <p:nvSpPr>
          <p:cNvPr id="5" name="TextBox 4">
            <a:extLst>
              <a:ext uri="{FF2B5EF4-FFF2-40B4-BE49-F238E27FC236}">
                <a16:creationId xmlns:a16="http://schemas.microsoft.com/office/drawing/2014/main" id="{B443FE14-3AF9-487D-91F2-A60B00559D6F}"/>
              </a:ext>
            </a:extLst>
          </p:cNvPr>
          <p:cNvSpPr txBox="1"/>
          <p:nvPr/>
        </p:nvSpPr>
        <p:spPr>
          <a:xfrm>
            <a:off x="5665895" y="1665585"/>
            <a:ext cx="6203576" cy="645459"/>
          </a:xfrm>
          <a:prstGeom prst="rect">
            <a:avLst/>
          </a:prstGeom>
          <a:noFill/>
        </p:spPr>
        <p:txBody>
          <a:bodyPr wrap="square" rtlCol="0">
            <a:spAutoFit/>
          </a:bodyPr>
          <a:lstStyle/>
          <a:p>
            <a:pPr algn="r"/>
            <a:r>
              <a:rPr lang="en-GB" sz="3600" dirty="0">
                <a:solidFill>
                  <a:schemeClr val="bg1"/>
                </a:solidFill>
                <a:latin typeface="Univers Next Pro Condensed" panose="020B0906030202020203" pitchFamily="34" charset="0"/>
              </a:rPr>
              <a:t>RRSA WEBSITE</a:t>
            </a:r>
          </a:p>
        </p:txBody>
      </p:sp>
      <p:sp>
        <p:nvSpPr>
          <p:cNvPr id="6" name="Rectangle 5">
            <a:hlinkClick r:id="rId3"/>
            <a:extLst>
              <a:ext uri="{FF2B5EF4-FFF2-40B4-BE49-F238E27FC236}">
                <a16:creationId xmlns:a16="http://schemas.microsoft.com/office/drawing/2014/main" id="{3CC8E50E-F823-4370-8193-17DED4EBBAF6}"/>
              </a:ext>
            </a:extLst>
          </p:cNvPr>
          <p:cNvSpPr/>
          <p:nvPr/>
        </p:nvSpPr>
        <p:spPr>
          <a:xfrm>
            <a:off x="9924130" y="4006518"/>
            <a:ext cx="1846729" cy="40341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CLICK HERE</a:t>
            </a:r>
          </a:p>
        </p:txBody>
      </p:sp>
      <p:sp>
        <p:nvSpPr>
          <p:cNvPr id="7" name="TextBox 6">
            <a:extLst>
              <a:ext uri="{FF2B5EF4-FFF2-40B4-BE49-F238E27FC236}">
                <a16:creationId xmlns:a16="http://schemas.microsoft.com/office/drawing/2014/main" id="{6391A449-EAA6-4116-AE34-34BADE298E62}"/>
              </a:ext>
            </a:extLst>
          </p:cNvPr>
          <p:cNvSpPr txBox="1"/>
          <p:nvPr/>
        </p:nvSpPr>
        <p:spPr>
          <a:xfrm>
            <a:off x="143234" y="334971"/>
            <a:ext cx="6203576" cy="645459"/>
          </a:xfrm>
          <a:prstGeom prst="rect">
            <a:avLst/>
          </a:prstGeom>
          <a:noFill/>
        </p:spPr>
        <p:txBody>
          <a:bodyPr wrap="square" rtlCol="0">
            <a:spAutoFit/>
          </a:bodyPr>
          <a:lstStyle/>
          <a:p>
            <a:pPr algn="l"/>
            <a:r>
              <a:rPr lang="en-GB" sz="3600" dirty="0">
                <a:solidFill>
                  <a:schemeClr val="bg1"/>
                </a:solidFill>
                <a:latin typeface="Univers Next Pro Condensed" panose="020B0906030202020203" pitchFamily="34" charset="0"/>
              </a:rPr>
              <a:t>MORE INFO…</a:t>
            </a:r>
          </a:p>
        </p:txBody>
      </p:sp>
    </p:spTree>
    <p:extLst>
      <p:ext uri="{BB962C8B-B14F-4D97-AF65-F5344CB8AC3E}">
        <p14:creationId xmlns:p14="http://schemas.microsoft.com/office/powerpoint/2010/main" val="1894811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7AEA0-5D6E-4002-BBDE-BFE9573DDB07}"/>
              </a:ext>
            </a:extLst>
          </p:cNvPr>
          <p:cNvSpPr>
            <a:spLocks noGrp="1"/>
          </p:cNvSpPr>
          <p:nvPr>
            <p:ph type="ctrTitle"/>
          </p:nvPr>
        </p:nvSpPr>
        <p:spPr/>
        <p:txBody>
          <a:bodyPr/>
          <a:lstStyle/>
          <a:p>
            <a:r>
              <a:rPr lang="en-GB" dirty="0">
                <a:latin typeface="Univers Next Pro Condensed"/>
              </a:rPr>
              <a:t>Thank you</a:t>
            </a:r>
            <a:endParaRPr lang="en-US" dirty="0"/>
          </a:p>
        </p:txBody>
      </p:sp>
      <p:sp>
        <p:nvSpPr>
          <p:cNvPr id="3" name="TextBox 4">
            <a:extLst>
              <a:ext uri="{FF2B5EF4-FFF2-40B4-BE49-F238E27FC236}">
                <a16:creationId xmlns:a16="http://schemas.microsoft.com/office/drawing/2014/main" id="{93C82157-AD07-4FD9-B297-04B284DC039A}"/>
              </a:ext>
            </a:extLst>
          </p:cNvPr>
          <p:cNvSpPr txBox="1"/>
          <p:nvPr/>
        </p:nvSpPr>
        <p:spPr>
          <a:xfrm rot="16200000">
            <a:off x="9911160" y="4668116"/>
            <a:ext cx="4102769"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200" dirty="0">
                <a:solidFill>
                  <a:schemeClr val="bg1"/>
                </a:solidFill>
                <a:latin typeface="Arial" panose="020B0604020202020204" pitchFamily="34" charset="0"/>
                <a:cs typeface="Arial" panose="020B0604020202020204" pitchFamily="34" charset="0"/>
              </a:rPr>
              <a:t>UNICEF UK/Dawe</a:t>
            </a:r>
          </a:p>
        </p:txBody>
      </p:sp>
    </p:spTree>
    <p:extLst>
      <p:ext uri="{BB962C8B-B14F-4D97-AF65-F5344CB8AC3E}">
        <p14:creationId xmlns:p14="http://schemas.microsoft.com/office/powerpoint/2010/main" val="1310055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3F71F5-C146-4D94-8C68-1FB807DD7B68}"/>
              </a:ext>
            </a:extLst>
          </p:cNvPr>
          <p:cNvSpPr txBox="1"/>
          <p:nvPr/>
        </p:nvSpPr>
        <p:spPr>
          <a:xfrm>
            <a:off x="7135905" y="864312"/>
            <a:ext cx="4527177" cy="584775"/>
          </a:xfrm>
          <a:prstGeom prst="rect">
            <a:avLst/>
          </a:prstGeom>
          <a:noFill/>
        </p:spPr>
        <p:txBody>
          <a:bodyPr wrap="square" lIns="91440" tIns="45720" rIns="91440" bIns="45720" rtlCol="0" anchor="t">
            <a:spAutoFit/>
          </a:bodyPr>
          <a:lstStyle/>
          <a:p>
            <a:r>
              <a:rPr lang="en-GB" sz="1600" b="1" dirty="0">
                <a:latin typeface="Arial"/>
                <a:cs typeface="Arial"/>
              </a:rPr>
              <a:t>Slide 3 – Introducing International Day of People with Disabilities</a:t>
            </a:r>
            <a:endParaRPr lang="en-GB" sz="1600" b="1"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1AD8B540-D20A-4B8B-8A30-DD220FFCB254}"/>
              </a:ext>
            </a:extLst>
          </p:cNvPr>
          <p:cNvSpPr txBox="1"/>
          <p:nvPr/>
        </p:nvSpPr>
        <p:spPr>
          <a:xfrm>
            <a:off x="7575177" y="1622611"/>
            <a:ext cx="4276165" cy="338554"/>
          </a:xfrm>
          <a:prstGeom prst="rect">
            <a:avLst/>
          </a:prstGeom>
          <a:noFill/>
        </p:spPr>
        <p:txBody>
          <a:bodyPr wrap="square" rtlCol="0">
            <a:spAutoFit/>
          </a:bodyPr>
          <a:lstStyle/>
          <a:p>
            <a:pPr algn="l"/>
            <a:r>
              <a:rPr lang="en-GB" sz="1600" b="1" dirty="0">
                <a:latin typeface="Arial" panose="020B0604020202020204" pitchFamily="34" charset="0"/>
                <a:cs typeface="Arial" panose="020B0604020202020204" pitchFamily="34" charset="0"/>
              </a:rPr>
              <a:t>Slide 4 – Introducing the articles</a:t>
            </a:r>
          </a:p>
        </p:txBody>
      </p:sp>
      <p:sp>
        <p:nvSpPr>
          <p:cNvPr id="4" name="TextBox 3">
            <a:extLst>
              <a:ext uri="{FF2B5EF4-FFF2-40B4-BE49-F238E27FC236}">
                <a16:creationId xmlns:a16="http://schemas.microsoft.com/office/drawing/2014/main" id="{4BB2FD7B-0DCE-440F-A2B0-E7CB3A9B373B}"/>
              </a:ext>
            </a:extLst>
          </p:cNvPr>
          <p:cNvSpPr txBox="1"/>
          <p:nvPr/>
        </p:nvSpPr>
        <p:spPr>
          <a:xfrm>
            <a:off x="7225553" y="2380910"/>
            <a:ext cx="4444253" cy="584775"/>
          </a:xfrm>
          <a:prstGeom prst="rect">
            <a:avLst/>
          </a:prstGeom>
          <a:noFill/>
        </p:spPr>
        <p:txBody>
          <a:bodyPr wrap="square" lIns="91440" tIns="45720" rIns="91440" bIns="45720" rtlCol="0" anchor="t">
            <a:spAutoFit/>
          </a:bodyPr>
          <a:lstStyle/>
          <a:p>
            <a:pPr algn="r"/>
            <a:r>
              <a:rPr lang="en-GB" sz="1600" b="1" dirty="0">
                <a:latin typeface="Arial"/>
                <a:cs typeface="Arial"/>
              </a:rPr>
              <a:t>Slide 5 – Exploring International Day of People with Disabilities question</a:t>
            </a:r>
            <a:endParaRPr lang="en-GB" sz="1600" b="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5C9BE5C6-AC33-4296-A888-C2334E4D4807}"/>
              </a:ext>
            </a:extLst>
          </p:cNvPr>
          <p:cNvSpPr txBox="1"/>
          <p:nvPr/>
        </p:nvSpPr>
        <p:spPr>
          <a:xfrm>
            <a:off x="7395881" y="3276637"/>
            <a:ext cx="4130488" cy="584775"/>
          </a:xfrm>
          <a:prstGeom prst="rect">
            <a:avLst/>
          </a:prstGeom>
          <a:noFill/>
        </p:spPr>
        <p:txBody>
          <a:bodyPr wrap="square" lIns="91440" tIns="45720" rIns="91440" bIns="45720" rtlCol="0" anchor="t">
            <a:spAutoFit/>
          </a:bodyPr>
          <a:lstStyle/>
          <a:p>
            <a:pPr algn="r"/>
            <a:r>
              <a:rPr lang="en-GB" sz="1600" b="1" dirty="0">
                <a:latin typeface="Arial"/>
                <a:cs typeface="Arial"/>
              </a:rPr>
              <a:t>Slide 6 – Exploring  International Day of People with Disabilities answers</a:t>
            </a:r>
            <a:endParaRPr lang="en-GB" sz="1600" b="1"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9E461CD3-E37F-4A0D-AB11-CFC71B05E087}"/>
              </a:ext>
            </a:extLst>
          </p:cNvPr>
          <p:cNvSpPr txBox="1"/>
          <p:nvPr/>
        </p:nvSpPr>
        <p:spPr>
          <a:xfrm>
            <a:off x="7844118" y="4142748"/>
            <a:ext cx="4007224" cy="338554"/>
          </a:xfrm>
          <a:prstGeom prst="rect">
            <a:avLst/>
          </a:prstGeom>
          <a:noFill/>
        </p:spPr>
        <p:txBody>
          <a:bodyPr wrap="square" rtlCol="0">
            <a:spAutoFit/>
          </a:bodyPr>
          <a:lstStyle/>
          <a:p>
            <a:pPr algn="l"/>
            <a:r>
              <a:rPr lang="en-GB" sz="1600" b="1" dirty="0">
                <a:latin typeface="Arial" panose="020B0604020202020204" pitchFamily="34" charset="0"/>
                <a:cs typeface="Arial" panose="020B0604020202020204" pitchFamily="34" charset="0"/>
              </a:rPr>
              <a:t>Slides 7&amp;8 – Primary Activities</a:t>
            </a:r>
          </a:p>
        </p:txBody>
      </p:sp>
      <p:sp>
        <p:nvSpPr>
          <p:cNvPr id="8" name="TextBox 7">
            <a:extLst>
              <a:ext uri="{FF2B5EF4-FFF2-40B4-BE49-F238E27FC236}">
                <a16:creationId xmlns:a16="http://schemas.microsoft.com/office/drawing/2014/main" id="{3450B825-14B3-4B2B-B23F-DC49BA55C7CF}"/>
              </a:ext>
            </a:extLst>
          </p:cNvPr>
          <p:cNvSpPr txBox="1"/>
          <p:nvPr/>
        </p:nvSpPr>
        <p:spPr>
          <a:xfrm>
            <a:off x="7135904" y="5761659"/>
            <a:ext cx="4831979" cy="338554"/>
          </a:xfrm>
          <a:prstGeom prst="rect">
            <a:avLst/>
          </a:prstGeom>
          <a:noFill/>
        </p:spPr>
        <p:txBody>
          <a:bodyPr wrap="square" rtlCol="0">
            <a:spAutoFit/>
          </a:bodyPr>
          <a:lstStyle/>
          <a:p>
            <a:pPr algn="l"/>
            <a:r>
              <a:rPr lang="en-GB" sz="1600" b="1" dirty="0" smtClean="0">
                <a:latin typeface="Arial" panose="020B0604020202020204" pitchFamily="34" charset="0"/>
                <a:cs typeface="Arial" panose="020B0604020202020204" pitchFamily="34" charset="0"/>
              </a:rPr>
              <a:t>Reflection </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5820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09C59E5-9E4B-47DC-AD42-E22FA6B0EAC8}"/>
              </a:ext>
            </a:extLst>
          </p:cNvPr>
          <p:cNvSpPr txBox="1"/>
          <p:nvPr/>
        </p:nvSpPr>
        <p:spPr>
          <a:xfrm>
            <a:off x="71918" y="270803"/>
            <a:ext cx="11043916" cy="646331"/>
          </a:xfrm>
          <a:prstGeom prst="rect">
            <a:avLst/>
          </a:prstGeom>
          <a:noFill/>
        </p:spPr>
        <p:txBody>
          <a:bodyPr wrap="square" lIns="91440" tIns="45720" rIns="91440" bIns="45720" rtlCol="0" anchor="t">
            <a:spAutoFit/>
          </a:bodyPr>
          <a:lstStyle/>
          <a:p>
            <a:r>
              <a:rPr lang="en-GB" sz="3200" dirty="0">
                <a:solidFill>
                  <a:schemeClr val="bg1"/>
                </a:solidFill>
                <a:latin typeface="Univers Next Pro Condensed"/>
              </a:rPr>
              <a:t>INTRODUCING INT. DAY OF PEOPLE WITH</a:t>
            </a:r>
            <a:r>
              <a:rPr lang="en-GB" sz="3600" dirty="0">
                <a:solidFill>
                  <a:schemeClr val="bg1"/>
                </a:solidFill>
                <a:latin typeface="Univers Next Pro Condensed"/>
              </a:rPr>
              <a:t> </a:t>
            </a:r>
            <a:r>
              <a:rPr lang="en-GB" sz="3200" dirty="0">
                <a:solidFill>
                  <a:schemeClr val="bg1"/>
                </a:solidFill>
                <a:latin typeface="Univers Next Pro Condensed"/>
              </a:rPr>
              <a:t>DISABILITIES</a:t>
            </a:r>
            <a:endParaRPr lang="en-GB" sz="3200">
              <a:solidFill>
                <a:schemeClr val="bg1"/>
              </a:solidFill>
              <a:latin typeface="Univers Next Pro Condensed" panose="020B0906030202020203" pitchFamily="34" charset="0"/>
            </a:endParaRPr>
          </a:p>
        </p:txBody>
      </p:sp>
      <p:sp>
        <p:nvSpPr>
          <p:cNvPr id="4" name="TextBox 3">
            <a:extLst>
              <a:ext uri="{FF2B5EF4-FFF2-40B4-BE49-F238E27FC236}">
                <a16:creationId xmlns:a16="http://schemas.microsoft.com/office/drawing/2014/main" id="{912E3953-F276-4DEC-93F8-DD02F352CBC3}"/>
              </a:ext>
            </a:extLst>
          </p:cNvPr>
          <p:cNvSpPr txBox="1"/>
          <p:nvPr/>
        </p:nvSpPr>
        <p:spPr>
          <a:xfrm>
            <a:off x="495730" y="1426236"/>
            <a:ext cx="6235576" cy="584775"/>
          </a:xfrm>
          <a:prstGeom prst="rect">
            <a:avLst/>
          </a:prstGeom>
          <a:noFill/>
        </p:spPr>
        <p:txBody>
          <a:bodyPr wrap="square" lIns="91440" tIns="45720" rIns="91440" bIns="45720" rtlCol="0" anchor="t">
            <a:spAutoFit/>
          </a:bodyPr>
          <a:lstStyle/>
          <a:p>
            <a:r>
              <a:rPr lang="en-GB" sz="1600" dirty="0">
                <a:latin typeface="Arial"/>
                <a:cs typeface="Arial"/>
              </a:rPr>
              <a:t>Jenny Price, Professional Adviser at UNICEF UK, introduces International Day of People with Disabilities</a:t>
            </a:r>
            <a:endParaRPr lang="en-US" sz="1600" dirty="0">
              <a:latin typeface="Arial"/>
              <a:cs typeface="Arial"/>
            </a:endParaRPr>
          </a:p>
        </p:txBody>
      </p:sp>
      <p:pic>
        <p:nvPicPr>
          <p:cNvPr id="8" name="Picture 7" descr="A red and white logo&#10;&#10;Description automatically generated with low confidence">
            <a:extLst>
              <a:ext uri="{FF2B5EF4-FFF2-40B4-BE49-F238E27FC236}">
                <a16:creationId xmlns:a16="http://schemas.microsoft.com/office/drawing/2014/main" id="{A49F9065-60B4-4746-9CF1-6F055F79BE2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21957" y="5730535"/>
            <a:ext cx="1575470" cy="351579"/>
          </a:xfrm>
          <a:prstGeom prst="rect">
            <a:avLst/>
          </a:prstGeom>
        </p:spPr>
      </p:pic>
      <p:sp>
        <p:nvSpPr>
          <p:cNvPr id="9" name="TextBox 8">
            <a:extLst>
              <a:ext uri="{FF2B5EF4-FFF2-40B4-BE49-F238E27FC236}">
                <a16:creationId xmlns:a16="http://schemas.microsoft.com/office/drawing/2014/main" id="{8BEE89B7-C84A-4093-BFB0-C1D9D6D178B8}"/>
              </a:ext>
            </a:extLst>
          </p:cNvPr>
          <p:cNvSpPr txBox="1"/>
          <p:nvPr/>
        </p:nvSpPr>
        <p:spPr>
          <a:xfrm>
            <a:off x="2113403" y="6082114"/>
            <a:ext cx="5761821" cy="307777"/>
          </a:xfrm>
          <a:prstGeom prst="rect">
            <a:avLst/>
          </a:prstGeom>
          <a:noFill/>
        </p:spPr>
        <p:txBody>
          <a:bodyPr wrap="square" lIns="91440" tIns="45720" rIns="91440" bIns="45720" rtlCol="0" anchor="t">
            <a:spAutoFit/>
          </a:bodyPr>
          <a:lstStyle/>
          <a:p>
            <a:pPr algn="l"/>
            <a:r>
              <a:rPr lang="en-GB" sz="1400">
                <a:latin typeface="Arial"/>
                <a:cs typeface="Arial"/>
              </a:rPr>
              <a:t>Click </a:t>
            </a:r>
            <a:r>
              <a:rPr lang="en-GB" sz="1400" dirty="0">
                <a:latin typeface="Arial"/>
                <a:cs typeface="Arial"/>
                <a:hlinkClick r:id="rId4"/>
              </a:rPr>
              <a:t>here</a:t>
            </a:r>
            <a:r>
              <a:rPr lang="en-GB" sz="1400">
                <a:latin typeface="Arial"/>
                <a:cs typeface="Arial"/>
              </a:rPr>
              <a:t> to watch on YouTube</a:t>
            </a:r>
          </a:p>
        </p:txBody>
      </p:sp>
      <p:sp>
        <p:nvSpPr>
          <p:cNvPr id="13" name="TextBox 12">
            <a:extLst>
              <a:ext uri="{FF2B5EF4-FFF2-40B4-BE49-F238E27FC236}">
                <a16:creationId xmlns:a16="http://schemas.microsoft.com/office/drawing/2014/main" id="{8AC9EF96-D35D-4BA1-997A-F63BC93C2D43}"/>
              </a:ext>
            </a:extLst>
          </p:cNvPr>
          <p:cNvSpPr txBox="1"/>
          <p:nvPr/>
        </p:nvSpPr>
        <p:spPr>
          <a:xfrm>
            <a:off x="7302841" y="1046415"/>
            <a:ext cx="4583017" cy="4078039"/>
          </a:xfrm>
          <a:prstGeom prst="rect">
            <a:avLst/>
          </a:prstGeom>
          <a:noFill/>
        </p:spPr>
        <p:txBody>
          <a:bodyPr wrap="square" lIns="91440" tIns="45720" rIns="91440" bIns="45720" rtlCol="0" anchor="t">
            <a:spAutoFit/>
          </a:bodyPr>
          <a:lstStyle/>
          <a:p>
            <a:pPr algn="r"/>
            <a:r>
              <a:rPr lang="en-GB" sz="2400" b="1" dirty="0">
                <a:solidFill>
                  <a:schemeClr val="bg1"/>
                </a:solidFill>
                <a:latin typeface="Arial"/>
                <a:ea typeface="+mn-lt"/>
                <a:cs typeface="+mn-lt"/>
              </a:rPr>
              <a:t>International Day of People with Disabilities</a:t>
            </a:r>
            <a:endParaRPr lang="en-GB" sz="2400" b="1" dirty="0">
              <a:solidFill>
                <a:schemeClr val="bg1"/>
              </a:solidFill>
              <a:latin typeface="Arial"/>
              <a:cs typeface="Calibri"/>
            </a:endParaRPr>
          </a:p>
          <a:p>
            <a:pPr algn="r"/>
            <a:endParaRPr lang="en-GB" sz="1500" dirty="0">
              <a:solidFill>
                <a:schemeClr val="bg1"/>
              </a:solidFill>
              <a:latin typeface="Arial"/>
              <a:ea typeface="+mn-lt"/>
              <a:cs typeface="Calibri" panose="020F0502020204030204"/>
            </a:endParaRPr>
          </a:p>
          <a:p>
            <a:pPr algn="r" rtl="0" fontAlgn="base"/>
            <a:r>
              <a:rPr lang="en-GB" sz="1400" b="0" i="0" dirty="0">
                <a:solidFill>
                  <a:schemeClr val="bg1"/>
                </a:solidFill>
                <a:effectLst/>
                <a:latin typeface="Arial" panose="020B0604020202020204" pitchFamily="34" charset="0"/>
                <a:cs typeface="Arial" panose="020B0604020202020204" pitchFamily="34" charset="0"/>
              </a:rPr>
              <a:t>On </a:t>
            </a:r>
            <a:r>
              <a:rPr lang="en-GB" sz="1400" b="1" i="0" dirty="0">
                <a:solidFill>
                  <a:schemeClr val="bg1"/>
                </a:solidFill>
                <a:effectLst/>
                <a:latin typeface="Arial" panose="020B0604020202020204" pitchFamily="34" charset="0"/>
                <a:cs typeface="Arial" panose="020B0604020202020204" pitchFamily="34" charset="0"/>
              </a:rPr>
              <a:t>3 December </a:t>
            </a:r>
            <a:r>
              <a:rPr lang="en-GB" sz="1400" b="0" i="0" dirty="0">
                <a:solidFill>
                  <a:schemeClr val="bg1"/>
                </a:solidFill>
                <a:effectLst/>
                <a:latin typeface="Arial" panose="020B0604020202020204" pitchFamily="34" charset="0"/>
                <a:cs typeface="Arial" panose="020B0604020202020204" pitchFamily="34" charset="0"/>
              </a:rPr>
              <a:t>we’re celebrating International Day of People with Disabilities. It is a global event which promotes equality for people with disability and celebrates their achievements. It has been celebrated every year since 1981.  </a:t>
            </a:r>
          </a:p>
          <a:p>
            <a:pPr algn="r" rtl="0" fontAlgn="base"/>
            <a:endParaRPr lang="en-GB" sz="1400" b="0" i="0" dirty="0">
              <a:solidFill>
                <a:schemeClr val="bg1"/>
              </a:solidFill>
              <a:effectLst/>
              <a:latin typeface="Arial" panose="020B0604020202020204" pitchFamily="34" charset="0"/>
              <a:cs typeface="Arial" panose="020B0604020202020204" pitchFamily="34" charset="0"/>
            </a:endParaRPr>
          </a:p>
          <a:p>
            <a:pPr algn="r" rtl="0" fontAlgn="base"/>
            <a:r>
              <a:rPr lang="en-GB" sz="1400" b="0" i="0" dirty="0">
                <a:solidFill>
                  <a:schemeClr val="bg1"/>
                </a:solidFill>
                <a:effectLst/>
                <a:latin typeface="Arial" panose="020B0604020202020204" pitchFamily="34" charset="0"/>
                <a:cs typeface="Arial" panose="020B0604020202020204" pitchFamily="34" charset="0"/>
              </a:rPr>
              <a:t>It is also a day to promote awareness of the challenges faced by over 1 billion people living with disabilities, and the role communities and societies play in breaking down barriers to inclusion. </a:t>
            </a:r>
          </a:p>
          <a:p>
            <a:pPr algn="r" rtl="0" fontAlgn="base"/>
            <a:endParaRPr lang="en-GB" sz="1400" b="0" i="0" dirty="0">
              <a:solidFill>
                <a:schemeClr val="bg1"/>
              </a:solidFill>
              <a:effectLst/>
              <a:latin typeface="Arial" panose="020B0604020202020204" pitchFamily="34" charset="0"/>
              <a:cs typeface="Arial" panose="020B0604020202020204" pitchFamily="34" charset="0"/>
            </a:endParaRPr>
          </a:p>
          <a:p>
            <a:pPr algn="r" rtl="0" fontAlgn="base"/>
            <a:r>
              <a:rPr lang="en-GB" sz="1400" b="0" i="0" dirty="0">
                <a:solidFill>
                  <a:schemeClr val="bg1"/>
                </a:solidFill>
                <a:effectLst/>
                <a:latin typeface="Arial" panose="020B0604020202020204" pitchFamily="34" charset="0"/>
                <a:cs typeface="Arial" panose="020B0604020202020204" pitchFamily="34" charset="0"/>
              </a:rPr>
              <a:t>This year’s theme is ‘not all disabilities are visible’. </a:t>
            </a:r>
          </a:p>
          <a:p>
            <a:pPr algn="r" rtl="0" fontAlgn="base"/>
            <a:endParaRPr lang="en-GB" sz="1400" b="0" i="0" dirty="0">
              <a:solidFill>
                <a:schemeClr val="bg1"/>
              </a:solidFill>
              <a:effectLst/>
              <a:latin typeface="Arial" panose="020B0604020202020204" pitchFamily="34" charset="0"/>
              <a:cs typeface="Arial" panose="020B0604020202020204" pitchFamily="34" charset="0"/>
            </a:endParaRPr>
          </a:p>
          <a:p>
            <a:pPr algn="r" rtl="0" fontAlgn="base"/>
            <a:r>
              <a:rPr lang="en-GB" sz="1400" b="0" i="0" dirty="0">
                <a:solidFill>
                  <a:schemeClr val="bg1"/>
                </a:solidFill>
                <a:effectLst/>
                <a:latin typeface="Arial" panose="020B0604020202020204" pitchFamily="34" charset="0"/>
                <a:cs typeface="Arial" panose="020B0604020202020204" pitchFamily="34" charset="0"/>
              </a:rPr>
              <a:t>For more information visit </a:t>
            </a:r>
            <a:r>
              <a:rPr lang="en-GB" sz="1400" b="0" i="0" strike="noStrike" dirty="0">
                <a:solidFill>
                  <a:schemeClr val="bg1"/>
                </a:solidFill>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xmlns="" val="tx"/>
                    </a:ext>
                  </a:extLst>
                </a:hlinkClick>
              </a:rPr>
              <a:t>https://idpwd.org/</a:t>
            </a:r>
            <a:r>
              <a:rPr lang="en-GB" sz="1400" b="0" i="0" dirty="0">
                <a:solidFill>
                  <a:schemeClr val="bg1"/>
                </a:solidFill>
                <a:effectLst/>
                <a:latin typeface="Arial" panose="020B0604020202020204" pitchFamily="34" charset="0"/>
                <a:cs typeface="Arial" panose="020B0604020202020204" pitchFamily="34" charset="0"/>
              </a:rPr>
              <a:t> </a:t>
            </a:r>
          </a:p>
        </p:txBody>
      </p:sp>
      <p:pic>
        <p:nvPicPr>
          <p:cNvPr id="5" name="Picture 5">
            <a:hlinkClick r:id="" action="ppaction://media"/>
            <a:extLst>
              <a:ext uri="{FF2B5EF4-FFF2-40B4-BE49-F238E27FC236}">
                <a16:creationId xmlns:a16="http://schemas.microsoft.com/office/drawing/2014/main" id="{927529FB-C931-45E3-B12D-81E6D9E94B2B}"/>
              </a:ext>
            </a:extLst>
          </p:cNvPr>
          <p:cNvPicPr>
            <a:picLocks noRot="1" noChangeAspect="1"/>
          </p:cNvPicPr>
          <p:nvPr>
            <a:videoFile r:link="rId1"/>
          </p:nvPr>
        </p:nvPicPr>
        <p:blipFill>
          <a:blip r:embed="rId6"/>
          <a:stretch>
            <a:fillRect/>
          </a:stretch>
        </p:blipFill>
        <p:spPr>
          <a:xfrm>
            <a:off x="1524000" y="2416969"/>
            <a:ext cx="3786189" cy="2631282"/>
          </a:xfrm>
          <a:prstGeom prst="rect">
            <a:avLst/>
          </a:prstGeom>
        </p:spPr>
      </p:pic>
    </p:spTree>
    <p:extLst>
      <p:ext uri="{BB962C8B-B14F-4D97-AF65-F5344CB8AC3E}">
        <p14:creationId xmlns:p14="http://schemas.microsoft.com/office/powerpoint/2010/main" val="250076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3AEF5C3-7BB0-4EE6-A558-3B7861290B02}"/>
              </a:ext>
            </a:extLst>
          </p:cNvPr>
          <p:cNvSpPr txBox="1"/>
          <p:nvPr/>
        </p:nvSpPr>
        <p:spPr>
          <a:xfrm>
            <a:off x="111676" y="342515"/>
            <a:ext cx="9400854" cy="646331"/>
          </a:xfrm>
          <a:prstGeom prst="rect">
            <a:avLst/>
          </a:prstGeom>
          <a:noFill/>
        </p:spPr>
        <p:txBody>
          <a:bodyPr wrap="square" rtlCol="0">
            <a:spAutoFit/>
          </a:bodyPr>
          <a:lstStyle/>
          <a:p>
            <a:r>
              <a:rPr lang="en-GB" sz="3600" dirty="0">
                <a:solidFill>
                  <a:schemeClr val="bg1"/>
                </a:solidFill>
                <a:latin typeface="Univers Next Pro Condensed" panose="020B0906030202020203" pitchFamily="34" charset="0"/>
              </a:rPr>
              <a:t>LINKED UNCRC ARTICLES</a:t>
            </a:r>
          </a:p>
        </p:txBody>
      </p:sp>
      <p:sp>
        <p:nvSpPr>
          <p:cNvPr id="3" name="TextBox 2">
            <a:extLst>
              <a:ext uri="{FF2B5EF4-FFF2-40B4-BE49-F238E27FC236}">
                <a16:creationId xmlns:a16="http://schemas.microsoft.com/office/drawing/2014/main" id="{E66FCEEE-95E3-4CE8-977F-0821AEAD3A1F}"/>
              </a:ext>
            </a:extLst>
          </p:cNvPr>
          <p:cNvSpPr txBox="1"/>
          <p:nvPr/>
        </p:nvSpPr>
        <p:spPr>
          <a:xfrm>
            <a:off x="7197165" y="1183341"/>
            <a:ext cx="4681070" cy="3532249"/>
          </a:xfrm>
          <a:prstGeom prst="rect">
            <a:avLst/>
          </a:prstGeom>
          <a:noFill/>
        </p:spPr>
        <p:txBody>
          <a:bodyPr wrap="square" lIns="91440" tIns="45720" rIns="91440" bIns="45720" rtlCol="0" anchor="t">
            <a:spAutoFit/>
          </a:bodyPr>
          <a:lstStyle/>
          <a:p>
            <a:pPr marL="0" marR="0" lvl="0" indent="0" algn="r" defTabSz="914400" rtl="0" eaLnBrk="1" fontAlgn="auto" latinLnBrk="0" hangingPunct="1">
              <a:lnSpc>
                <a:spcPct val="90000"/>
              </a:lnSpc>
              <a:spcBef>
                <a:spcPts val="1000"/>
              </a:spcBef>
              <a:spcAft>
                <a:spcPts val="0"/>
              </a:spcAft>
              <a:buClr>
                <a:srgbClr val="00AEEF"/>
              </a:buClr>
              <a:buSzTx/>
              <a:buFont typeface="Wingdings" panose="05000000000000000000" pitchFamily="2" charset="2"/>
              <a:buNone/>
              <a:tabLst/>
              <a:defRPr/>
            </a:pPr>
            <a:r>
              <a:rPr kumimoji="0" lang="en-GB" sz="1600" b="0" i="0" u="none" strike="noStrike" kern="1200" cap="none" spc="0" normalizeH="0" baseline="0" noProof="0" dirty="0">
                <a:ln>
                  <a:noFill/>
                </a:ln>
                <a:solidFill>
                  <a:schemeClr val="bg1"/>
                </a:solidFill>
                <a:effectLst/>
                <a:uLnTx/>
                <a:uFillTx/>
                <a:latin typeface="Arial"/>
                <a:cs typeface="Arial"/>
              </a:rPr>
              <a:t>There are </a:t>
            </a:r>
            <a:r>
              <a:rPr lang="en-GB" sz="1600" dirty="0">
                <a:solidFill>
                  <a:schemeClr val="bg1"/>
                </a:solidFill>
                <a:latin typeface="Arial"/>
                <a:cs typeface="Arial"/>
              </a:rPr>
              <a:t>two</a:t>
            </a:r>
            <a:r>
              <a:rPr kumimoji="0" lang="en-GB" sz="1600" b="0" i="0" u="none" strike="noStrike" kern="1200" cap="none" spc="0" normalizeH="0" baseline="0" noProof="0" dirty="0">
                <a:ln>
                  <a:noFill/>
                </a:ln>
                <a:solidFill>
                  <a:schemeClr val="bg1"/>
                </a:solidFill>
                <a:effectLst/>
                <a:uLnTx/>
                <a:uFillTx/>
                <a:latin typeface="Arial"/>
                <a:cs typeface="Arial"/>
              </a:rPr>
              <a:t> articles that provide a particularly strong link this week:</a:t>
            </a:r>
            <a:endParaRPr lang="en-GB" sz="1600" b="0" i="0" u="none" strike="noStrike" kern="1200" cap="none" spc="0" normalizeH="0" baseline="0" noProof="0" dirty="0">
              <a:ln>
                <a:noFill/>
              </a:ln>
              <a:solidFill>
                <a:schemeClr val="bg1"/>
              </a:solidFill>
              <a:effectLst/>
              <a:uLnTx/>
              <a:uFillTx/>
              <a:latin typeface="Arial"/>
              <a:cs typeface="Arial"/>
            </a:endParaRPr>
          </a:p>
          <a:p>
            <a:pPr marL="342900" indent="-342900" algn="r">
              <a:lnSpc>
                <a:spcPct val="90000"/>
              </a:lnSpc>
              <a:spcBef>
                <a:spcPts val="1000"/>
              </a:spcBef>
              <a:buClr>
                <a:srgbClr val="00AEEF"/>
              </a:buClr>
              <a:buFont typeface="Wingdings" panose="05000000000000000000" pitchFamily="2" charset="2"/>
              <a:buChar char="§"/>
              <a:defRPr/>
            </a:pPr>
            <a:endParaRPr lang="en-GB" sz="1600" dirty="0">
              <a:solidFill>
                <a:schemeClr val="bg1"/>
              </a:solidFill>
              <a:latin typeface="Arial"/>
              <a:cs typeface="Calibri"/>
            </a:endParaRPr>
          </a:p>
          <a:p>
            <a:pPr algn="r">
              <a:buClr>
                <a:srgbClr val="00AEEF"/>
              </a:buClr>
              <a:buFont typeface="Arial" panose="05000000000000000000" pitchFamily="2" charset="2"/>
              <a:buChar char="•"/>
              <a:defRPr/>
            </a:pPr>
            <a:r>
              <a:rPr lang="en-GB" sz="1600" b="1" dirty="0">
                <a:solidFill>
                  <a:schemeClr val="bg1"/>
                </a:solidFill>
                <a:latin typeface="Arial"/>
                <a:ea typeface="+mn-lt"/>
                <a:cs typeface="+mn-lt"/>
              </a:rPr>
              <a:t>Article 2 – No discrimination</a:t>
            </a:r>
          </a:p>
          <a:p>
            <a:pPr algn="r">
              <a:buClr>
                <a:srgbClr val="00AEEF"/>
              </a:buClr>
              <a:buFont typeface="Arial" panose="05000000000000000000" pitchFamily="2" charset="2"/>
              <a:buChar char="•"/>
              <a:defRPr/>
            </a:pPr>
            <a:r>
              <a:rPr lang="en-GB" sz="1400" b="0" dirty="0">
                <a:solidFill>
                  <a:schemeClr val="bg1"/>
                </a:solidFill>
                <a:effectLst/>
                <a:latin typeface="Arial" panose="020B0604020202020204" pitchFamily="34" charset="0"/>
                <a:cs typeface="Arial" panose="020B0604020202020204" pitchFamily="34" charset="0"/>
              </a:rPr>
              <a:t>The Convention applies to every child without discrimination, whatever their ethnicity, gender, religion, language, abilities or any other status, whatever they think or say, whatever their family background.</a:t>
            </a:r>
          </a:p>
          <a:p>
            <a:pPr algn="r">
              <a:buClr>
                <a:srgbClr val="00AEEF"/>
              </a:buClr>
              <a:buFont typeface="Arial" panose="05000000000000000000" pitchFamily="2" charset="2"/>
              <a:buChar char="•"/>
              <a:defRPr/>
            </a:pPr>
            <a:r>
              <a:rPr lang="en-GB" sz="1400" b="0" i="0" dirty="0">
                <a:solidFill>
                  <a:srgbClr val="000000"/>
                </a:solidFill>
                <a:effectLst/>
                <a:latin typeface="Arial" panose="020B0604020202020204" pitchFamily="34" charset="0"/>
                <a:cs typeface="Arial" panose="020B0604020202020204" pitchFamily="34" charset="0"/>
              </a:rPr>
              <a:t> </a:t>
            </a:r>
            <a:endParaRPr lang="en-GB" sz="1400" dirty="0">
              <a:solidFill>
                <a:schemeClr val="bg1"/>
              </a:solidFill>
              <a:latin typeface="Arial" panose="020B0604020202020204" pitchFamily="34" charset="0"/>
              <a:ea typeface="+mn-lt"/>
              <a:cs typeface="Arial" panose="020B0604020202020204" pitchFamily="34" charset="0"/>
            </a:endParaRPr>
          </a:p>
          <a:p>
            <a:pPr algn="r">
              <a:buClr>
                <a:srgbClr val="00AEEF"/>
              </a:buClr>
              <a:buFont typeface="Arial" panose="05000000000000000000" pitchFamily="2" charset="2"/>
              <a:buChar char="•"/>
              <a:defRPr/>
            </a:pPr>
            <a:r>
              <a:rPr lang="en-GB" sz="1600" b="1" dirty="0">
                <a:solidFill>
                  <a:schemeClr val="bg1"/>
                </a:solidFill>
                <a:latin typeface="Arial"/>
                <a:ea typeface="+mn-lt"/>
                <a:cs typeface="+mn-lt"/>
              </a:rPr>
              <a:t>Article 23 – Children with disabilities</a:t>
            </a:r>
            <a:endParaRPr lang="en-GB" sz="1600" b="1" dirty="0">
              <a:solidFill>
                <a:schemeClr val="bg1"/>
              </a:solidFill>
              <a:cs typeface="Calibri"/>
            </a:endParaRPr>
          </a:p>
          <a:p>
            <a:pPr algn="r">
              <a:buClr>
                <a:srgbClr val="00AEEF"/>
              </a:buClr>
              <a:buFont typeface="Arial" panose="05000000000000000000" pitchFamily="2" charset="2"/>
              <a:buChar char="•"/>
              <a:defRPr/>
            </a:pPr>
            <a:r>
              <a:rPr lang="en-GB" sz="1400" b="0" dirty="0">
                <a:solidFill>
                  <a:schemeClr val="bg1"/>
                </a:solidFill>
                <a:effectLst/>
                <a:latin typeface="Arial" panose="020B0604020202020204" pitchFamily="34" charset="0"/>
                <a:cs typeface="Arial" panose="020B0604020202020204" pitchFamily="34" charset="0"/>
              </a:rPr>
              <a:t>A child with a disability has the right to live a full and decent life with dignity and, as far as possible, independence and play an active part in the community.  Governments must do all they can to support disabled children and their families. </a:t>
            </a:r>
            <a:endParaRPr lang="en-GB" sz="1400" dirty="0">
              <a:solidFill>
                <a:schemeClr val="bg1"/>
              </a:solidFill>
              <a:latin typeface="Arial" panose="020B0604020202020204" pitchFamily="34" charset="0"/>
              <a:ea typeface="+mn-lt"/>
              <a:cs typeface="Arial" panose="020B0604020202020204" pitchFamily="34" charset="0"/>
            </a:endParaRPr>
          </a:p>
        </p:txBody>
      </p:sp>
      <p:pic>
        <p:nvPicPr>
          <p:cNvPr id="11" name="Graphic 10">
            <a:extLst>
              <a:ext uri="{FF2B5EF4-FFF2-40B4-BE49-F238E27FC236}">
                <a16:creationId xmlns:a16="http://schemas.microsoft.com/office/drawing/2014/main" id="{1C7DC434-46C4-4D5C-959F-F249F6C0D8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313765" y="2080205"/>
            <a:ext cx="2252765" cy="3003687"/>
          </a:xfrm>
          <a:prstGeom prst="rect">
            <a:avLst/>
          </a:prstGeom>
        </p:spPr>
      </p:pic>
      <p:pic>
        <p:nvPicPr>
          <p:cNvPr id="12" name="Graphic 11">
            <a:extLst>
              <a:ext uri="{FF2B5EF4-FFF2-40B4-BE49-F238E27FC236}">
                <a16:creationId xmlns:a16="http://schemas.microsoft.com/office/drawing/2014/main" id="{791B62E5-A363-4DAC-BB8C-58E78FFC24E8}"/>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3188290" y="2080205"/>
            <a:ext cx="2252765" cy="3003687"/>
          </a:xfrm>
          <a:prstGeom prst="rect">
            <a:avLst/>
          </a:prstGeom>
        </p:spPr>
      </p:pic>
    </p:spTree>
    <p:extLst>
      <p:ext uri="{BB962C8B-B14F-4D97-AF65-F5344CB8AC3E}">
        <p14:creationId xmlns:p14="http://schemas.microsoft.com/office/powerpoint/2010/main" val="3305593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t="-17000" b="-17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6F3B62-EA3D-4292-AC91-B296750236C6}"/>
              </a:ext>
            </a:extLst>
          </p:cNvPr>
          <p:cNvSpPr txBox="1"/>
          <p:nvPr/>
        </p:nvSpPr>
        <p:spPr>
          <a:xfrm>
            <a:off x="82193" y="410313"/>
            <a:ext cx="11232130" cy="646331"/>
          </a:xfrm>
          <a:prstGeom prst="rect">
            <a:avLst/>
          </a:prstGeom>
          <a:noFill/>
        </p:spPr>
        <p:txBody>
          <a:bodyPr wrap="square" lIns="91440" tIns="45720" rIns="91440" bIns="45720" rtlCol="0" anchor="t">
            <a:spAutoFit/>
          </a:bodyPr>
          <a:lstStyle/>
          <a:p>
            <a:r>
              <a:rPr lang="en-GB" sz="3600" dirty="0">
                <a:solidFill>
                  <a:schemeClr val="bg1"/>
                </a:solidFill>
                <a:latin typeface="Univers Next Pro Condensed"/>
              </a:rPr>
              <a:t>EXPLORING INT. DAY OF PEOPLE WITH DISABILITIES</a:t>
            </a:r>
            <a:endParaRPr lang="en-GB" sz="3600" b="1" dirty="0">
              <a:solidFill>
                <a:schemeClr val="bg1"/>
              </a:solidFill>
              <a:latin typeface="Calibri"/>
              <a:cs typeface="Calibri"/>
            </a:endParaRPr>
          </a:p>
        </p:txBody>
      </p:sp>
      <p:sp>
        <p:nvSpPr>
          <p:cNvPr id="5" name="TextBox 4">
            <a:extLst>
              <a:ext uri="{FF2B5EF4-FFF2-40B4-BE49-F238E27FC236}">
                <a16:creationId xmlns:a16="http://schemas.microsoft.com/office/drawing/2014/main" id="{13227B2E-B5C9-407F-BBFD-D529411BB157}"/>
              </a:ext>
            </a:extLst>
          </p:cNvPr>
          <p:cNvSpPr txBox="1"/>
          <p:nvPr/>
        </p:nvSpPr>
        <p:spPr>
          <a:xfrm>
            <a:off x="7310717" y="2177021"/>
            <a:ext cx="4737909" cy="2677656"/>
          </a:xfrm>
          <a:prstGeom prst="rect">
            <a:avLst/>
          </a:prstGeom>
          <a:noFill/>
        </p:spPr>
        <p:txBody>
          <a:bodyPr wrap="square" lIns="91440" tIns="45720" rIns="91440" bIns="45720" rtlCol="0" anchor="t">
            <a:spAutoFit/>
          </a:bodyPr>
          <a:lstStyle/>
          <a:p>
            <a:pPr algn="r"/>
            <a:r>
              <a:rPr lang="en-GB" b="1" dirty="0">
                <a:solidFill>
                  <a:srgbClr val="FFFF00"/>
                </a:solidFill>
                <a:latin typeface="Arial"/>
                <a:ea typeface="+mn-lt"/>
                <a:cs typeface="+mn-lt"/>
              </a:rPr>
              <a:t>2021 theme: Not </a:t>
            </a:r>
            <a:r>
              <a:rPr lang="en-GB" b="1" i="0" dirty="0">
                <a:solidFill>
                  <a:srgbClr val="FFFF00"/>
                </a:solidFill>
                <a:effectLst/>
                <a:latin typeface="Arial"/>
                <a:ea typeface="+mn-lt"/>
                <a:cs typeface="+mn-lt"/>
              </a:rPr>
              <a:t>all </a:t>
            </a:r>
            <a:r>
              <a:rPr lang="en-GB" b="1" dirty="0">
                <a:solidFill>
                  <a:srgbClr val="FFFF00"/>
                </a:solidFill>
                <a:latin typeface="Arial"/>
                <a:ea typeface="+mn-lt"/>
                <a:cs typeface="+mn-lt"/>
              </a:rPr>
              <a:t>disabilities are visible</a:t>
            </a:r>
            <a:endParaRPr lang="en-US" b="1" dirty="0">
              <a:solidFill>
                <a:srgbClr val="FFFF00"/>
              </a:solidFill>
              <a:cs typeface="Calibri" panose="020F0502020204030204"/>
            </a:endParaRPr>
          </a:p>
          <a:p>
            <a:pPr algn="r"/>
            <a:endParaRPr lang="en-GB" sz="1600" dirty="0">
              <a:solidFill>
                <a:schemeClr val="bg1"/>
              </a:solidFill>
              <a:latin typeface="Arial"/>
              <a:ea typeface="+mn-lt"/>
              <a:cs typeface="+mn-lt"/>
            </a:endParaRPr>
          </a:p>
          <a:p>
            <a:pPr algn="r"/>
            <a:r>
              <a:rPr lang="en-GB" sz="1600" dirty="0">
                <a:solidFill>
                  <a:schemeClr val="bg1"/>
                </a:solidFill>
                <a:latin typeface="Arial"/>
                <a:ea typeface="+mn-lt"/>
                <a:cs typeface="+mn-lt"/>
              </a:rPr>
              <a:t>The theme for this year’s International Day of Persons with Disabilities is to increase awareness </a:t>
            </a:r>
            <a:r>
              <a:rPr lang="en-GB" sz="1600" i="0" dirty="0">
                <a:solidFill>
                  <a:schemeClr val="bg1"/>
                </a:solidFill>
                <a:effectLst/>
                <a:latin typeface="Arial"/>
                <a:ea typeface="+mn-lt"/>
                <a:cs typeface="+mn-lt"/>
              </a:rPr>
              <a:t>of </a:t>
            </a:r>
            <a:r>
              <a:rPr lang="en-GB" sz="1600" dirty="0">
                <a:solidFill>
                  <a:schemeClr val="bg1"/>
                </a:solidFill>
                <a:latin typeface="Arial"/>
                <a:ea typeface="+mn-lt"/>
                <a:cs typeface="+mn-lt"/>
              </a:rPr>
              <a:t>invisible disabilities such as mental health disorders, chronic pain </a:t>
            </a:r>
            <a:r>
              <a:rPr lang="en-GB" sz="1600" i="0" dirty="0">
                <a:solidFill>
                  <a:schemeClr val="bg1"/>
                </a:solidFill>
                <a:effectLst/>
                <a:latin typeface="Arial"/>
                <a:ea typeface="+mn-lt"/>
                <a:cs typeface="+mn-lt"/>
              </a:rPr>
              <a:t>and </a:t>
            </a:r>
            <a:r>
              <a:rPr lang="en-GB" sz="1600" dirty="0">
                <a:solidFill>
                  <a:schemeClr val="bg1"/>
                </a:solidFill>
                <a:latin typeface="Arial"/>
                <a:ea typeface="+mn-lt"/>
                <a:cs typeface="+mn-lt"/>
              </a:rPr>
              <a:t>fatigue. </a:t>
            </a:r>
            <a:endParaRPr lang="en-GB">
              <a:solidFill>
                <a:schemeClr val="bg1"/>
              </a:solidFill>
              <a:cs typeface="Calibri" panose="020F0502020204030204"/>
            </a:endParaRPr>
          </a:p>
          <a:p>
            <a:pPr algn="r"/>
            <a:endParaRPr lang="en-GB" sz="1600" dirty="0">
              <a:solidFill>
                <a:schemeClr val="bg1"/>
              </a:solidFill>
              <a:latin typeface="Arial"/>
              <a:ea typeface="+mn-lt"/>
              <a:cs typeface="+mn-lt"/>
            </a:endParaRPr>
          </a:p>
          <a:p>
            <a:pPr algn="r"/>
            <a:r>
              <a:rPr lang="en-GB" b="1" dirty="0">
                <a:solidFill>
                  <a:srgbClr val="FFFF00"/>
                </a:solidFill>
                <a:latin typeface="Arial"/>
                <a:ea typeface="+mn-lt"/>
                <a:cs typeface="+mn-lt"/>
              </a:rPr>
              <a:t>What can schools do to support children with disabilities</a:t>
            </a:r>
            <a:r>
              <a:rPr lang="en-GB" b="1" i="0" dirty="0">
                <a:solidFill>
                  <a:srgbClr val="FFFF00"/>
                </a:solidFill>
                <a:effectLst/>
                <a:latin typeface="Arial"/>
                <a:ea typeface="+mn-lt"/>
                <a:cs typeface="+mn-lt"/>
              </a:rPr>
              <a:t>?</a:t>
            </a:r>
            <a:r>
              <a:rPr lang="en-GB" b="1" dirty="0">
                <a:solidFill>
                  <a:schemeClr val="bg1"/>
                </a:solidFill>
                <a:latin typeface="Arial"/>
                <a:ea typeface="+mn-lt"/>
                <a:cs typeface="+mn-lt"/>
              </a:rPr>
              <a:t> Make sure you think about some invisible disabilities too.</a:t>
            </a:r>
          </a:p>
        </p:txBody>
      </p:sp>
      <p:sp>
        <p:nvSpPr>
          <p:cNvPr id="9" name="TextBox 8">
            <a:extLst>
              <a:ext uri="{FF2B5EF4-FFF2-40B4-BE49-F238E27FC236}">
                <a16:creationId xmlns:a16="http://schemas.microsoft.com/office/drawing/2014/main" id="{47FD9C2D-F09F-4317-9255-31637C5A1421}"/>
              </a:ext>
            </a:extLst>
          </p:cNvPr>
          <p:cNvSpPr txBox="1"/>
          <p:nvPr/>
        </p:nvSpPr>
        <p:spPr>
          <a:xfrm>
            <a:off x="82193" y="6507984"/>
            <a:ext cx="6149788" cy="276999"/>
          </a:xfrm>
          <a:prstGeom prst="rect">
            <a:avLst/>
          </a:prstGeom>
          <a:noFill/>
        </p:spPr>
        <p:txBody>
          <a:bodyPr wrap="square">
            <a:spAutoFit/>
          </a:bodyPr>
          <a:lstStyle/>
          <a:p>
            <a:r>
              <a:rPr lang="en-GB" sz="1200" i="0" dirty="0">
                <a:solidFill>
                  <a:schemeClr val="bg1"/>
                </a:solidFill>
                <a:effectLst/>
                <a:latin typeface="Arial" panose="020B0604020202020204" pitchFamily="34" charset="0"/>
                <a:cs typeface="Arial" panose="020B0604020202020204" pitchFamily="34" charset="0"/>
              </a:rPr>
              <a:t>Unicef.com/ </a:t>
            </a:r>
            <a:r>
              <a:rPr lang="en-GB" sz="1200" b="0" i="0" dirty="0">
                <a:solidFill>
                  <a:schemeClr val="bg1"/>
                </a:solidFill>
                <a:effectLst/>
                <a:latin typeface="Arial" panose="020B0604020202020204" pitchFamily="34" charset="0"/>
                <a:cs typeface="Arial" panose="020B0604020202020204" pitchFamily="34" charset="0"/>
              </a:rPr>
              <a:t>UN073783</a:t>
            </a:r>
            <a:endParaRPr lang="en-GB"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6444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9CE0EB-9064-441E-8E00-1290285670BD}"/>
              </a:ext>
            </a:extLst>
          </p:cNvPr>
          <p:cNvSpPr>
            <a:spLocks noGrp="1"/>
          </p:cNvSpPr>
          <p:nvPr>
            <p:ph type="body" sz="quarter" idx="11"/>
          </p:nvPr>
        </p:nvSpPr>
        <p:spPr>
          <a:xfrm>
            <a:off x="497823" y="1745048"/>
            <a:ext cx="11694177" cy="4748220"/>
          </a:xfrm>
        </p:spPr>
        <p:txBody>
          <a:bodyPr vert="horz" lIns="91440" tIns="180000" rIns="91440" bIns="45720" rtlCol="0" anchor="t">
            <a:normAutofit fontScale="32500" lnSpcReduction="20000"/>
          </a:bodyPr>
          <a:lstStyle/>
          <a:p>
            <a:pPr algn="l" rtl="0" fontAlgn="base"/>
            <a:r>
              <a:rPr lang="en-GB" sz="4300" b="0" i="0" dirty="0">
                <a:solidFill>
                  <a:srgbClr val="000000"/>
                </a:solidFill>
                <a:effectLst/>
                <a:latin typeface="Arial"/>
                <a:cs typeface="Arial"/>
              </a:rPr>
              <a:t>Make sure the building is physically accessible (ramps and lifts for example</a:t>
            </a:r>
            <a:r>
              <a:rPr lang="en-GB" sz="4300" dirty="0">
                <a:solidFill>
                  <a:srgbClr val="000000"/>
                </a:solidFill>
                <a:latin typeface="Arial"/>
                <a:cs typeface="Arial"/>
              </a:rPr>
              <a:t>).</a:t>
            </a:r>
            <a:r>
              <a:rPr lang="en-GB" sz="4300" b="0" i="0" dirty="0">
                <a:solidFill>
                  <a:srgbClr val="000000"/>
                </a:solidFill>
                <a:effectLst/>
                <a:latin typeface="Arial"/>
                <a:cs typeface="Arial"/>
              </a:rPr>
              <a:t> </a:t>
            </a:r>
          </a:p>
          <a:p>
            <a:pPr algn="l" rtl="0" fontAlgn="base"/>
            <a:r>
              <a:rPr lang="en-GB" sz="4300" b="0" i="0" dirty="0">
                <a:solidFill>
                  <a:srgbClr val="000000"/>
                </a:solidFill>
                <a:effectLst/>
                <a:latin typeface="Arial" panose="020B0604020202020204" pitchFamily="34" charset="0"/>
                <a:cs typeface="Arial" panose="020B0604020202020204" pitchFamily="34" charset="0"/>
              </a:rPr>
              <a:t>Work with specialist services to meet the needs of the child such as accessible buildings, specialist equipment or audio descriptions.  </a:t>
            </a:r>
          </a:p>
          <a:p>
            <a:pPr algn="l" rtl="0" fontAlgn="base"/>
            <a:r>
              <a:rPr lang="en-GB" sz="4300" b="0" i="0" dirty="0">
                <a:solidFill>
                  <a:srgbClr val="000000"/>
                </a:solidFill>
                <a:effectLst/>
                <a:latin typeface="Arial"/>
                <a:cs typeface="Arial"/>
              </a:rPr>
              <a:t>Make lessons and activities accessible for all (easy read, sign language, Braille</a:t>
            </a:r>
            <a:r>
              <a:rPr lang="en-GB" sz="4300" dirty="0">
                <a:solidFill>
                  <a:srgbClr val="000000"/>
                </a:solidFill>
                <a:latin typeface="Arial"/>
                <a:cs typeface="Arial"/>
              </a:rPr>
              <a:t>).</a:t>
            </a:r>
            <a:r>
              <a:rPr lang="en-GB" sz="4300" b="0" i="0" dirty="0">
                <a:solidFill>
                  <a:srgbClr val="000000"/>
                </a:solidFill>
                <a:effectLst/>
                <a:latin typeface="Arial"/>
                <a:cs typeface="Arial"/>
              </a:rPr>
              <a:t> </a:t>
            </a:r>
          </a:p>
          <a:p>
            <a:pPr algn="l" rtl="0" fontAlgn="base"/>
            <a:r>
              <a:rPr lang="en-GB" sz="4300" b="0" i="0" dirty="0">
                <a:solidFill>
                  <a:srgbClr val="000000"/>
                </a:solidFill>
                <a:effectLst/>
                <a:latin typeface="Arial"/>
                <a:cs typeface="Arial"/>
              </a:rPr>
              <a:t>Have quiet, calm and relaxing spaces such as a nurture room</a:t>
            </a:r>
            <a:r>
              <a:rPr lang="en-GB" sz="4300" dirty="0">
                <a:solidFill>
                  <a:srgbClr val="000000"/>
                </a:solidFill>
                <a:latin typeface="Arial"/>
                <a:cs typeface="Arial"/>
              </a:rPr>
              <a:t>.</a:t>
            </a:r>
            <a:r>
              <a:rPr lang="en-GB" sz="4300" b="0" i="0" dirty="0">
                <a:solidFill>
                  <a:srgbClr val="000000"/>
                </a:solidFill>
                <a:effectLst/>
                <a:latin typeface="Arial"/>
                <a:cs typeface="Arial"/>
              </a:rPr>
              <a:t> </a:t>
            </a:r>
          </a:p>
          <a:p>
            <a:pPr fontAlgn="base"/>
            <a:r>
              <a:rPr lang="en-GB" sz="4300" b="0" i="0" dirty="0">
                <a:solidFill>
                  <a:srgbClr val="000000"/>
                </a:solidFill>
                <a:effectLst/>
                <a:latin typeface="Arial"/>
                <a:cs typeface="Arial"/>
              </a:rPr>
              <a:t>Teach everyone about different types of disability</a:t>
            </a:r>
            <a:r>
              <a:rPr lang="en-GB" sz="4300" dirty="0">
                <a:solidFill>
                  <a:srgbClr val="000000"/>
                </a:solidFill>
                <a:latin typeface="Arial"/>
                <a:cs typeface="Arial"/>
              </a:rPr>
              <a:t>.</a:t>
            </a:r>
            <a:endParaRPr lang="en-GB" sz="4300" b="0" i="0" dirty="0">
              <a:solidFill>
                <a:srgbClr val="000000"/>
              </a:solidFill>
              <a:effectLst/>
              <a:latin typeface="Arial" panose="020B0604020202020204" pitchFamily="34" charset="0"/>
              <a:cs typeface="Arial" panose="020B0604020202020204" pitchFamily="34" charset="0"/>
            </a:endParaRPr>
          </a:p>
          <a:p>
            <a:pPr algn="l" rtl="0" fontAlgn="base"/>
            <a:r>
              <a:rPr lang="en-GB" sz="4300" b="0" i="0" dirty="0">
                <a:solidFill>
                  <a:srgbClr val="000000"/>
                </a:solidFill>
                <a:effectLst/>
                <a:latin typeface="Arial"/>
                <a:cs typeface="Arial"/>
              </a:rPr>
              <a:t>Use special equipment such as a microphone or hearing loop</a:t>
            </a:r>
            <a:r>
              <a:rPr lang="en-GB" sz="4300" dirty="0">
                <a:solidFill>
                  <a:srgbClr val="000000"/>
                </a:solidFill>
                <a:latin typeface="Arial"/>
                <a:cs typeface="Arial"/>
              </a:rPr>
              <a:t>.</a:t>
            </a:r>
            <a:r>
              <a:rPr lang="en-GB" sz="4300" b="0" i="0" dirty="0">
                <a:solidFill>
                  <a:srgbClr val="000000"/>
                </a:solidFill>
                <a:effectLst/>
                <a:latin typeface="Arial"/>
                <a:cs typeface="Arial"/>
              </a:rPr>
              <a:t> </a:t>
            </a:r>
          </a:p>
          <a:p>
            <a:pPr algn="l" rtl="0" fontAlgn="base"/>
            <a:r>
              <a:rPr lang="en-GB" sz="4300" b="0" i="0" dirty="0">
                <a:solidFill>
                  <a:srgbClr val="000000"/>
                </a:solidFill>
                <a:effectLst/>
                <a:latin typeface="Arial"/>
                <a:cs typeface="Arial"/>
              </a:rPr>
              <a:t>Listen to the child and help them to be included – every child is unique</a:t>
            </a:r>
            <a:r>
              <a:rPr lang="en-GB" sz="4300" dirty="0">
                <a:solidFill>
                  <a:srgbClr val="000000"/>
                </a:solidFill>
                <a:latin typeface="Arial"/>
                <a:cs typeface="Arial"/>
              </a:rPr>
              <a:t>.</a:t>
            </a:r>
            <a:r>
              <a:rPr lang="en-GB" sz="4300" b="0" i="0" dirty="0">
                <a:solidFill>
                  <a:srgbClr val="000000"/>
                </a:solidFill>
                <a:effectLst/>
                <a:latin typeface="Arial"/>
                <a:cs typeface="Arial"/>
              </a:rPr>
              <a:t> </a:t>
            </a:r>
          </a:p>
          <a:p>
            <a:pPr algn="l" rtl="0" fontAlgn="base"/>
            <a:r>
              <a:rPr lang="en-GB" sz="4300" b="0" i="0" dirty="0">
                <a:solidFill>
                  <a:srgbClr val="000000"/>
                </a:solidFill>
                <a:effectLst/>
                <a:latin typeface="Arial"/>
                <a:cs typeface="Arial"/>
              </a:rPr>
              <a:t>Work together and create a plan – making sure the child is heard</a:t>
            </a:r>
            <a:r>
              <a:rPr lang="en-GB" sz="4300" dirty="0">
                <a:solidFill>
                  <a:srgbClr val="000000"/>
                </a:solidFill>
                <a:latin typeface="Arial"/>
                <a:cs typeface="Arial"/>
              </a:rPr>
              <a:t>.</a:t>
            </a:r>
            <a:r>
              <a:rPr lang="en-GB" sz="4300" b="0" i="0" dirty="0">
                <a:solidFill>
                  <a:srgbClr val="000000"/>
                </a:solidFill>
                <a:effectLst/>
                <a:latin typeface="Arial"/>
                <a:cs typeface="Arial"/>
              </a:rPr>
              <a:t> </a:t>
            </a:r>
          </a:p>
          <a:p>
            <a:pPr algn="l" rtl="0" fontAlgn="base"/>
            <a:r>
              <a:rPr lang="en-GB" sz="4300" b="0" i="0" dirty="0">
                <a:solidFill>
                  <a:srgbClr val="000000"/>
                </a:solidFill>
                <a:effectLst/>
                <a:latin typeface="Arial"/>
                <a:cs typeface="Arial"/>
              </a:rPr>
              <a:t>Have toilets that are accessible</a:t>
            </a:r>
            <a:r>
              <a:rPr lang="en-GB" sz="4300" dirty="0">
                <a:solidFill>
                  <a:srgbClr val="000000"/>
                </a:solidFill>
                <a:latin typeface="Arial"/>
                <a:cs typeface="Arial"/>
              </a:rPr>
              <a:t>.</a:t>
            </a:r>
            <a:r>
              <a:rPr lang="en-GB" sz="4300" b="0" i="0" dirty="0">
                <a:solidFill>
                  <a:srgbClr val="000000"/>
                </a:solidFill>
                <a:effectLst/>
                <a:latin typeface="Arial"/>
                <a:cs typeface="Arial"/>
              </a:rPr>
              <a:t> </a:t>
            </a:r>
          </a:p>
          <a:p>
            <a:pPr fontAlgn="base"/>
            <a:r>
              <a:rPr lang="en-GB" sz="4300" b="0" i="0" dirty="0">
                <a:solidFill>
                  <a:srgbClr val="000000"/>
                </a:solidFill>
                <a:effectLst/>
                <a:latin typeface="Arial"/>
                <a:cs typeface="Arial"/>
              </a:rPr>
              <a:t>Make sure all children can enjoy the playground</a:t>
            </a:r>
            <a:r>
              <a:rPr lang="en-GB" sz="4300" dirty="0">
                <a:solidFill>
                  <a:srgbClr val="000000"/>
                </a:solidFill>
                <a:latin typeface="Arial"/>
                <a:cs typeface="Arial"/>
              </a:rPr>
              <a:t>. </a:t>
            </a:r>
            <a:endParaRPr lang="en-GB" sz="4300" dirty="0">
              <a:latin typeface="Arial"/>
              <a:cs typeface="Arial"/>
            </a:endParaRPr>
          </a:p>
          <a:p>
            <a:pPr marL="0" indent="0" algn="l" rtl="0" fontAlgn="base">
              <a:buNone/>
            </a:pPr>
            <a:r>
              <a:rPr lang="en-GB" sz="4300" b="0" i="0" dirty="0">
                <a:solidFill>
                  <a:srgbClr val="000000"/>
                </a:solidFill>
                <a:effectLst/>
                <a:latin typeface="Arial" panose="020B0604020202020204" pitchFamily="34" charset="0"/>
                <a:cs typeface="Arial" panose="020B0604020202020204" pitchFamily="34" charset="0"/>
              </a:rPr>
              <a:t>Did you list anything else? </a:t>
            </a:r>
            <a:endParaRPr lang="en-GB" sz="4300" dirty="0">
              <a:latin typeface="Arial" panose="020B0604020202020204" pitchFamily="34" charset="0"/>
              <a:cs typeface="Arial" panose="020B0604020202020204" pitchFamily="34" charset="0"/>
            </a:endParaRPr>
          </a:p>
          <a:p>
            <a:endParaRPr lang="en-GB" dirty="0">
              <a:cs typeface="Calibri" panose="020F0502020204030204"/>
            </a:endParaRPr>
          </a:p>
        </p:txBody>
      </p:sp>
      <p:sp>
        <p:nvSpPr>
          <p:cNvPr id="3" name="Title 2">
            <a:extLst>
              <a:ext uri="{FF2B5EF4-FFF2-40B4-BE49-F238E27FC236}">
                <a16:creationId xmlns:a16="http://schemas.microsoft.com/office/drawing/2014/main" id="{6A854495-F1E1-460C-B725-72CB6252C37B}"/>
              </a:ext>
            </a:extLst>
          </p:cNvPr>
          <p:cNvSpPr>
            <a:spLocks noGrp="1"/>
          </p:cNvSpPr>
          <p:nvPr>
            <p:ph type="ctrTitle"/>
          </p:nvPr>
        </p:nvSpPr>
        <p:spPr/>
        <p:txBody>
          <a:bodyPr/>
          <a:lstStyle/>
          <a:p>
            <a:r>
              <a:rPr lang="en-GB"/>
              <a:t>How many of these did you get?</a:t>
            </a:r>
          </a:p>
        </p:txBody>
      </p:sp>
    </p:spTree>
    <p:extLst>
      <p:ext uri="{BB962C8B-B14F-4D97-AF65-F5344CB8AC3E}">
        <p14:creationId xmlns:p14="http://schemas.microsoft.com/office/powerpoint/2010/main" val="16068225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BB7B9C6-9863-41EF-9798-72096D5A70D1}"/>
              </a:ext>
            </a:extLst>
          </p:cNvPr>
          <p:cNvSpPr txBox="1"/>
          <p:nvPr/>
        </p:nvSpPr>
        <p:spPr>
          <a:xfrm>
            <a:off x="5105455" y="1987840"/>
            <a:ext cx="3852282" cy="1815882"/>
          </a:xfrm>
          <a:prstGeom prst="rect">
            <a:avLst/>
          </a:prstGeom>
          <a:noFill/>
        </p:spPr>
        <p:txBody>
          <a:bodyPr wrap="square" lIns="91440" tIns="45720" rIns="91440" bIns="45720" rtlCol="0" anchor="t">
            <a:spAutoFit/>
          </a:bodyPr>
          <a:lstStyle/>
          <a:p>
            <a:pPr algn="ctr"/>
            <a:r>
              <a:rPr lang="en-GB" sz="1600" dirty="0">
                <a:latin typeface="Arial"/>
                <a:ea typeface="+mn-lt"/>
                <a:cs typeface="+mn-lt"/>
              </a:rPr>
              <a:t>Have you read any </a:t>
            </a:r>
            <a:r>
              <a:rPr lang="en-GB" sz="1600" b="1" dirty="0">
                <a:latin typeface="Arial"/>
                <a:ea typeface="+mn-lt"/>
                <a:cs typeface="+mn-lt"/>
              </a:rPr>
              <a:t>stories about people with disabilities</a:t>
            </a:r>
            <a:r>
              <a:rPr lang="en-GB" sz="1600" dirty="0">
                <a:latin typeface="Arial"/>
                <a:ea typeface="+mn-lt"/>
                <a:cs typeface="+mn-lt"/>
              </a:rPr>
              <a:t>? Download My Brother is an Astronaut from the website of the charity </a:t>
            </a:r>
            <a:r>
              <a:rPr lang="en-GB" sz="1600" u="sng" dirty="0">
                <a:latin typeface="Arial"/>
                <a:ea typeface="+mn-lt"/>
                <a:cs typeface="+mn-lt"/>
                <a:hlinkClick r:id="rId2"/>
              </a:rPr>
              <a:t>SCOPE.</a:t>
            </a:r>
            <a:r>
              <a:rPr lang="en-GB" sz="1600" dirty="0">
                <a:latin typeface="Arial"/>
                <a:ea typeface="+mn-lt"/>
                <a:cs typeface="+mn-lt"/>
              </a:rPr>
              <a:t> Read it as a class and discuss what life is like for Jake and his family. If you have time, look at some of the other stories.</a:t>
            </a:r>
          </a:p>
        </p:txBody>
      </p:sp>
      <p:sp>
        <p:nvSpPr>
          <p:cNvPr id="6" name="TextBox 5">
            <a:extLst>
              <a:ext uri="{FF2B5EF4-FFF2-40B4-BE49-F238E27FC236}">
                <a16:creationId xmlns:a16="http://schemas.microsoft.com/office/drawing/2014/main" id="{6638B9E3-8E79-4757-8058-6AB5BADE1D15}"/>
              </a:ext>
            </a:extLst>
          </p:cNvPr>
          <p:cNvSpPr txBox="1"/>
          <p:nvPr/>
        </p:nvSpPr>
        <p:spPr>
          <a:xfrm>
            <a:off x="400063" y="2228013"/>
            <a:ext cx="3848559" cy="1323439"/>
          </a:xfrm>
          <a:prstGeom prst="rect">
            <a:avLst/>
          </a:prstGeom>
          <a:noFill/>
        </p:spPr>
        <p:txBody>
          <a:bodyPr wrap="square" lIns="91440" tIns="45720" rIns="91440" bIns="45720" rtlCol="0" anchor="t">
            <a:spAutoFit/>
          </a:bodyPr>
          <a:lstStyle/>
          <a:p>
            <a:pPr algn="ctr">
              <a:defRPr/>
            </a:pPr>
            <a:r>
              <a:rPr lang="en-GB" sz="1600" b="0" i="0" dirty="0">
                <a:solidFill>
                  <a:srgbClr val="000000"/>
                </a:solidFill>
                <a:effectLst/>
                <a:latin typeface="Arial"/>
                <a:cs typeface="Arial"/>
              </a:rPr>
              <a:t>Use dolls, toys and/or images to open up a discussion with children about disability. Design a poster or welcome banner for your class to </a:t>
            </a:r>
            <a:r>
              <a:rPr lang="en-GB" sz="1600" b="1" i="0" dirty="0">
                <a:effectLst/>
                <a:latin typeface="Arial"/>
                <a:cs typeface="Arial"/>
              </a:rPr>
              <a:t>promote inclusion and diversity</a:t>
            </a:r>
            <a:r>
              <a:rPr lang="en-GB" sz="1600" b="0" i="0" dirty="0">
                <a:solidFill>
                  <a:srgbClr val="000000"/>
                </a:solidFill>
                <a:effectLst/>
                <a:latin typeface="Arial"/>
                <a:cs typeface="Arial"/>
              </a:rPr>
              <a:t>. </a:t>
            </a:r>
            <a:endParaRPr lang="en-GB" sz="1600" u="none" strike="noStrike" kern="1200" cap="none" spc="0" normalizeH="0" baseline="0" noProof="0">
              <a:ln>
                <a:noFill/>
              </a:ln>
              <a:effectLst/>
              <a:uLnTx/>
              <a:uFillTx/>
              <a:latin typeface="Arial"/>
              <a:ea typeface="+mn-lt"/>
              <a:cs typeface="Arial"/>
            </a:endParaRPr>
          </a:p>
        </p:txBody>
      </p:sp>
      <p:sp>
        <p:nvSpPr>
          <p:cNvPr id="7" name="TextBox 6">
            <a:extLst>
              <a:ext uri="{FF2B5EF4-FFF2-40B4-BE49-F238E27FC236}">
                <a16:creationId xmlns:a16="http://schemas.microsoft.com/office/drawing/2014/main" id="{8EE7571C-46EF-478E-A8BA-084977281247}"/>
              </a:ext>
            </a:extLst>
          </p:cNvPr>
          <p:cNvSpPr txBox="1"/>
          <p:nvPr/>
        </p:nvSpPr>
        <p:spPr>
          <a:xfrm>
            <a:off x="7764998" y="4693714"/>
            <a:ext cx="4212115" cy="1815882"/>
          </a:xfrm>
          <a:prstGeom prst="rect">
            <a:avLst/>
          </a:prstGeom>
          <a:noFill/>
        </p:spPr>
        <p:txBody>
          <a:bodyPr wrap="square" lIns="91440" tIns="45720" rIns="91440" bIns="45720" rtlCol="0" anchor="t">
            <a:spAutoFit/>
          </a:bodyPr>
          <a:lstStyle/>
          <a:p>
            <a:pPr algn="ctr">
              <a:defRPr/>
            </a:pPr>
            <a:r>
              <a:rPr lang="en-GB" sz="1600" dirty="0">
                <a:latin typeface="Arial"/>
                <a:ea typeface="+mn-lt"/>
                <a:cs typeface="+mn-lt"/>
              </a:rPr>
              <a:t>Sign language is a way of communicating using your hands, mostly used by people with loss of hearing. </a:t>
            </a:r>
            <a:r>
              <a:rPr lang="en-GB" sz="1600" b="1" dirty="0">
                <a:latin typeface="Arial"/>
                <a:ea typeface="+mn-lt"/>
                <a:cs typeface="+mn-lt"/>
              </a:rPr>
              <a:t>Have a look at </a:t>
            </a:r>
            <a:r>
              <a:rPr lang="en-GB" sz="1600" b="1" u="sng" dirty="0">
                <a:solidFill>
                  <a:schemeClr val="bg1"/>
                </a:solidFill>
                <a:latin typeface="Arial"/>
                <a:ea typeface="+mn-lt"/>
                <a:cs typeface="+mn-lt"/>
                <a:hlinkClick r:id="rId3">
                  <a:extLst>
                    <a:ext uri="{A12FA001-AC4F-418D-AE19-62706E023703}">
                      <ahyp:hlinkClr xmlns:ahyp="http://schemas.microsoft.com/office/drawing/2018/hyperlinkcolor" xmlns="" val="tx"/>
                    </a:ext>
                  </a:extLst>
                </a:hlinkClick>
              </a:rPr>
              <a:t>this website</a:t>
            </a:r>
            <a:r>
              <a:rPr lang="en-GB" sz="1600" b="1" dirty="0">
                <a:latin typeface="Arial"/>
                <a:ea typeface="+mn-lt"/>
                <a:cs typeface="+mn-lt"/>
              </a:rPr>
              <a:t> </a:t>
            </a:r>
            <a:r>
              <a:rPr lang="en-GB" sz="1600" dirty="0">
                <a:latin typeface="Arial"/>
                <a:ea typeface="+mn-lt"/>
                <a:cs typeface="+mn-lt"/>
              </a:rPr>
              <a:t>and </a:t>
            </a:r>
            <a:r>
              <a:rPr lang="en-GB" sz="1600" dirty="0">
                <a:highlight>
                  <a:srgbClr val="00ACE9"/>
                </a:highlight>
                <a:latin typeface="Arial"/>
                <a:ea typeface="+mn-lt"/>
                <a:cs typeface="+mn-lt"/>
              </a:rPr>
              <a:t>see if you can learn some sign language.</a:t>
            </a:r>
            <a:r>
              <a:rPr lang="en-GB" sz="1600" dirty="0">
                <a:latin typeface="Arial"/>
                <a:ea typeface="+mn-lt"/>
                <a:cs typeface="+mn-lt"/>
              </a:rPr>
              <a:t> Teach what you learn to a friend. How does sign language help other types of disability?</a:t>
            </a:r>
          </a:p>
        </p:txBody>
      </p:sp>
      <p:sp>
        <p:nvSpPr>
          <p:cNvPr id="8" name="TextBox 7">
            <a:extLst>
              <a:ext uri="{FF2B5EF4-FFF2-40B4-BE49-F238E27FC236}">
                <a16:creationId xmlns:a16="http://schemas.microsoft.com/office/drawing/2014/main" id="{4A4754CF-3BFD-4017-9006-CD5B235AF81F}"/>
              </a:ext>
            </a:extLst>
          </p:cNvPr>
          <p:cNvSpPr txBox="1"/>
          <p:nvPr/>
        </p:nvSpPr>
        <p:spPr>
          <a:xfrm>
            <a:off x="400063" y="4709542"/>
            <a:ext cx="6640793" cy="1815882"/>
          </a:xfrm>
          <a:prstGeom prst="rect">
            <a:avLst/>
          </a:prstGeom>
          <a:noFill/>
        </p:spPr>
        <p:txBody>
          <a:bodyPr wrap="square" lIns="91440" tIns="45720" rIns="91440" bIns="45720" rtlCol="0" anchor="t">
            <a:spAutoFit/>
          </a:bodyPr>
          <a:lstStyle/>
          <a:p>
            <a:pPr algn="ctr"/>
            <a:r>
              <a:rPr lang="en-GB" sz="1600" dirty="0">
                <a:latin typeface="Arial"/>
                <a:ea typeface="+mn-lt"/>
                <a:cs typeface="+mn-lt"/>
              </a:rPr>
              <a:t>Article 23 says that children with a disability have the right to live a “full and decent life with dignity”.</a:t>
            </a:r>
            <a:r>
              <a:rPr lang="en-GB" sz="1600" b="1" dirty="0">
                <a:latin typeface="Arial"/>
                <a:ea typeface="+mn-lt"/>
                <a:cs typeface="+mn-lt"/>
              </a:rPr>
              <a:t> Do you know what dignity is?</a:t>
            </a:r>
            <a:r>
              <a:rPr lang="en-GB" sz="1600" dirty="0">
                <a:latin typeface="Arial"/>
                <a:ea typeface="+mn-lt"/>
                <a:cs typeface="+mn-lt"/>
              </a:rPr>
              <a:t> Work in a group to look up and understand the word. Which rights from the CRC relate to dignity? </a:t>
            </a:r>
            <a:endParaRPr lang="en-US" dirty="0"/>
          </a:p>
          <a:p>
            <a:pPr algn="ctr"/>
            <a:endParaRPr lang="en-GB" sz="1600" dirty="0">
              <a:latin typeface="Arial"/>
              <a:ea typeface="+mn-lt"/>
              <a:cs typeface="+mn-lt"/>
            </a:endParaRPr>
          </a:p>
          <a:p>
            <a:pPr algn="ctr"/>
            <a:r>
              <a:rPr lang="en-GB" sz="1600" b="1" dirty="0">
                <a:latin typeface="Arial"/>
                <a:ea typeface="+mn-lt"/>
                <a:cs typeface="+mn-lt"/>
              </a:rPr>
              <a:t>Write a poem or prepare a short presentation to help others to understand dignity.</a:t>
            </a:r>
            <a:endParaRPr lang="en-GB" b="1">
              <a:cs typeface="Calibri"/>
            </a:endParaRPr>
          </a:p>
        </p:txBody>
      </p:sp>
      <p:pic>
        <p:nvPicPr>
          <p:cNvPr id="2" name="Picture 3">
            <a:extLst>
              <a:ext uri="{FF2B5EF4-FFF2-40B4-BE49-F238E27FC236}">
                <a16:creationId xmlns:a16="http://schemas.microsoft.com/office/drawing/2014/main" id="{68B24DBE-142B-4FFE-A534-E9727E673AD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27369" y="1598869"/>
            <a:ext cx="1743076" cy="2457733"/>
          </a:xfrm>
          <a:prstGeom prst="rect">
            <a:avLst/>
          </a:prstGeom>
        </p:spPr>
      </p:pic>
    </p:spTree>
    <p:extLst>
      <p:ext uri="{BB962C8B-B14F-4D97-AF65-F5344CB8AC3E}">
        <p14:creationId xmlns:p14="http://schemas.microsoft.com/office/powerpoint/2010/main" val="4300259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35B3E12-A095-4A22-87A9-2C90CFB04588}"/>
              </a:ext>
            </a:extLst>
          </p:cNvPr>
          <p:cNvSpPr/>
          <p:nvPr/>
        </p:nvSpPr>
        <p:spPr>
          <a:xfrm>
            <a:off x="7903088" y="5283012"/>
            <a:ext cx="3510240" cy="201007"/>
          </a:xfrm>
          <a:prstGeom prst="rect">
            <a:avLst/>
          </a:prstGeom>
          <a:solidFill>
            <a:srgbClr val="00A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885F00CA-566C-4B6A-9027-E9696A1B5DF5}"/>
              </a:ext>
            </a:extLst>
          </p:cNvPr>
          <p:cNvSpPr txBox="1"/>
          <p:nvPr/>
        </p:nvSpPr>
        <p:spPr>
          <a:xfrm>
            <a:off x="4998100" y="1817694"/>
            <a:ext cx="3772263" cy="2062103"/>
          </a:xfrm>
          <a:prstGeom prst="rect">
            <a:avLst/>
          </a:prstGeom>
          <a:noFill/>
        </p:spPr>
        <p:txBody>
          <a:bodyPr wrap="square" lIns="91440" tIns="45720" rIns="91440" bIns="45720" rtlCol="0" anchor="t">
            <a:spAutoFit/>
          </a:bodyPr>
          <a:lstStyle/>
          <a:p>
            <a:pPr algn="ctr"/>
            <a:r>
              <a:rPr lang="en-GB" sz="1600" dirty="0">
                <a:latin typeface="Arial"/>
                <a:ea typeface="+mn-lt"/>
                <a:cs typeface="+mn-lt"/>
              </a:rPr>
              <a:t>Watch this short </a:t>
            </a:r>
            <a:r>
              <a:rPr lang="en-GB" sz="1600" u="sng" dirty="0">
                <a:latin typeface="Arial"/>
                <a:ea typeface="+mn-lt"/>
                <a:cs typeface="+mn-lt"/>
                <a:hlinkClick r:id="rId3"/>
              </a:rPr>
              <a:t>highlights film</a:t>
            </a:r>
            <a:r>
              <a:rPr lang="en-GB" sz="1600" dirty="0">
                <a:latin typeface="Arial"/>
                <a:ea typeface="+mn-lt"/>
                <a:cs typeface="+mn-lt"/>
              </a:rPr>
              <a:t> from the </a:t>
            </a:r>
            <a:r>
              <a:rPr lang="en-GB" sz="1600" b="1" dirty="0">
                <a:latin typeface="Arial"/>
                <a:ea typeface="+mn-lt"/>
                <a:cs typeface="+mn-lt"/>
              </a:rPr>
              <a:t>2020 Paralympics</a:t>
            </a:r>
            <a:r>
              <a:rPr lang="en-GB" sz="1600" dirty="0">
                <a:latin typeface="Arial"/>
                <a:ea typeface="+mn-lt"/>
                <a:cs typeface="+mn-lt"/>
              </a:rPr>
              <a:t>. What sporting opportunities are available in your community for children with disabilities? Is there something you could do to increase access to sports for children with disabilities so they can enjoy their rights to the fullest?</a:t>
            </a:r>
          </a:p>
        </p:txBody>
      </p:sp>
      <p:sp>
        <p:nvSpPr>
          <p:cNvPr id="3" name="TextBox 2">
            <a:extLst>
              <a:ext uri="{FF2B5EF4-FFF2-40B4-BE49-F238E27FC236}">
                <a16:creationId xmlns:a16="http://schemas.microsoft.com/office/drawing/2014/main" id="{A0F3DC9E-4291-4D02-BAA0-FF510C4DF329}"/>
              </a:ext>
            </a:extLst>
          </p:cNvPr>
          <p:cNvSpPr txBox="1"/>
          <p:nvPr/>
        </p:nvSpPr>
        <p:spPr>
          <a:xfrm>
            <a:off x="226793" y="1957414"/>
            <a:ext cx="4212115" cy="2062103"/>
          </a:xfrm>
          <a:prstGeom prst="rect">
            <a:avLst/>
          </a:prstGeom>
          <a:noFill/>
        </p:spPr>
        <p:txBody>
          <a:bodyPr wrap="square" lIns="91440" tIns="45720" rIns="91440" bIns="45720" rtlCol="0" anchor="t">
            <a:spAutoFit/>
          </a:bodyPr>
          <a:lstStyle/>
          <a:p>
            <a:pPr algn="ctr"/>
            <a:r>
              <a:rPr lang="en-GB" sz="1600" dirty="0">
                <a:latin typeface="Arial"/>
                <a:ea typeface="+mn-lt"/>
                <a:cs typeface="+mn-lt"/>
              </a:rPr>
              <a:t>Investigate different types of</a:t>
            </a:r>
            <a:r>
              <a:rPr lang="en-GB" sz="1600" b="1" dirty="0">
                <a:latin typeface="Arial"/>
                <a:ea typeface="+mn-lt"/>
                <a:cs typeface="+mn-lt"/>
              </a:rPr>
              <a:t> ‘invisible’ or ‘hidden’ disabilities</a:t>
            </a:r>
            <a:r>
              <a:rPr lang="en-GB" sz="1600" dirty="0">
                <a:latin typeface="Arial"/>
                <a:ea typeface="+mn-lt"/>
                <a:cs typeface="+mn-lt"/>
              </a:rPr>
              <a:t>. Discuss in class why it is important to understand such disabilities. Use your creativity, through art, drama or music to help other people in your school to learn a little more about hidden disabilities – don’t forget to mention rights.</a:t>
            </a:r>
            <a:br>
              <a:rPr lang="en-GB" sz="1600" dirty="0">
                <a:latin typeface="Arial"/>
                <a:ea typeface="+mn-lt"/>
                <a:cs typeface="+mn-lt"/>
              </a:rPr>
            </a:br>
            <a:endParaRPr lang="en-GB" sz="1600" dirty="0">
              <a:ea typeface="+mn-lt"/>
              <a:cs typeface="+mn-lt"/>
            </a:endParaRPr>
          </a:p>
        </p:txBody>
      </p:sp>
      <p:sp>
        <p:nvSpPr>
          <p:cNvPr id="4" name="TextBox 3">
            <a:extLst>
              <a:ext uri="{FF2B5EF4-FFF2-40B4-BE49-F238E27FC236}">
                <a16:creationId xmlns:a16="http://schemas.microsoft.com/office/drawing/2014/main" id="{5879EF30-A081-44CA-8569-E2D12E34BCE9}"/>
              </a:ext>
            </a:extLst>
          </p:cNvPr>
          <p:cNvSpPr txBox="1"/>
          <p:nvPr/>
        </p:nvSpPr>
        <p:spPr>
          <a:xfrm>
            <a:off x="7752392" y="4509692"/>
            <a:ext cx="4212115" cy="2308324"/>
          </a:xfrm>
          <a:prstGeom prst="rect">
            <a:avLst/>
          </a:prstGeom>
          <a:noFill/>
        </p:spPr>
        <p:txBody>
          <a:bodyPr wrap="square" lIns="91440" tIns="45720" rIns="91440" bIns="45720" rtlCol="0" anchor="t">
            <a:spAutoFit/>
          </a:bodyPr>
          <a:lstStyle/>
          <a:p>
            <a:pPr algn="ctr"/>
            <a:r>
              <a:rPr lang="en-GB" sz="1600" dirty="0">
                <a:latin typeface="Arial"/>
                <a:ea typeface="+mn-lt"/>
                <a:cs typeface="+mn-lt"/>
              </a:rPr>
              <a:t>Does your school library have any of the </a:t>
            </a:r>
            <a:r>
              <a:rPr lang="en-GB" sz="1600" b="1" dirty="0">
                <a:latin typeface="Arial"/>
                <a:ea typeface="+mn-lt"/>
                <a:cs typeface="+mn-lt"/>
              </a:rPr>
              <a:t>books mentioned </a:t>
            </a:r>
            <a:r>
              <a:rPr lang="en-GB" sz="1600" b="1" u="sng" dirty="0">
                <a:latin typeface="Arial"/>
                <a:ea typeface="+mn-lt"/>
                <a:cs typeface="+mn-lt"/>
                <a:hlinkClick r:id="rId4"/>
              </a:rPr>
              <a:t>here</a:t>
            </a:r>
            <a:r>
              <a:rPr lang="en-GB" sz="1600" b="1" dirty="0">
                <a:latin typeface="Arial"/>
                <a:ea typeface="+mn-lt"/>
                <a:cs typeface="+mn-lt"/>
              </a:rPr>
              <a:t> about children with autism</a:t>
            </a:r>
            <a:r>
              <a:rPr lang="en-GB" sz="1600" dirty="0">
                <a:latin typeface="Arial"/>
                <a:ea typeface="+mn-lt"/>
                <a:cs typeface="+mn-lt"/>
              </a:rPr>
              <a:t>? If so, choose one to read and discuss some of the barriers they face and which of their rights may be impacted or write a book review, making reference to rights. If not, talk to you teacher about broadening the range of books available. </a:t>
            </a:r>
            <a:r>
              <a:rPr lang="en-GB" sz="1600" dirty="0">
                <a:ea typeface="+mn-lt"/>
                <a:cs typeface="+mn-lt"/>
              </a:rPr>
              <a:t/>
            </a:r>
            <a:br>
              <a:rPr lang="en-GB" sz="1600" dirty="0">
                <a:ea typeface="+mn-lt"/>
                <a:cs typeface="+mn-lt"/>
              </a:rPr>
            </a:br>
            <a:endParaRPr lang="en-GB" sz="1600">
              <a:ea typeface="+mn-lt"/>
              <a:cs typeface="+mn-lt"/>
            </a:endParaRPr>
          </a:p>
        </p:txBody>
      </p:sp>
      <p:sp>
        <p:nvSpPr>
          <p:cNvPr id="5" name="TextBox 4">
            <a:extLst>
              <a:ext uri="{FF2B5EF4-FFF2-40B4-BE49-F238E27FC236}">
                <a16:creationId xmlns:a16="http://schemas.microsoft.com/office/drawing/2014/main" id="{564DFD78-254C-4BF5-B22A-F573A6AE529F}"/>
              </a:ext>
            </a:extLst>
          </p:cNvPr>
          <p:cNvSpPr txBox="1"/>
          <p:nvPr/>
        </p:nvSpPr>
        <p:spPr>
          <a:xfrm>
            <a:off x="221227" y="5004748"/>
            <a:ext cx="4028933" cy="1323439"/>
          </a:xfrm>
          <a:prstGeom prst="rect">
            <a:avLst/>
          </a:prstGeom>
          <a:noFill/>
        </p:spPr>
        <p:txBody>
          <a:bodyPr wrap="square" lIns="91440" tIns="45720" rIns="91440" bIns="45720" rtlCol="0" anchor="t">
            <a:spAutoFit/>
          </a:bodyPr>
          <a:lstStyle/>
          <a:p>
            <a:pPr algn="ctr"/>
            <a:r>
              <a:rPr lang="en-GB" sz="1600" dirty="0">
                <a:latin typeface="Arial"/>
                <a:ea typeface="+mn-lt"/>
                <a:cs typeface="+mn-lt"/>
              </a:rPr>
              <a:t>This is the logo for the International Day of Persons with Disabilities. Work with a partner and try to use words to describe </a:t>
            </a:r>
            <a:r>
              <a:rPr lang="en-GB" sz="1600" b="1" dirty="0">
                <a:latin typeface="Arial"/>
                <a:ea typeface="+mn-lt"/>
                <a:cs typeface="+mn-lt"/>
              </a:rPr>
              <a:t>what you think it represents</a:t>
            </a:r>
            <a:r>
              <a:rPr lang="en-GB" sz="1600" dirty="0">
                <a:latin typeface="Arial"/>
                <a:ea typeface="+mn-lt"/>
                <a:cs typeface="+mn-lt"/>
              </a:rPr>
              <a:t>. </a:t>
            </a:r>
            <a:endParaRPr lang="en-US" dirty="0"/>
          </a:p>
          <a:p>
            <a:pPr algn="ctr"/>
            <a:r>
              <a:rPr lang="en-GB" sz="1600" dirty="0">
                <a:latin typeface="Arial"/>
                <a:ea typeface="+mn-lt"/>
                <a:cs typeface="+mn-lt"/>
              </a:rPr>
              <a:t>Feedback your ideas to the class.</a:t>
            </a:r>
            <a:endParaRPr lang="en-GB"/>
          </a:p>
        </p:txBody>
      </p:sp>
      <p:pic>
        <p:nvPicPr>
          <p:cNvPr id="6" name="Picture 6">
            <a:hlinkClick r:id="" action="ppaction://media"/>
            <a:extLst>
              <a:ext uri="{FF2B5EF4-FFF2-40B4-BE49-F238E27FC236}">
                <a16:creationId xmlns:a16="http://schemas.microsoft.com/office/drawing/2014/main" id="{C2AFAF95-04E9-4326-A892-C9516FDDF693}"/>
              </a:ext>
            </a:extLst>
          </p:cNvPr>
          <p:cNvPicPr>
            <a:picLocks noRot="1" noChangeAspect="1"/>
          </p:cNvPicPr>
          <p:nvPr>
            <a:videoFile r:link="rId1"/>
          </p:nvPr>
        </p:nvPicPr>
        <p:blipFill>
          <a:blip r:embed="rId5"/>
          <a:stretch>
            <a:fillRect/>
          </a:stretch>
        </p:blipFill>
        <p:spPr>
          <a:xfrm>
            <a:off x="9013030" y="1952624"/>
            <a:ext cx="2917033" cy="1881190"/>
          </a:xfrm>
          <a:prstGeom prst="rect">
            <a:avLst/>
          </a:prstGeom>
        </p:spPr>
      </p:pic>
      <p:pic>
        <p:nvPicPr>
          <p:cNvPr id="11" name="Picture 11" descr="A picture containing company name&#10;&#10;Description automatically generated">
            <a:extLst>
              <a:ext uri="{FF2B5EF4-FFF2-40B4-BE49-F238E27FC236}">
                <a16:creationId xmlns:a16="http://schemas.microsoft.com/office/drawing/2014/main" id="{558C15EC-EAAA-4335-9D5D-8600542584B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445361" y="5017182"/>
            <a:ext cx="2743200" cy="1310878"/>
          </a:xfrm>
          <a:prstGeom prst="rect">
            <a:avLst/>
          </a:prstGeom>
        </p:spPr>
      </p:pic>
    </p:spTree>
    <p:extLst>
      <p:ext uri="{BB962C8B-B14F-4D97-AF65-F5344CB8AC3E}">
        <p14:creationId xmlns:p14="http://schemas.microsoft.com/office/powerpoint/2010/main" val="18659121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CD66AC-46D6-4F8A-810F-F3415CD421FE}"/>
              </a:ext>
            </a:extLst>
          </p:cNvPr>
          <p:cNvSpPr txBox="1"/>
          <p:nvPr/>
        </p:nvSpPr>
        <p:spPr>
          <a:xfrm>
            <a:off x="165253" y="352540"/>
            <a:ext cx="6521986" cy="707886"/>
          </a:xfrm>
          <a:prstGeom prst="rect">
            <a:avLst/>
          </a:prstGeom>
          <a:noFill/>
        </p:spPr>
        <p:txBody>
          <a:bodyPr wrap="square" rtlCol="0">
            <a:spAutoFit/>
          </a:bodyPr>
          <a:lstStyle/>
          <a:p>
            <a:pPr algn="l"/>
            <a:r>
              <a:rPr lang="en-GB" sz="4000" dirty="0">
                <a:solidFill>
                  <a:schemeClr val="bg1"/>
                </a:solidFill>
                <a:latin typeface="Univers Next Pro Condensed" panose="020B0906030202020203" pitchFamily="34" charset="0"/>
              </a:rPr>
              <a:t>REFLECTION</a:t>
            </a:r>
          </a:p>
        </p:txBody>
      </p:sp>
      <p:sp>
        <p:nvSpPr>
          <p:cNvPr id="3" name="TextBox 2">
            <a:extLst>
              <a:ext uri="{FF2B5EF4-FFF2-40B4-BE49-F238E27FC236}">
                <a16:creationId xmlns:a16="http://schemas.microsoft.com/office/drawing/2014/main" id="{C94CE389-9D11-47DF-9821-9F9A7B430BA2}"/>
              </a:ext>
            </a:extLst>
          </p:cNvPr>
          <p:cNvSpPr txBox="1"/>
          <p:nvPr/>
        </p:nvSpPr>
        <p:spPr>
          <a:xfrm>
            <a:off x="7533363" y="1551563"/>
            <a:ext cx="4494223" cy="3754874"/>
          </a:xfrm>
          <a:prstGeom prst="rect">
            <a:avLst/>
          </a:prstGeom>
          <a:noFill/>
        </p:spPr>
        <p:txBody>
          <a:bodyPr wrap="square" lIns="91440" tIns="45720" rIns="91440" bIns="45720" rtlCol="0" anchor="t">
            <a:spAutoFit/>
          </a:bodyPr>
          <a:lstStyle/>
          <a:p>
            <a:r>
              <a:rPr lang="en-GB" b="1" dirty="0">
                <a:solidFill>
                  <a:schemeClr val="bg1"/>
                </a:solidFill>
                <a:latin typeface="Arial" panose="020B0604020202020204" pitchFamily="34" charset="0"/>
                <a:ea typeface="+mn-lt"/>
                <a:cs typeface="Arial" panose="020B0604020202020204" pitchFamily="34" charset="0"/>
              </a:rPr>
              <a:t>Give yourself some quiet time….some space… some peace….</a:t>
            </a:r>
          </a:p>
          <a:p>
            <a:endParaRPr lang="en-GB" sz="1400" dirty="0">
              <a:solidFill>
                <a:schemeClr val="bg1"/>
              </a:solidFill>
              <a:latin typeface="Arial" panose="020B0604020202020204" pitchFamily="34" charset="0"/>
              <a:ea typeface="+mn-lt"/>
              <a:cs typeface="Arial" panose="020B0604020202020204" pitchFamily="34" charset="0"/>
            </a:endParaRPr>
          </a:p>
          <a:p>
            <a:r>
              <a:rPr lang="en-GB" sz="1400" dirty="0">
                <a:solidFill>
                  <a:schemeClr val="bg1"/>
                </a:solidFill>
                <a:latin typeface="Arial"/>
                <a:ea typeface="+mn-lt"/>
                <a:cs typeface="Arial"/>
              </a:rPr>
              <a:t>Read the poem by Kuli</a:t>
            </a:r>
            <a:r>
              <a:rPr lang="en-GB" sz="1400">
                <a:solidFill>
                  <a:schemeClr val="bg1"/>
                </a:solidFill>
                <a:latin typeface="Arial"/>
                <a:ea typeface="+mn-lt"/>
                <a:cs typeface="Arial"/>
              </a:rPr>
              <a:t> Kohli on the left-hand side.</a:t>
            </a:r>
            <a:endParaRPr lang="en-GB" sz="1400">
              <a:solidFill>
                <a:schemeClr val="bg1"/>
              </a:solidFill>
              <a:latin typeface="Arial" panose="020B0604020202020204" pitchFamily="34" charset="0"/>
              <a:ea typeface="+mn-lt"/>
              <a:cs typeface="Arial" panose="020B0604020202020204" pitchFamily="34" charset="0"/>
            </a:endParaRPr>
          </a:p>
          <a:p>
            <a:endParaRPr lang="en-GB" sz="1400" dirty="0">
              <a:solidFill>
                <a:schemeClr val="bg1"/>
              </a:solidFill>
              <a:latin typeface="Arial" panose="020B0604020202020204" pitchFamily="34" charset="0"/>
              <a:ea typeface="+mn-lt"/>
              <a:cs typeface="Arial" panose="020B0604020202020204" pitchFamily="34" charset="0"/>
            </a:endParaRPr>
          </a:p>
          <a:p>
            <a:endParaRPr lang="en-GB" sz="1400" dirty="0">
              <a:solidFill>
                <a:schemeClr val="bg1"/>
              </a:solidFill>
              <a:latin typeface="Arial" panose="020B0604020202020204" pitchFamily="34" charset="0"/>
              <a:ea typeface="+mn-lt"/>
              <a:cs typeface="Arial" panose="020B0604020202020204" pitchFamily="34" charset="0"/>
            </a:endParaRPr>
          </a:p>
          <a:p>
            <a:r>
              <a:rPr lang="en-GB" sz="1600" b="1" dirty="0">
                <a:solidFill>
                  <a:schemeClr val="bg1"/>
                </a:solidFill>
                <a:latin typeface="Arial" panose="020B0604020202020204" pitchFamily="34" charset="0"/>
                <a:ea typeface="+mn-lt"/>
                <a:cs typeface="Arial" panose="020B0604020202020204" pitchFamily="34" charset="0"/>
              </a:rPr>
              <a:t>What does it say to you about people… about life.. about (dis)ability?</a:t>
            </a:r>
          </a:p>
          <a:p>
            <a:endParaRPr lang="en-GB" sz="1400" dirty="0">
              <a:solidFill>
                <a:schemeClr val="bg1"/>
              </a:solidFill>
              <a:latin typeface="Arial" panose="020B0604020202020204" pitchFamily="34" charset="0"/>
              <a:ea typeface="+mn-lt"/>
              <a:cs typeface="Arial" panose="020B0604020202020204" pitchFamily="34" charset="0"/>
            </a:endParaRPr>
          </a:p>
          <a:p>
            <a:r>
              <a:rPr lang="en-GB" sz="1400" dirty="0">
                <a:solidFill>
                  <a:schemeClr val="bg1"/>
                </a:solidFill>
                <a:latin typeface="Arial" panose="020B0604020202020204" pitchFamily="34" charset="0"/>
                <a:ea typeface="+mn-lt"/>
                <a:cs typeface="Arial" panose="020B0604020202020204" pitchFamily="34" charset="0"/>
              </a:rPr>
              <a:t>Read more about </a:t>
            </a:r>
            <a:r>
              <a:rPr lang="en-GB" sz="1400" dirty="0" err="1">
                <a:solidFill>
                  <a:schemeClr val="bg1"/>
                </a:solidFill>
                <a:latin typeface="Arial" panose="020B0604020202020204" pitchFamily="34" charset="0"/>
                <a:ea typeface="+mn-lt"/>
                <a:cs typeface="Arial" panose="020B0604020202020204" pitchFamily="34" charset="0"/>
              </a:rPr>
              <a:t>Kulis</a:t>
            </a:r>
            <a:r>
              <a:rPr lang="en-GB" sz="1400" dirty="0">
                <a:solidFill>
                  <a:schemeClr val="bg1"/>
                </a:solidFill>
                <a:latin typeface="Arial" panose="020B0604020202020204" pitchFamily="34" charset="0"/>
                <a:ea typeface="+mn-lt"/>
                <a:cs typeface="Arial" panose="020B0604020202020204" pitchFamily="34" charset="0"/>
              </a:rPr>
              <a:t>’ story here: </a:t>
            </a:r>
            <a:r>
              <a:rPr lang="en-GB" sz="1400" u="sng" dirty="0">
                <a:solidFill>
                  <a:schemeClr val="bg1"/>
                </a:solidFill>
                <a:latin typeface="Arial" panose="020B0604020202020204" pitchFamily="34" charset="0"/>
                <a:ea typeface="+mn-lt"/>
                <a:cs typeface="Arial" panose="020B0604020202020204" pitchFamily="34" charset="0"/>
                <a:hlinkClick r:id="rId2"/>
              </a:rPr>
              <a:t>bbc.co.uk/news/stories-53749629</a:t>
            </a:r>
            <a:endParaRPr lang="en-GB" sz="1400" dirty="0">
              <a:solidFill>
                <a:schemeClr val="bg1"/>
              </a:solidFill>
              <a:latin typeface="Arial" panose="020B0604020202020204" pitchFamily="34" charset="0"/>
              <a:ea typeface="+mn-lt"/>
              <a:cs typeface="Arial" panose="020B0604020202020204" pitchFamily="34" charset="0"/>
            </a:endParaRPr>
          </a:p>
          <a:p>
            <a:pPr algn="r"/>
            <a:endParaRPr lang="en-GB" sz="1200" b="1" dirty="0">
              <a:solidFill>
                <a:schemeClr val="bg1"/>
              </a:solidFill>
              <a:latin typeface="Arial"/>
              <a:ea typeface="+mn-lt"/>
              <a:cs typeface="+mn-lt"/>
            </a:endParaRPr>
          </a:p>
          <a:p>
            <a:pPr algn="r"/>
            <a:endParaRPr lang="en-GB" sz="1200" b="1" dirty="0">
              <a:solidFill>
                <a:schemeClr val="bg1"/>
              </a:solidFill>
              <a:effectLst/>
              <a:latin typeface="Arial"/>
              <a:ea typeface="Calibri" panose="020F0502020204030204" pitchFamily="34" charset="0"/>
              <a:cs typeface="Calibri"/>
            </a:endParaRPr>
          </a:p>
          <a:p>
            <a:pPr algn="r"/>
            <a:endParaRPr lang="en-GB" sz="1200" b="1" dirty="0">
              <a:solidFill>
                <a:schemeClr val="bg1"/>
              </a:solidFill>
              <a:latin typeface="Arial"/>
              <a:ea typeface="Calibri" panose="020F0502020204030204" pitchFamily="34" charset="0"/>
              <a:cs typeface="Calibri"/>
            </a:endParaRPr>
          </a:p>
          <a:p>
            <a:pPr algn="r"/>
            <a:endParaRPr lang="en-GB" sz="1200" b="1" dirty="0">
              <a:solidFill>
                <a:schemeClr val="bg1"/>
              </a:solidFill>
              <a:latin typeface="Arial"/>
              <a:ea typeface="Calibri" panose="020F0502020204030204" pitchFamily="34" charset="0"/>
              <a:cs typeface="Calibri"/>
            </a:endParaRPr>
          </a:p>
          <a:p>
            <a:pPr algn="ctr"/>
            <a:endParaRPr lang="en-GB" sz="1200" dirty="0">
              <a:solidFill>
                <a:schemeClr val="bg1"/>
              </a:solidFill>
              <a:latin typeface="Arial"/>
              <a:ea typeface="Calibri" panose="020F0502020204030204" pitchFamily="34" charset="0"/>
              <a:cs typeface="Calibri"/>
            </a:endParaRPr>
          </a:p>
          <a:p>
            <a:pPr algn="r"/>
            <a:endParaRPr lang="en-GB" sz="1200" b="1" dirty="0">
              <a:solidFill>
                <a:schemeClr val="bg1"/>
              </a:solidFill>
              <a:latin typeface="Arial"/>
              <a:ea typeface="Calibri" panose="020F0502020204030204" pitchFamily="34" charset="0"/>
              <a:cs typeface="Calibri"/>
            </a:endParaRPr>
          </a:p>
        </p:txBody>
      </p:sp>
      <p:sp>
        <p:nvSpPr>
          <p:cNvPr id="4" name="TextBox 3">
            <a:extLst>
              <a:ext uri="{FF2B5EF4-FFF2-40B4-BE49-F238E27FC236}">
                <a16:creationId xmlns:a16="http://schemas.microsoft.com/office/drawing/2014/main" id="{39324E95-10A0-480F-9693-1265B58F5A5E}"/>
              </a:ext>
            </a:extLst>
          </p:cNvPr>
          <p:cNvSpPr txBox="1"/>
          <p:nvPr/>
        </p:nvSpPr>
        <p:spPr>
          <a:xfrm>
            <a:off x="164414" y="1502688"/>
            <a:ext cx="5949108" cy="5355312"/>
          </a:xfrm>
          <a:prstGeom prst="rect">
            <a:avLst/>
          </a:prstGeom>
          <a:noFill/>
        </p:spPr>
        <p:txBody>
          <a:bodyPr wrap="square" rtlCol="0">
            <a:spAutoFit/>
          </a:bodyPr>
          <a:lstStyle/>
          <a:p>
            <a:r>
              <a:rPr lang="en-GB" sz="1600" b="1" dirty="0">
                <a:latin typeface="Arial" panose="020B0604020202020204" pitchFamily="34" charset="0"/>
                <a:ea typeface="+mn-lt"/>
                <a:cs typeface="Arial" panose="020B0604020202020204" pitchFamily="34" charset="0"/>
              </a:rPr>
              <a:t>Mine</a:t>
            </a:r>
          </a:p>
          <a:p>
            <a:endParaRPr lang="en-GB" sz="1600" b="1" dirty="0">
              <a:latin typeface="Arial" panose="020B0604020202020204" pitchFamily="34" charset="0"/>
              <a:ea typeface="+mn-lt"/>
              <a:cs typeface="Arial" panose="020B0604020202020204" pitchFamily="34" charset="0"/>
            </a:endParaRPr>
          </a:p>
          <a:p>
            <a:r>
              <a:rPr lang="en-GB" sz="1400" dirty="0">
                <a:latin typeface="Arial" panose="020B0604020202020204" pitchFamily="34" charset="0"/>
                <a:ea typeface="+mn-lt"/>
                <a:cs typeface="Arial" panose="020B0604020202020204" pitchFamily="34" charset="0"/>
              </a:rPr>
              <a:t>I have a dream; please don't influence it,</a:t>
            </a:r>
          </a:p>
          <a:p>
            <a:r>
              <a:rPr lang="en-GB" sz="1400" dirty="0">
                <a:latin typeface="Arial" panose="020B0604020202020204" pitchFamily="34" charset="0"/>
                <a:ea typeface="+mn-lt"/>
                <a:cs typeface="Arial" panose="020B0604020202020204" pitchFamily="34" charset="0"/>
              </a:rPr>
              <a:t>It belongs </a:t>
            </a:r>
            <a:r>
              <a:rPr kumimoji="0" lang="en-GB" sz="1400" u="none" strike="noStrike" kern="1200" cap="none" spc="0" normalizeH="0" baseline="0" noProof="0" dirty="0">
                <a:ln>
                  <a:noFill/>
                </a:ln>
                <a:effectLst/>
                <a:uLnTx/>
                <a:uFillTx/>
                <a:latin typeface="Arial" panose="020B0604020202020204" pitchFamily="34" charset="0"/>
                <a:ea typeface="+mn-lt"/>
                <a:cs typeface="Arial" panose="020B0604020202020204" pitchFamily="34" charset="0"/>
              </a:rPr>
              <a:t>to </a:t>
            </a:r>
            <a:r>
              <a:rPr lang="en-GB" sz="1400" dirty="0">
                <a:latin typeface="Arial" panose="020B0604020202020204" pitchFamily="34" charset="0"/>
                <a:ea typeface="+mn-lt"/>
                <a:cs typeface="Arial" panose="020B0604020202020204" pitchFamily="34" charset="0"/>
              </a:rPr>
              <a:t>me.</a:t>
            </a:r>
          </a:p>
          <a:p>
            <a:r>
              <a:rPr lang="en-GB" sz="1400" dirty="0">
                <a:latin typeface="Arial" panose="020B0604020202020204" pitchFamily="34" charset="0"/>
                <a:ea typeface="+mn-lt"/>
                <a:cs typeface="Arial" panose="020B0604020202020204" pitchFamily="34" charset="0"/>
              </a:rPr>
              <a:t>I have a delicate heart; please don't break it,</a:t>
            </a:r>
          </a:p>
          <a:p>
            <a:r>
              <a:rPr lang="en-GB" sz="1400" dirty="0">
                <a:latin typeface="Arial" panose="020B0604020202020204" pitchFamily="34" charset="0"/>
                <a:ea typeface="+mn-lt"/>
                <a:cs typeface="Arial" panose="020B0604020202020204" pitchFamily="34" charset="0"/>
              </a:rPr>
              <a:t>It belongs to me.</a:t>
            </a:r>
          </a:p>
          <a:p>
            <a:r>
              <a:rPr lang="en-GB" sz="1400" dirty="0">
                <a:latin typeface="Arial" panose="020B0604020202020204" pitchFamily="34" charset="0"/>
                <a:ea typeface="+mn-lt"/>
                <a:cs typeface="Arial" panose="020B0604020202020204" pitchFamily="34" charset="0"/>
              </a:rPr>
              <a:t>I have peace of mind; please don't disturb it,</a:t>
            </a:r>
          </a:p>
          <a:p>
            <a:r>
              <a:rPr lang="en-GB" sz="1400" dirty="0">
                <a:latin typeface="Arial" panose="020B0604020202020204" pitchFamily="34" charset="0"/>
                <a:ea typeface="+mn-lt"/>
                <a:cs typeface="Arial" panose="020B0604020202020204" pitchFamily="34" charset="0"/>
              </a:rPr>
              <a:t>It belongs to me.</a:t>
            </a:r>
          </a:p>
          <a:p>
            <a:r>
              <a:rPr lang="en-GB" sz="1400" dirty="0">
                <a:latin typeface="Arial" panose="020B0604020202020204" pitchFamily="34" charset="0"/>
                <a:ea typeface="+mn-lt"/>
                <a:cs typeface="Arial" panose="020B0604020202020204" pitchFamily="34" charset="0"/>
              </a:rPr>
              <a:t>I have to follow a path; please don't obstruct it,</a:t>
            </a:r>
          </a:p>
          <a:p>
            <a:r>
              <a:rPr lang="en-GB" sz="1400" dirty="0">
                <a:latin typeface="Arial" panose="020B0604020202020204" pitchFamily="34" charset="0"/>
                <a:ea typeface="+mn-lt"/>
                <a:cs typeface="Arial" panose="020B0604020202020204" pitchFamily="34" charset="0"/>
              </a:rPr>
              <a:t>It belongs to me.</a:t>
            </a:r>
          </a:p>
          <a:p>
            <a:r>
              <a:rPr lang="en-GB" sz="1400" dirty="0">
                <a:latin typeface="Arial" panose="020B0604020202020204" pitchFamily="34" charset="0"/>
                <a:ea typeface="+mn-lt"/>
                <a:cs typeface="Arial" panose="020B0604020202020204" pitchFamily="34" charset="0"/>
              </a:rPr>
              <a:t>I have an amazing life; please let me live it,</a:t>
            </a:r>
          </a:p>
          <a:p>
            <a:r>
              <a:rPr lang="en-GB" sz="1400" dirty="0">
                <a:latin typeface="Arial" panose="020B0604020202020204" pitchFamily="34" charset="0"/>
                <a:ea typeface="+mn-lt"/>
                <a:cs typeface="Arial" panose="020B0604020202020204" pitchFamily="34" charset="0"/>
              </a:rPr>
              <a:t>It belongs to me.</a:t>
            </a:r>
          </a:p>
          <a:p>
            <a:r>
              <a:rPr lang="en-GB" sz="1400" dirty="0">
                <a:latin typeface="Arial" panose="020B0604020202020204" pitchFamily="34" charset="0"/>
                <a:ea typeface="+mn-lt"/>
                <a:cs typeface="Arial" panose="020B0604020202020204" pitchFamily="34" charset="0"/>
              </a:rPr>
              <a:t>I have a choice; please don't choose for me,</a:t>
            </a:r>
          </a:p>
          <a:p>
            <a:r>
              <a:rPr lang="en-GB" sz="1400" dirty="0">
                <a:latin typeface="Arial" panose="020B0604020202020204" pitchFamily="34" charset="0"/>
                <a:ea typeface="+mn-lt"/>
                <a:cs typeface="Arial" panose="020B0604020202020204" pitchFamily="34" charset="0"/>
              </a:rPr>
              <a:t>It belongs to me.</a:t>
            </a:r>
          </a:p>
          <a:p>
            <a:r>
              <a:rPr lang="en-GB" sz="1400" dirty="0">
                <a:latin typeface="Arial" panose="020B0604020202020204" pitchFamily="34" charset="0"/>
                <a:ea typeface="+mn-lt"/>
                <a:cs typeface="Arial" panose="020B0604020202020204" pitchFamily="34" charset="0"/>
              </a:rPr>
              <a:t>I have freedom; please don't capture me,</a:t>
            </a:r>
          </a:p>
          <a:p>
            <a:r>
              <a:rPr lang="en-GB" sz="1400" dirty="0">
                <a:latin typeface="Arial" panose="020B0604020202020204" pitchFamily="34" charset="0"/>
                <a:ea typeface="+mn-lt"/>
                <a:cs typeface="Arial" panose="020B0604020202020204" pitchFamily="34" charset="0"/>
              </a:rPr>
              <a:t>It belongs to me.</a:t>
            </a:r>
          </a:p>
          <a:p>
            <a:r>
              <a:rPr lang="en-GB" sz="1400" dirty="0">
                <a:latin typeface="Arial" panose="020B0604020202020204" pitchFamily="34" charset="0"/>
                <a:ea typeface="+mn-lt"/>
                <a:cs typeface="Arial" panose="020B0604020202020204" pitchFamily="34" charset="0"/>
              </a:rPr>
              <a:t>I have incredible feelings; please don't hurt me,</a:t>
            </a:r>
          </a:p>
          <a:p>
            <a:r>
              <a:rPr lang="en-GB" sz="1400" dirty="0">
                <a:latin typeface="Arial" panose="020B0604020202020204" pitchFamily="34" charset="0"/>
                <a:ea typeface="+mn-lt"/>
                <a:cs typeface="Arial" panose="020B0604020202020204" pitchFamily="34" charset="0"/>
              </a:rPr>
              <a:t>They belong to me.</a:t>
            </a:r>
          </a:p>
          <a:p>
            <a:r>
              <a:rPr lang="en-GB" sz="1400" dirty="0">
                <a:latin typeface="Arial" panose="020B0604020202020204" pitchFamily="34" charset="0"/>
                <a:ea typeface="+mn-lt"/>
                <a:cs typeface="Arial" panose="020B0604020202020204" pitchFamily="34" charset="0"/>
              </a:rPr>
              <a:t>I have a lot of love; please don't hate me,</a:t>
            </a:r>
          </a:p>
          <a:p>
            <a:r>
              <a:rPr lang="en-GB" sz="1400" dirty="0">
                <a:latin typeface="Arial" panose="020B0604020202020204" pitchFamily="34" charset="0"/>
                <a:ea typeface="+mn-lt"/>
                <a:cs typeface="Arial" panose="020B0604020202020204" pitchFamily="34" charset="0"/>
              </a:rPr>
              <a:t>Love is mine to share.</a:t>
            </a:r>
          </a:p>
          <a:p>
            <a:r>
              <a:rPr lang="en-GB" sz="1400" dirty="0">
                <a:latin typeface="Arial" panose="020B0604020202020204" pitchFamily="34" charset="0"/>
                <a:ea typeface="+mn-lt"/>
                <a:cs typeface="Arial" panose="020B0604020202020204" pitchFamily="34" charset="0"/>
              </a:rPr>
              <a:t>I'm on my material journey; don't follow me</a:t>
            </a:r>
          </a:p>
          <a:p>
            <a:r>
              <a:rPr lang="en-GB" sz="1400" dirty="0">
                <a:latin typeface="Arial" panose="020B0604020202020204" pitchFamily="34" charset="0"/>
                <a:ea typeface="+mn-lt"/>
                <a:cs typeface="Arial" panose="020B0604020202020204" pitchFamily="34" charset="0"/>
              </a:rPr>
              <a:t>It won't be fair.</a:t>
            </a:r>
          </a:p>
          <a:p>
            <a:r>
              <a:rPr lang="en-GB" sz="1400" dirty="0" err="1">
                <a:latin typeface="Arial" panose="020B0604020202020204" pitchFamily="34" charset="0"/>
                <a:ea typeface="+mn-lt"/>
                <a:cs typeface="Arial" panose="020B0604020202020204" pitchFamily="34" charset="0"/>
              </a:rPr>
              <a:t>So.</a:t>
            </a:r>
            <a:r>
              <a:rPr lang="en-GB" sz="1400" dirty="0">
                <a:latin typeface="Arial" panose="020B0604020202020204" pitchFamily="34" charset="0"/>
                <a:ea typeface="+mn-lt"/>
                <a:cs typeface="Arial" panose="020B0604020202020204" pitchFamily="34" charset="0"/>
              </a:rPr>
              <a:t>.. I have a dream; it's my dream to be free.</a:t>
            </a:r>
          </a:p>
          <a:p>
            <a:pPr algn="l"/>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15782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3600" dirty="0" smtClean="0">
            <a:solidFill>
              <a:schemeClr val="bg1"/>
            </a:solidFill>
            <a:latin typeface="Univers Next Pro Condensed" panose="020B0906030202020203"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1362</TotalTime>
  <Words>424</Words>
  <Application>Microsoft Office PowerPoint</Application>
  <PresentationFormat>Widescreen</PresentationFormat>
  <Paragraphs>101</Paragraphs>
  <Slides>11</Slides>
  <Notes>1</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Calibri</vt:lpstr>
      <vt:lpstr>Calibri Light</vt:lpstr>
      <vt:lpstr>Univers</vt:lpstr>
      <vt:lpstr>Univers Next Pro</vt:lpstr>
      <vt:lpstr>Univers Next Pro Condensed</vt:lpstr>
      <vt:lpstr>Wingdings</vt:lpstr>
      <vt:lpstr>Office Theme</vt:lpstr>
      <vt:lpstr>PowerPoint Presentation</vt:lpstr>
      <vt:lpstr>PowerPoint Presentation</vt:lpstr>
      <vt:lpstr>PowerPoint Presentation</vt:lpstr>
      <vt:lpstr>PowerPoint Presentation</vt:lpstr>
      <vt:lpstr>PowerPoint Presentation</vt:lpstr>
      <vt:lpstr>How many of these did you get?</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Stuart Whiffin</dc:creator>
  <cp:lastModifiedBy>Duncan Nelson</cp:lastModifiedBy>
  <cp:revision>913</cp:revision>
  <dcterms:created xsi:type="dcterms:W3CDTF">2021-02-11T16:57:41Z</dcterms:created>
  <dcterms:modified xsi:type="dcterms:W3CDTF">2021-11-28T10:56:58Z</dcterms:modified>
</cp:coreProperties>
</file>