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27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64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7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81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10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2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77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9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53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96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5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44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2707" y="2220809"/>
            <a:ext cx="56886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Tom has 10 counters. He makes a pattern of two rows of 10. What other patterns can he make that give him a square or rectangle shape?</a:t>
            </a:r>
          </a:p>
          <a:p>
            <a:r>
              <a:rPr lang="en-GB" dirty="0"/>
              <a:t>      Cut the counters out to help you if you want.</a:t>
            </a:r>
          </a:p>
          <a:p>
            <a:endParaRPr lang="en-GB" dirty="0"/>
          </a:p>
          <a:p>
            <a:pPr algn="ctr"/>
            <a:r>
              <a:rPr lang="en-GB" dirty="0"/>
              <a:t>Example: 1 row of 20</a:t>
            </a:r>
          </a:p>
          <a:p>
            <a:pPr algn="ctr"/>
            <a:r>
              <a:rPr lang="en-GB" dirty="0"/>
              <a:t>                 row of</a:t>
            </a:r>
          </a:p>
          <a:p>
            <a:pPr algn="ctr"/>
            <a:r>
              <a:rPr lang="en-GB" dirty="0"/>
              <a:t>                  row of</a:t>
            </a:r>
          </a:p>
          <a:p>
            <a:pPr algn="ctr"/>
            <a:r>
              <a:rPr lang="en-GB" dirty="0"/>
              <a:t>                  row of </a:t>
            </a:r>
          </a:p>
          <a:p>
            <a:pPr algn="ctr"/>
            <a:r>
              <a:rPr lang="en-GB" dirty="0"/>
              <a:t>                   row of</a:t>
            </a:r>
          </a:p>
          <a:p>
            <a:pPr algn="ctr"/>
            <a:r>
              <a:rPr lang="en-GB" dirty="0"/>
              <a:t>                   row of</a:t>
            </a:r>
          </a:p>
        </p:txBody>
      </p:sp>
      <p:pic>
        <p:nvPicPr>
          <p:cNvPr id="1026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5387" y="1222672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3209" y="1222672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04117" y="125481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1939" y="126463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77311" y="126580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95504" y="1269617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92133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23075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08599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8719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5387" y="173915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9265" y="1720627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51517" y="173915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09339" y="174780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77311" y="1792046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133" y="1728445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92955" y="176868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49955" y="177367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80897" y="1781114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8719" y="176868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farm4.static.flickr.com/3002/2572096037_2268a6aef9.jpg?v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9" b="27798"/>
          <a:stretch/>
        </p:blipFill>
        <p:spPr bwMode="auto">
          <a:xfrm>
            <a:off x="6880" y="5849819"/>
            <a:ext cx="3332641" cy="250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195504" y="5508104"/>
            <a:ext cx="36624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2) How many ways can 28 sweets be shared equally?</a:t>
            </a:r>
          </a:p>
          <a:p>
            <a:r>
              <a:rPr lang="en-GB" dirty="0"/>
              <a:t>Cut the sweets out to help if you want. </a:t>
            </a:r>
          </a:p>
          <a:p>
            <a:r>
              <a:rPr lang="en-GB" dirty="0"/>
              <a:t>Example: 28 people have one sweet each. 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2656" y="853244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Well done on completing these tricky question! Was this easy? Turn over for TRICKIER  questions!</a:t>
            </a:r>
          </a:p>
        </p:txBody>
      </p:sp>
      <p:sp>
        <p:nvSpPr>
          <p:cNvPr id="28" name="AutoShape 8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79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72" y="0"/>
            <a:ext cx="66030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Tricky questions…if you dare!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737" y="827584"/>
            <a:ext cx="628582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Which of these numbers can’t be shared</a:t>
            </a:r>
          </a:p>
          <a:p>
            <a:r>
              <a:rPr lang="en-GB" sz="2800" dirty="0"/>
              <a:t>equally when there is more than one </a:t>
            </a:r>
          </a:p>
          <a:p>
            <a:r>
              <a:rPr lang="en-GB" sz="2800" dirty="0"/>
              <a:t>person?</a:t>
            </a:r>
          </a:p>
          <a:p>
            <a:r>
              <a:rPr lang="en-GB" sz="2800" dirty="0"/>
              <a:t>Circle the numbers which can’t be shared </a:t>
            </a:r>
          </a:p>
          <a:p>
            <a:r>
              <a:rPr lang="en-GB" sz="2800" dirty="0"/>
              <a:t>equally.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21924" y="447267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</a:p>
        </p:txBody>
      </p:sp>
      <p:sp>
        <p:nvSpPr>
          <p:cNvPr id="8" name="Rectangle 7"/>
          <p:cNvSpPr/>
          <p:nvPr/>
        </p:nvSpPr>
        <p:spPr>
          <a:xfrm>
            <a:off x="1480437" y="3318708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0181" y="2843808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96752" y="4427984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07006" y="301744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5116" y="4144297"/>
            <a:ext cx="963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326" y="5652120"/>
            <a:ext cx="5643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Bonus questions:</a:t>
            </a:r>
          </a:p>
          <a:p>
            <a:r>
              <a:rPr lang="en-GB" sz="2000" dirty="0"/>
              <a:t>Something to think about…</a:t>
            </a:r>
          </a:p>
          <a:p>
            <a:endParaRPr lang="en-GB" sz="2000" dirty="0"/>
          </a:p>
          <a:p>
            <a:r>
              <a:rPr lang="en-GB" sz="2000" dirty="0"/>
              <a:t>1)What do you notice about the numbers that can’t be  shared equally?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2) Why can all even numbers be shared equally?</a:t>
            </a:r>
          </a:p>
        </p:txBody>
      </p:sp>
      <p:sp>
        <p:nvSpPr>
          <p:cNvPr id="15" name="AutoShape 2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AutoShape 4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AutoShape 6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93" y="4934341"/>
            <a:ext cx="1375929" cy="162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38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210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Aharoni</vt:lpstr>
      <vt:lpstr>Arial</vt:lpstr>
      <vt:lpstr>Calibri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</dc:creator>
  <cp:lastModifiedBy>M Smith</cp:lastModifiedBy>
  <cp:revision>15</cp:revision>
  <dcterms:created xsi:type="dcterms:W3CDTF">2014-01-29T18:26:02Z</dcterms:created>
  <dcterms:modified xsi:type="dcterms:W3CDTF">2022-01-26T11:36:05Z</dcterms:modified>
</cp:coreProperties>
</file>