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451" r:id="rId4"/>
    <p:sldId id="489" r:id="rId5"/>
    <p:sldId id="474" r:id="rId6"/>
    <p:sldId id="452" r:id="rId7"/>
    <p:sldId id="496" r:id="rId8"/>
    <p:sldId id="454" r:id="rId9"/>
    <p:sldId id="479" r:id="rId10"/>
    <p:sldId id="490" r:id="rId11"/>
    <p:sldId id="497" r:id="rId12"/>
    <p:sldId id="459" r:id="rId13"/>
    <p:sldId id="481" r:id="rId14"/>
    <p:sldId id="460" r:id="rId15"/>
    <p:sldId id="488" r:id="rId16"/>
    <p:sldId id="498" r:id="rId17"/>
    <p:sldId id="456" r:id="rId18"/>
    <p:sldId id="480" r:id="rId19"/>
    <p:sldId id="485" r:id="rId20"/>
    <p:sldId id="465" r:id="rId21"/>
    <p:sldId id="477" r:id="rId22"/>
    <p:sldId id="482" r:id="rId23"/>
    <p:sldId id="499" r:id="rId24"/>
    <p:sldId id="500" r:id="rId25"/>
    <p:sldId id="463" r:id="rId26"/>
    <p:sldId id="464" r:id="rId27"/>
    <p:sldId id="543" r:id="rId28"/>
    <p:sldId id="567" r:id="rId29"/>
    <p:sldId id="300" r:id="rId30"/>
    <p:sldId id="304" r:id="rId31"/>
    <p:sldId id="308" r:id="rId32"/>
    <p:sldId id="309" r:id="rId33"/>
    <p:sldId id="563" r:id="rId34"/>
    <p:sldId id="564" r:id="rId35"/>
    <p:sldId id="565" r:id="rId36"/>
    <p:sldId id="566" r:id="rId37"/>
    <p:sldId id="568" r:id="rId38"/>
    <p:sldId id="369" r:id="rId39"/>
    <p:sldId id="416" r:id="rId40"/>
    <p:sldId id="428" r:id="rId41"/>
    <p:sldId id="420" r:id="rId42"/>
    <p:sldId id="418" r:id="rId43"/>
    <p:sldId id="362" r:id="rId44"/>
    <p:sldId id="421" r:id="rId45"/>
    <p:sldId id="364" r:id="rId46"/>
    <p:sldId id="422" r:id="rId47"/>
    <p:sldId id="355" r:id="rId48"/>
    <p:sldId id="423" r:id="rId49"/>
    <p:sldId id="429" r:id="rId50"/>
    <p:sldId id="424" r:id="rId51"/>
    <p:sldId id="425" r:id="rId52"/>
    <p:sldId id="370" r:id="rId53"/>
    <p:sldId id="430" r:id="rId54"/>
    <p:sldId id="56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49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81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7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40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6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16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79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80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3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18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86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38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13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86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1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95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7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7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8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9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2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42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0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2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9XzfQUXqiYY&amp;list=PLgNfp_D9dp43OzRJsmfuBCcxAsuCJSau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58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Times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13.01.22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BB47A-C690-4063-A43E-426370E49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7CA39E-F3FA-4CA6-A9DF-EC1DA8304353}"/>
              </a:ext>
            </a:extLst>
          </p:cNvPr>
          <p:cNvSpPr txBox="1"/>
          <p:nvPr/>
        </p:nvSpPr>
        <p:spPr>
          <a:xfrm>
            <a:off x="4003637" y="5322642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BF1453-6A92-4114-AC93-0675EDDB719B}"/>
              </a:ext>
            </a:extLst>
          </p:cNvPr>
          <p:cNvSpPr txBox="1"/>
          <p:nvPr/>
        </p:nvSpPr>
        <p:spPr>
          <a:xfrm>
            <a:off x="4080109" y="5261087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FEE08F-795A-4955-8276-20C0C488927D}"/>
              </a:ext>
            </a:extLst>
          </p:cNvPr>
          <p:cNvSpPr txBox="1"/>
          <p:nvPr/>
        </p:nvSpPr>
        <p:spPr>
          <a:xfrm>
            <a:off x="6070056" y="5261087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76D84A-25C7-4467-8757-D44DC6CDDC4B}"/>
              </a:ext>
            </a:extLst>
          </p:cNvPr>
          <p:cNvSpPr txBox="1"/>
          <p:nvPr/>
        </p:nvSpPr>
        <p:spPr>
          <a:xfrm>
            <a:off x="2593175" y="4445284"/>
            <a:ext cx="7112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fingers in total.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EFE594-A5DC-403B-8F71-F4FBA14B8ED6}"/>
              </a:ext>
            </a:extLst>
          </p:cNvPr>
          <p:cNvSpPr txBox="1"/>
          <p:nvPr/>
        </p:nvSpPr>
        <p:spPr>
          <a:xfrm>
            <a:off x="4737366" y="4383729"/>
            <a:ext cx="15466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0CD27-2F50-4ECB-9FF6-D554CA43EF89}"/>
              </a:ext>
            </a:extLst>
          </p:cNvPr>
          <p:cNvSpPr txBox="1"/>
          <p:nvPr/>
        </p:nvSpPr>
        <p:spPr>
          <a:xfrm>
            <a:off x="357347" y="347167"/>
            <a:ext cx="5109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fingers altogether?</a:t>
            </a:r>
          </a:p>
        </p:txBody>
      </p:sp>
    </p:spTree>
    <p:extLst>
      <p:ext uri="{BB962C8B-B14F-4D97-AF65-F5344CB8AC3E}">
        <p14:creationId xmlns:p14="http://schemas.microsoft.com/office/powerpoint/2010/main" val="18798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75812" y="335809"/>
            <a:ext cx="8560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number sentences to the correct answer.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CCD610-3BC0-421A-8984-56298C1EC85A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2569029" y="1488751"/>
            <a:ext cx="7310001" cy="2192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F6A138-DB6A-4706-8902-D7C2FD67CA5B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569029" y="2579378"/>
            <a:ext cx="7310001" cy="5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0FD52-C27B-4587-98F4-35ED8BE56B7B}"/>
              </a:ext>
            </a:extLst>
          </p:cNvPr>
          <p:cNvCxnSpPr>
            <a:cxnSpLocks/>
          </p:cNvCxnSpPr>
          <p:nvPr/>
        </p:nvCxnSpPr>
        <p:spPr>
          <a:xfrm flipV="1">
            <a:off x="2237362" y="1488751"/>
            <a:ext cx="7717868" cy="2305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F57950-4E8F-4CA4-AD3A-F0133D561C6B}"/>
              </a:ext>
            </a:extLst>
          </p:cNvPr>
          <p:cNvCxnSpPr>
            <a:cxnSpLocks/>
            <a:stCxn id="11" idx="3"/>
            <a:endCxn id="23" idx="1"/>
          </p:cNvCxnSpPr>
          <p:nvPr/>
        </p:nvCxnSpPr>
        <p:spPr>
          <a:xfrm>
            <a:off x="2569029" y="4777822"/>
            <a:ext cx="7310001" cy="1096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C451A-5090-458B-8D61-DF04E634C62A}"/>
              </a:ext>
            </a:extLst>
          </p:cNvPr>
          <p:cNvCxnSpPr>
            <a:cxnSpLocks/>
          </p:cNvCxnSpPr>
          <p:nvPr/>
        </p:nvCxnSpPr>
        <p:spPr>
          <a:xfrm flipV="1">
            <a:off x="2470826" y="4772091"/>
            <a:ext cx="7408204" cy="1102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F87B26C-0383-4C3F-B4D9-D6FCC5DB4DE8}"/>
              </a:ext>
            </a:extLst>
          </p:cNvPr>
          <p:cNvSpPr/>
          <p:nvPr/>
        </p:nvSpPr>
        <p:spPr>
          <a:xfrm>
            <a:off x="508980" y="4423420"/>
            <a:ext cx="2060049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5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A32FB7-44FD-4DF6-97E5-D82635B78AEA}"/>
              </a:ext>
            </a:extLst>
          </p:cNvPr>
          <p:cNvSpPr/>
          <p:nvPr/>
        </p:nvSpPr>
        <p:spPr>
          <a:xfrm>
            <a:off x="508980" y="3327063"/>
            <a:ext cx="2060049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 x 5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CA2A50-9EE4-4DC2-B6B0-1EBBDAC2360E}"/>
              </a:ext>
            </a:extLst>
          </p:cNvPr>
          <p:cNvSpPr/>
          <p:nvPr/>
        </p:nvSpPr>
        <p:spPr>
          <a:xfrm>
            <a:off x="508980" y="1134349"/>
            <a:ext cx="2060049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 x 5 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F086A2-D79B-4783-8AA2-618E4F16F3A1}"/>
              </a:ext>
            </a:extLst>
          </p:cNvPr>
          <p:cNvSpPr/>
          <p:nvPr/>
        </p:nvSpPr>
        <p:spPr>
          <a:xfrm>
            <a:off x="508980" y="2230706"/>
            <a:ext cx="2060049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x 5 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838E2F-F4A9-48A7-990A-578690E5FDDE}"/>
              </a:ext>
            </a:extLst>
          </p:cNvPr>
          <p:cNvSpPr/>
          <p:nvPr/>
        </p:nvSpPr>
        <p:spPr>
          <a:xfrm>
            <a:off x="508980" y="5519776"/>
            <a:ext cx="2060049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x 5 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ED2DC1-3A3A-4D67-8377-7935BA39A6DE}"/>
              </a:ext>
            </a:extLst>
          </p:cNvPr>
          <p:cNvSpPr/>
          <p:nvPr/>
        </p:nvSpPr>
        <p:spPr>
          <a:xfrm>
            <a:off x="9879030" y="4423420"/>
            <a:ext cx="1753660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25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45AF54-C576-4B8D-9968-5C301E3B3C0B}"/>
              </a:ext>
            </a:extLst>
          </p:cNvPr>
          <p:cNvSpPr/>
          <p:nvPr/>
        </p:nvSpPr>
        <p:spPr>
          <a:xfrm>
            <a:off x="9879030" y="3327063"/>
            <a:ext cx="1753660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0B3315-4B95-4A00-94DD-4DA1B9D3E91B}"/>
              </a:ext>
            </a:extLst>
          </p:cNvPr>
          <p:cNvSpPr/>
          <p:nvPr/>
        </p:nvSpPr>
        <p:spPr>
          <a:xfrm>
            <a:off x="9879030" y="1134349"/>
            <a:ext cx="1753660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1E6CF2-7E0C-4C46-8BE7-7840C2E5FB56}"/>
              </a:ext>
            </a:extLst>
          </p:cNvPr>
          <p:cNvSpPr/>
          <p:nvPr/>
        </p:nvSpPr>
        <p:spPr>
          <a:xfrm>
            <a:off x="9879030" y="2230706"/>
            <a:ext cx="1753660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03710-F1E7-45FA-810A-B934094BA546}"/>
              </a:ext>
            </a:extLst>
          </p:cNvPr>
          <p:cNvSpPr/>
          <p:nvPr/>
        </p:nvSpPr>
        <p:spPr>
          <a:xfrm>
            <a:off x="9879030" y="5519776"/>
            <a:ext cx="1753660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280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0B9CA1-D95B-4CC7-BCE4-EE591F3C4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0B3827-F3F3-44A3-91C2-147D866B962F}"/>
              </a:ext>
            </a:extLst>
          </p:cNvPr>
          <p:cNvSpPr txBox="1"/>
          <p:nvPr/>
        </p:nvSpPr>
        <p:spPr>
          <a:xfrm>
            <a:off x="1731524" y="2811828"/>
            <a:ext cx="110124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25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8ED386-CD69-49F2-8403-A6493A50ADBE}"/>
              </a:ext>
            </a:extLst>
          </p:cNvPr>
          <p:cNvSpPr txBox="1"/>
          <p:nvPr/>
        </p:nvSpPr>
        <p:spPr>
          <a:xfrm>
            <a:off x="371068" y="335524"/>
            <a:ext cx="5695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45 Christmas lights.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sets of lights are there?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D6B29A-5C95-4E3E-98F8-141EF4F906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539"/>
          <a:stretch/>
        </p:blipFill>
        <p:spPr>
          <a:xfrm rot="16200000">
            <a:off x="6318379" y="2181942"/>
            <a:ext cx="5085731" cy="2297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A4446-76ED-445E-8285-9701128BAD54}"/>
              </a:ext>
            </a:extLst>
          </p:cNvPr>
          <p:cNvSpPr txBox="1"/>
          <p:nvPr/>
        </p:nvSpPr>
        <p:spPr>
          <a:xfrm>
            <a:off x="1617622" y="2872767"/>
            <a:ext cx="3600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x 5 = 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D910A-DFF6-4BCB-B0F4-DD4336962FEF}"/>
              </a:ext>
            </a:extLst>
          </p:cNvPr>
          <p:cNvSpPr txBox="1"/>
          <p:nvPr/>
        </p:nvSpPr>
        <p:spPr>
          <a:xfrm>
            <a:off x="1731524" y="2811828"/>
            <a:ext cx="110124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0540A-5D97-44CA-BE25-CC59BF5FA8AF}"/>
              </a:ext>
            </a:extLst>
          </p:cNvPr>
          <p:cNvSpPr txBox="1"/>
          <p:nvPr/>
        </p:nvSpPr>
        <p:spPr>
          <a:xfrm>
            <a:off x="390523" y="5313875"/>
            <a:ext cx="11119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did you work this out? 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was the easiest method?</a:t>
            </a:r>
          </a:p>
        </p:txBody>
      </p:sp>
    </p:spTree>
    <p:extLst>
      <p:ext uri="{BB962C8B-B14F-4D97-AF65-F5344CB8AC3E}">
        <p14:creationId xmlns:p14="http://schemas.microsoft.com/office/powerpoint/2010/main" val="144206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13494" y="360905"/>
            <a:ext cx="848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Compare the multiplications using &lt;, &gt; or =.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2C938-115A-4FF6-9AE7-5C1971BCE160}"/>
              </a:ext>
            </a:extLst>
          </p:cNvPr>
          <p:cNvSpPr txBox="1"/>
          <p:nvPr/>
        </p:nvSpPr>
        <p:spPr>
          <a:xfrm>
            <a:off x="3073941" y="1723335"/>
            <a:ext cx="188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x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E7787-C9B3-4158-AC2B-19939759E8A3}"/>
              </a:ext>
            </a:extLst>
          </p:cNvPr>
          <p:cNvSpPr/>
          <p:nvPr/>
        </p:nvSpPr>
        <p:spPr>
          <a:xfrm>
            <a:off x="5372678" y="1604495"/>
            <a:ext cx="936172" cy="93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ACCAC-0E67-46AC-ADFB-775AABC7AE21}"/>
              </a:ext>
            </a:extLst>
          </p:cNvPr>
          <p:cNvSpPr txBox="1"/>
          <p:nvPr/>
        </p:nvSpPr>
        <p:spPr>
          <a:xfrm>
            <a:off x="6748446" y="1713607"/>
            <a:ext cx="188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x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3CE37-F2BD-4E22-91D8-389C2BAB4392}"/>
              </a:ext>
            </a:extLst>
          </p:cNvPr>
          <p:cNvSpPr txBox="1"/>
          <p:nvPr/>
        </p:nvSpPr>
        <p:spPr>
          <a:xfrm>
            <a:off x="3073941" y="3100282"/>
            <a:ext cx="188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 x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0A65-F832-44E4-8AA3-04747BF5FF84}"/>
              </a:ext>
            </a:extLst>
          </p:cNvPr>
          <p:cNvSpPr/>
          <p:nvPr/>
        </p:nvSpPr>
        <p:spPr>
          <a:xfrm>
            <a:off x="5372678" y="2981442"/>
            <a:ext cx="936172" cy="93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11803-8469-4ECC-9D61-6D8F27DE2FE1}"/>
              </a:ext>
            </a:extLst>
          </p:cNvPr>
          <p:cNvSpPr txBox="1"/>
          <p:nvPr/>
        </p:nvSpPr>
        <p:spPr>
          <a:xfrm>
            <a:off x="6748446" y="3090554"/>
            <a:ext cx="188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x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4D7BE-1500-4F97-8C0E-EE874D0397F7}"/>
              </a:ext>
            </a:extLst>
          </p:cNvPr>
          <p:cNvSpPr txBox="1"/>
          <p:nvPr/>
        </p:nvSpPr>
        <p:spPr>
          <a:xfrm>
            <a:off x="3073942" y="4528538"/>
            <a:ext cx="188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x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9FCCE0-B7B1-440B-9758-45D1B00CFE50}"/>
              </a:ext>
            </a:extLst>
          </p:cNvPr>
          <p:cNvSpPr/>
          <p:nvPr/>
        </p:nvSpPr>
        <p:spPr>
          <a:xfrm>
            <a:off x="5372679" y="4409698"/>
            <a:ext cx="936172" cy="93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83EF5E-8418-4526-BF1C-6D01A0E708E7}"/>
              </a:ext>
            </a:extLst>
          </p:cNvPr>
          <p:cNvSpPr txBox="1"/>
          <p:nvPr/>
        </p:nvSpPr>
        <p:spPr>
          <a:xfrm>
            <a:off x="6748447" y="4518810"/>
            <a:ext cx="188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 x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4F781D-6B3B-4AA9-9186-F81577012929}"/>
              </a:ext>
            </a:extLst>
          </p:cNvPr>
          <p:cNvSpPr txBox="1"/>
          <p:nvPr/>
        </p:nvSpPr>
        <p:spPr>
          <a:xfrm>
            <a:off x="5402471" y="4273036"/>
            <a:ext cx="936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79C139-0A70-4DA0-860F-ECAF3AB5E6CC}"/>
              </a:ext>
            </a:extLst>
          </p:cNvPr>
          <p:cNvSpPr txBox="1"/>
          <p:nvPr/>
        </p:nvSpPr>
        <p:spPr>
          <a:xfrm>
            <a:off x="5456577" y="2850112"/>
            <a:ext cx="936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8718F3-8B24-4E0F-A297-CC004884F091}"/>
              </a:ext>
            </a:extLst>
          </p:cNvPr>
          <p:cNvSpPr txBox="1"/>
          <p:nvPr/>
        </p:nvSpPr>
        <p:spPr>
          <a:xfrm>
            <a:off x="5455278" y="1415229"/>
            <a:ext cx="93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786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9293E-3EE4-4DA1-9B3E-89210A809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E55CC1-A0EA-4319-B9C4-7AC546EC106D}"/>
              </a:ext>
            </a:extLst>
          </p:cNvPr>
          <p:cNvSpPr txBox="1"/>
          <p:nvPr/>
        </p:nvSpPr>
        <p:spPr>
          <a:xfrm>
            <a:off x="10973408" y="166247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Reasoning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C9BE6-9BFA-4884-9323-A0D1C32F548D}"/>
              </a:ext>
            </a:extLst>
          </p:cNvPr>
          <p:cNvSpPr txBox="1"/>
          <p:nvPr/>
        </p:nvSpPr>
        <p:spPr>
          <a:xfrm>
            <a:off x="351396" y="354665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says,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4780A41-8983-4F22-9162-79EA90BF311F}"/>
              </a:ext>
            </a:extLst>
          </p:cNvPr>
          <p:cNvSpPr/>
          <p:nvPr/>
        </p:nvSpPr>
        <p:spPr>
          <a:xfrm>
            <a:off x="3229262" y="1920948"/>
            <a:ext cx="3839753" cy="1212903"/>
          </a:xfrm>
          <a:prstGeom prst="wedgeRoundRectCallout">
            <a:avLst>
              <a:gd name="adj1" fmla="val -64500"/>
              <a:gd name="adj2" fmla="val 2519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bar model shows 5 lots of 6.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B54B53-C39C-444A-A9F6-62E9B6A2F795}"/>
              </a:ext>
            </a:extLst>
          </p:cNvPr>
          <p:cNvSpPr txBox="1"/>
          <p:nvPr/>
        </p:nvSpPr>
        <p:spPr>
          <a:xfrm>
            <a:off x="395340" y="3908428"/>
            <a:ext cx="37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Kat correct? 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95702-985A-49CD-A597-3B7753B46D7A}"/>
              </a:ext>
            </a:extLst>
          </p:cNvPr>
          <p:cNvSpPr txBox="1"/>
          <p:nvPr/>
        </p:nvSpPr>
        <p:spPr>
          <a:xfrm>
            <a:off x="2845153" y="3861194"/>
            <a:ext cx="11900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578CA4-A274-4236-AAC1-5FB87BEB0954}"/>
              </a:ext>
            </a:extLst>
          </p:cNvPr>
          <p:cNvSpPr txBox="1"/>
          <p:nvPr/>
        </p:nvSpPr>
        <p:spPr>
          <a:xfrm>
            <a:off x="360876" y="4745026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0D9902-D45B-4D28-9CF7-3FCF7E778658}"/>
              </a:ext>
            </a:extLst>
          </p:cNvPr>
          <p:cNvSpPr txBox="1"/>
          <p:nvPr/>
        </p:nvSpPr>
        <p:spPr>
          <a:xfrm>
            <a:off x="360876" y="5634538"/>
            <a:ext cx="843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bar model shows 6 lots of 5 (6 x 5).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CB87CA-C072-409E-A276-E287FB46C14D}"/>
              </a:ext>
            </a:extLst>
          </p:cNvPr>
          <p:cNvGraphicFramePr>
            <a:graphicFrameLocks noGrp="1"/>
          </p:cNvGraphicFramePr>
          <p:nvPr/>
        </p:nvGraphicFramePr>
        <p:xfrm>
          <a:off x="7457381" y="1920948"/>
          <a:ext cx="421482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471">
                  <a:extLst>
                    <a:ext uri="{9D8B030D-6E8A-4147-A177-3AD203B41FA5}">
                      <a16:colId xmlns:a16="http://schemas.microsoft.com/office/drawing/2014/main" val="3236249881"/>
                    </a:ext>
                  </a:extLst>
                </a:gridCol>
                <a:gridCol w="702471">
                  <a:extLst>
                    <a:ext uri="{9D8B030D-6E8A-4147-A177-3AD203B41FA5}">
                      <a16:colId xmlns:a16="http://schemas.microsoft.com/office/drawing/2014/main" val="572974116"/>
                    </a:ext>
                  </a:extLst>
                </a:gridCol>
                <a:gridCol w="702471">
                  <a:extLst>
                    <a:ext uri="{9D8B030D-6E8A-4147-A177-3AD203B41FA5}">
                      <a16:colId xmlns:a16="http://schemas.microsoft.com/office/drawing/2014/main" val="2575224696"/>
                    </a:ext>
                  </a:extLst>
                </a:gridCol>
                <a:gridCol w="702471">
                  <a:extLst>
                    <a:ext uri="{9D8B030D-6E8A-4147-A177-3AD203B41FA5}">
                      <a16:colId xmlns:a16="http://schemas.microsoft.com/office/drawing/2014/main" val="2210112656"/>
                    </a:ext>
                  </a:extLst>
                </a:gridCol>
                <a:gridCol w="702471">
                  <a:extLst>
                    <a:ext uri="{9D8B030D-6E8A-4147-A177-3AD203B41FA5}">
                      <a16:colId xmlns:a16="http://schemas.microsoft.com/office/drawing/2014/main" val="2593580690"/>
                    </a:ext>
                  </a:extLst>
                </a:gridCol>
                <a:gridCol w="702471">
                  <a:extLst>
                    <a:ext uri="{9D8B030D-6E8A-4147-A177-3AD203B41FA5}">
                      <a16:colId xmlns:a16="http://schemas.microsoft.com/office/drawing/2014/main" val="935261789"/>
                    </a:ext>
                  </a:extLst>
                </a:gridCol>
              </a:tblGrid>
              <a:tr h="594778">
                <a:tc gridSpan="6"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291631"/>
                  </a:ext>
                </a:extLst>
              </a:tr>
              <a:tr h="59477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8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4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507535" y="359257"/>
            <a:ext cx="4700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Cookies come in packs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 has 18 cookies.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12E01-6B3F-47DD-BABB-13496F65ECBF}"/>
              </a:ext>
            </a:extLst>
          </p:cNvPr>
          <p:cNvSpPr txBox="1"/>
          <p:nvPr/>
        </p:nvSpPr>
        <p:spPr>
          <a:xfrm>
            <a:off x="469790" y="4740315"/>
            <a:ext cx="9874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full packs can be made and how many left over?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1F3AC-01CB-4BCC-9607-3EB8A220BF1C}"/>
              </a:ext>
            </a:extLst>
          </p:cNvPr>
          <p:cNvSpPr txBox="1"/>
          <p:nvPr/>
        </p:nvSpPr>
        <p:spPr>
          <a:xfrm>
            <a:off x="469790" y="5756652"/>
            <a:ext cx="902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 can make 3 full packs of 5 cookies with 3 left 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E8A73-E694-41EA-94C9-EF37D49870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7"/>
          <a:stretch/>
        </p:blipFill>
        <p:spPr>
          <a:xfrm>
            <a:off x="5407200" y="691501"/>
            <a:ext cx="2377383" cy="31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50523" y="405165"/>
            <a:ext cx="504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apples altogether?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55695E-26FE-4C24-8CAB-9EC4F2318934}"/>
              </a:ext>
            </a:extLst>
          </p:cNvPr>
          <p:cNvGrpSpPr/>
          <p:nvPr/>
        </p:nvGrpSpPr>
        <p:grpSpPr>
          <a:xfrm>
            <a:off x="957895" y="1373694"/>
            <a:ext cx="2892298" cy="2528430"/>
            <a:chOff x="7333890" y="5831047"/>
            <a:chExt cx="663995" cy="66740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93E30AD-5857-4AD7-A407-FFCE08550432}"/>
                </a:ext>
              </a:extLst>
            </p:cNvPr>
            <p:cNvGrpSpPr/>
            <p:nvPr/>
          </p:nvGrpSpPr>
          <p:grpSpPr>
            <a:xfrm>
              <a:off x="7333890" y="5831047"/>
              <a:ext cx="663995" cy="667408"/>
              <a:chOff x="3691385" y="5437340"/>
              <a:chExt cx="1782640" cy="173382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B0CBCB6-446B-4C70-82B4-1410258FA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1385" y="5795117"/>
                <a:ext cx="1773576" cy="137605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2A8AF52-FD8D-41E4-A0D5-745DFB56160A}"/>
                  </a:ext>
                </a:extLst>
              </p:cNvPr>
              <p:cNvSpPr/>
              <p:nvPr/>
            </p:nvSpPr>
            <p:spPr>
              <a:xfrm>
                <a:off x="3751076" y="5437340"/>
                <a:ext cx="1722949" cy="1166428"/>
              </a:xfrm>
              <a:prstGeom prst="rect">
                <a:avLst/>
              </a:prstGeom>
              <a:solidFill>
                <a:srgbClr val="F6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Cloud 39">
                <a:extLst>
                  <a:ext uri="{FF2B5EF4-FFF2-40B4-BE49-F238E27FC236}">
                    <a16:creationId xmlns:a16="http://schemas.microsoft.com/office/drawing/2014/main" id="{77E8578D-B92A-47BF-AC5F-EBDD6F6DC456}"/>
                  </a:ext>
                </a:extLst>
              </p:cNvPr>
              <p:cNvSpPr/>
              <p:nvPr/>
            </p:nvSpPr>
            <p:spPr>
              <a:xfrm>
                <a:off x="4040564" y="5657589"/>
                <a:ext cx="1144724" cy="985656"/>
              </a:xfrm>
              <a:prstGeom prst="cloud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55D9B8-1F8D-453A-8D17-8F870D81A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631991" y="5954605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438F5B5-BEBB-4604-9C6C-DCB68757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807593" y="6050647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A521CB-36C0-4C23-B55E-D849F5320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27919">
              <a:off x="7537856" y="5992091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6E9B80B-4942-42D9-8881-B8EFC880B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621640" y="6067689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1D79204-989E-45B8-BEC7-65D986D8A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96294">
              <a:off x="7717145" y="6028223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193F1A2-F93E-400E-83C7-478381CD3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521793" y="6086787"/>
              <a:ext cx="48330" cy="663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0D40329-4C02-496A-917E-12EEADC91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775166" y="5941441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C59B6D5-AA4E-4806-B999-A7946FE6B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721781" y="6132744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AB0FC2B-48C6-4EEF-BE17-77DDB505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555829" y="6181280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F4EBBD0-2F81-492A-8C96-038E8C088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650125" y="6198124"/>
              <a:ext cx="46505" cy="6056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E6B598-4364-46DF-92DD-EBA9B4B5974D}"/>
              </a:ext>
            </a:extLst>
          </p:cNvPr>
          <p:cNvGrpSpPr/>
          <p:nvPr/>
        </p:nvGrpSpPr>
        <p:grpSpPr>
          <a:xfrm>
            <a:off x="4530720" y="1373694"/>
            <a:ext cx="2892298" cy="2528430"/>
            <a:chOff x="7333890" y="5831047"/>
            <a:chExt cx="663995" cy="66740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D81ECA-364A-4AB9-A46D-819FA38EDA14}"/>
                </a:ext>
              </a:extLst>
            </p:cNvPr>
            <p:cNvGrpSpPr/>
            <p:nvPr/>
          </p:nvGrpSpPr>
          <p:grpSpPr>
            <a:xfrm>
              <a:off x="7333890" y="5831047"/>
              <a:ext cx="663995" cy="667408"/>
              <a:chOff x="3691385" y="5437340"/>
              <a:chExt cx="1782640" cy="1733827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8F25B04-FAFA-4182-BCA2-2B3702632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1385" y="5795117"/>
                <a:ext cx="1773576" cy="137605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1A26938-5226-4702-98FC-23E8D3A8014C}"/>
                  </a:ext>
                </a:extLst>
              </p:cNvPr>
              <p:cNvSpPr/>
              <p:nvPr/>
            </p:nvSpPr>
            <p:spPr>
              <a:xfrm>
                <a:off x="3751076" y="5437340"/>
                <a:ext cx="1722949" cy="1166428"/>
              </a:xfrm>
              <a:prstGeom prst="rect">
                <a:avLst/>
              </a:prstGeom>
              <a:solidFill>
                <a:srgbClr val="F6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Cloud 54">
                <a:extLst>
                  <a:ext uri="{FF2B5EF4-FFF2-40B4-BE49-F238E27FC236}">
                    <a16:creationId xmlns:a16="http://schemas.microsoft.com/office/drawing/2014/main" id="{8C064CF4-7FD4-4B7B-9BA6-07734D87AEE8}"/>
                  </a:ext>
                </a:extLst>
              </p:cNvPr>
              <p:cNvSpPr/>
              <p:nvPr/>
            </p:nvSpPr>
            <p:spPr>
              <a:xfrm>
                <a:off x="4040564" y="5657589"/>
                <a:ext cx="1144724" cy="985656"/>
              </a:xfrm>
              <a:prstGeom prst="cloud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3D9F8B7-C204-45B1-81A2-85B8CE865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631991" y="5954605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694520C-323F-4F08-AA1C-38685A372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807593" y="6050647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FC37FEF-F7A0-4023-820B-EC9184615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27919">
              <a:off x="7537856" y="5992091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022D2D9-0668-4810-A652-3A575A9C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621640" y="6067689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A23BF0C-F2B0-4747-9827-F34741C20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96294">
              <a:off x="7717145" y="6028223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9874312-BCDF-4078-A95A-E03DB3A57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521793" y="6086787"/>
              <a:ext cx="48330" cy="663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76DDA56-0DF7-4413-88EA-62675EC74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775166" y="5941441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F7E5381-5267-4174-9831-8023DA2E2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721781" y="6132744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7F779BA-8DAF-4575-B491-DFD2D5770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555829" y="6181280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84AF371-6B2C-4843-AA61-396A8EB72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650125" y="6198124"/>
              <a:ext cx="46505" cy="6056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4CFA3F6-6219-40FD-B360-E079D0E40CD1}"/>
              </a:ext>
            </a:extLst>
          </p:cNvPr>
          <p:cNvGrpSpPr/>
          <p:nvPr/>
        </p:nvGrpSpPr>
        <p:grpSpPr>
          <a:xfrm>
            <a:off x="8110025" y="1373694"/>
            <a:ext cx="2892298" cy="2528430"/>
            <a:chOff x="7333890" y="5831047"/>
            <a:chExt cx="663995" cy="66740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8C635F1-E1FC-499D-BB21-6C0EB65C6FCD}"/>
                </a:ext>
              </a:extLst>
            </p:cNvPr>
            <p:cNvGrpSpPr/>
            <p:nvPr/>
          </p:nvGrpSpPr>
          <p:grpSpPr>
            <a:xfrm>
              <a:off x="7333890" y="5831047"/>
              <a:ext cx="663995" cy="667408"/>
              <a:chOff x="3691385" y="5437340"/>
              <a:chExt cx="1782640" cy="1733827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94E5BEF-D5F5-47E4-8466-D0101D8E1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1385" y="5795117"/>
                <a:ext cx="1773576" cy="137605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9F1508-EFD4-4637-9C19-F59F6ED9172B}"/>
                  </a:ext>
                </a:extLst>
              </p:cNvPr>
              <p:cNvSpPr/>
              <p:nvPr/>
            </p:nvSpPr>
            <p:spPr>
              <a:xfrm>
                <a:off x="3751076" y="5437340"/>
                <a:ext cx="1722949" cy="1166428"/>
              </a:xfrm>
              <a:prstGeom prst="rect">
                <a:avLst/>
              </a:prstGeom>
              <a:solidFill>
                <a:srgbClr val="F6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BFD9AD1B-63D7-4441-918E-BC4EB1D91278}"/>
                  </a:ext>
                </a:extLst>
              </p:cNvPr>
              <p:cNvSpPr/>
              <p:nvPr/>
            </p:nvSpPr>
            <p:spPr>
              <a:xfrm>
                <a:off x="4040564" y="5657589"/>
                <a:ext cx="1144724" cy="985656"/>
              </a:xfrm>
              <a:prstGeom prst="cloud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F80C8A2-8FA4-4587-A799-A8836A547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631991" y="5954605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192B1AB-8C26-408F-B296-D04624FD5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807593" y="6050647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5D0A446-0AA4-40E1-863E-239E79775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27919">
              <a:off x="7537856" y="5992091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C3679B0-8345-4204-B313-FC63646A4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621640" y="6067689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E06BBD5-76A7-4C8F-8A52-F0A91841E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96294">
              <a:off x="7717145" y="6028223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D0FD74C-7AE7-40C8-8642-1D28C86EB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521793" y="6086787"/>
              <a:ext cx="48330" cy="663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50FE0A1-782B-4834-934E-6C4A93103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7775166" y="5941441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68FC390-E947-433C-9DE5-9234F8F4C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721781" y="6132744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904653B-DF3E-4778-B6ED-A8A30DA73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555829" y="6181280"/>
              <a:ext cx="46505" cy="605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D81667F-334C-4ECC-8828-2C27849DA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7650125" y="6198124"/>
              <a:ext cx="46505" cy="6056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33A1856-3EE3-4C24-9695-A71A97955A70}"/>
              </a:ext>
            </a:extLst>
          </p:cNvPr>
          <p:cNvSpPr txBox="1"/>
          <p:nvPr/>
        </p:nvSpPr>
        <p:spPr>
          <a:xfrm>
            <a:off x="3991372" y="5544894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B4CB6B0-16D9-4747-A430-7423C195E4E7}"/>
              </a:ext>
            </a:extLst>
          </p:cNvPr>
          <p:cNvSpPr txBox="1"/>
          <p:nvPr/>
        </p:nvSpPr>
        <p:spPr>
          <a:xfrm>
            <a:off x="4067844" y="5483339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C68F5C-D261-4E8C-9874-B4BC658BA7A7}"/>
              </a:ext>
            </a:extLst>
          </p:cNvPr>
          <p:cNvSpPr txBox="1"/>
          <p:nvPr/>
        </p:nvSpPr>
        <p:spPr>
          <a:xfrm>
            <a:off x="6057791" y="5483339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9EF06E-C754-47D7-A5C0-8287FE290EDD}"/>
              </a:ext>
            </a:extLst>
          </p:cNvPr>
          <p:cNvSpPr txBox="1"/>
          <p:nvPr/>
        </p:nvSpPr>
        <p:spPr>
          <a:xfrm>
            <a:off x="2580910" y="4667536"/>
            <a:ext cx="7159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apples in total.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CDE1174-CE28-41A4-BC61-85DF773C96CF}"/>
              </a:ext>
            </a:extLst>
          </p:cNvPr>
          <p:cNvSpPr txBox="1"/>
          <p:nvPr/>
        </p:nvSpPr>
        <p:spPr>
          <a:xfrm>
            <a:off x="4725101" y="4605981"/>
            <a:ext cx="15466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553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C74F51-31CB-4829-98B1-2D3D5DEFE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0F2B0E-03FD-4FC1-A99A-6F5538BAEA49}"/>
              </a:ext>
            </a:extLst>
          </p:cNvPr>
          <p:cNvSpPr txBox="1"/>
          <p:nvPr/>
        </p:nvSpPr>
        <p:spPr>
          <a:xfrm>
            <a:off x="3991372" y="5749175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1F1C5C-D2C7-4FF4-8EB0-80657B7F89F2}"/>
              </a:ext>
            </a:extLst>
          </p:cNvPr>
          <p:cNvSpPr txBox="1"/>
          <p:nvPr/>
        </p:nvSpPr>
        <p:spPr>
          <a:xfrm>
            <a:off x="4067844" y="5687620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26C4E3-4274-4466-A3E4-4DFE435AEC1C}"/>
              </a:ext>
            </a:extLst>
          </p:cNvPr>
          <p:cNvSpPr txBox="1"/>
          <p:nvPr/>
        </p:nvSpPr>
        <p:spPr>
          <a:xfrm>
            <a:off x="6057791" y="5687620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21DA5-24E5-44E0-9CBF-8AD132331572}"/>
              </a:ext>
            </a:extLst>
          </p:cNvPr>
          <p:cNvSpPr txBox="1"/>
          <p:nvPr/>
        </p:nvSpPr>
        <p:spPr>
          <a:xfrm>
            <a:off x="2580910" y="4871817"/>
            <a:ext cx="711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pencils in total.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1B370-054A-49FB-AAE7-940BED1E45DD}"/>
              </a:ext>
            </a:extLst>
          </p:cNvPr>
          <p:cNvSpPr txBox="1"/>
          <p:nvPr/>
        </p:nvSpPr>
        <p:spPr>
          <a:xfrm>
            <a:off x="4725101" y="4810262"/>
            <a:ext cx="15466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A8724E-B36F-4B00-99E0-A7A754925754}"/>
              </a:ext>
            </a:extLst>
          </p:cNvPr>
          <p:cNvSpPr txBox="1"/>
          <p:nvPr/>
        </p:nvSpPr>
        <p:spPr>
          <a:xfrm>
            <a:off x="350523" y="405165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pencils altogether?</a:t>
            </a:r>
          </a:p>
        </p:txBody>
      </p:sp>
    </p:spTree>
    <p:extLst>
      <p:ext uri="{BB962C8B-B14F-4D97-AF65-F5344CB8AC3E}">
        <p14:creationId xmlns:p14="http://schemas.microsoft.com/office/powerpoint/2010/main" val="15277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F6DFD6-499B-4E30-B5ED-30914F04DB69}"/>
              </a:ext>
            </a:extLst>
          </p:cNvPr>
          <p:cNvGrpSpPr/>
          <p:nvPr/>
        </p:nvGrpSpPr>
        <p:grpSpPr>
          <a:xfrm>
            <a:off x="258384" y="1941739"/>
            <a:ext cx="2196921" cy="1396480"/>
            <a:chOff x="1028844" y="7861242"/>
            <a:chExt cx="1616526" cy="105062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F036E0B-363E-431C-A449-28AE942B0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844" y="8078341"/>
              <a:ext cx="1616526" cy="83352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6B4E07-B83E-422D-BE5F-70BED585B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948" y="7861242"/>
              <a:ext cx="313769" cy="44493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DAE69F-B583-4C3E-91BF-90FEBA6D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019" y="7928950"/>
              <a:ext cx="313769" cy="44493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50B2C4-D9AB-4E55-B348-4BC52A7B3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8170" y="7889657"/>
              <a:ext cx="313769" cy="44493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86F37A-493A-42C4-9965-8E38DAC7F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12" y="8078341"/>
              <a:ext cx="313769" cy="44493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11B223-0337-4F37-AEE5-61FB37FED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0287" y="8068161"/>
              <a:ext cx="313769" cy="4449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C52853C-87DE-4027-8D9B-C272461F0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8468" y="8121710"/>
              <a:ext cx="313769" cy="44493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9AD436-5E26-47CA-AEA9-0A3ABD9C4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321" y="8242361"/>
              <a:ext cx="313769" cy="44493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FA5B91B-65B2-4E37-9F40-4D8E01824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3539" y="8074622"/>
              <a:ext cx="313769" cy="4449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96A24D3-6AF2-4269-BB68-3993D4111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6409" y="8328865"/>
              <a:ext cx="313769" cy="44493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1BF85F9-9FA2-4DD6-A818-071B13CA0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9110" y="8274769"/>
              <a:ext cx="313769" cy="44493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1B6BE7-2985-4B23-8E78-94BD009DE389}"/>
              </a:ext>
            </a:extLst>
          </p:cNvPr>
          <p:cNvGrpSpPr/>
          <p:nvPr/>
        </p:nvGrpSpPr>
        <p:grpSpPr>
          <a:xfrm>
            <a:off x="2621024" y="1941739"/>
            <a:ext cx="2196921" cy="1396480"/>
            <a:chOff x="1028844" y="7861242"/>
            <a:chExt cx="1616526" cy="105062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2A1688A-5682-4588-8089-334F7E2F2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844" y="8078341"/>
              <a:ext cx="1616526" cy="83352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487DDFA-0DCD-4DB8-B638-F8EE02728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948" y="7861242"/>
              <a:ext cx="313769" cy="44493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F6B5DF6-7254-4FDF-824C-1B8BFA2A0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019" y="7928950"/>
              <a:ext cx="313769" cy="44493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CE35332-F7E5-44EC-A9EF-56A29C53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8170" y="7889657"/>
              <a:ext cx="313769" cy="44493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8511B57-4FFD-4DD9-873E-D010A5BF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12" y="8078341"/>
              <a:ext cx="313769" cy="44493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8F75F30-E348-427A-9197-53ABFE0EE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0287" y="8068161"/>
              <a:ext cx="313769" cy="44493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6BF00E4-D424-4560-9F7B-C6C7282AF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8468" y="8121710"/>
              <a:ext cx="313769" cy="44493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62E5C00-E004-4EA5-BF72-CA9771064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321" y="8242361"/>
              <a:ext cx="313769" cy="444931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335EF83-7ECB-41B4-B438-1FB60FCD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3539" y="8074622"/>
              <a:ext cx="313769" cy="444931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AD5244D-A2A4-46F1-8656-398E04FB6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6409" y="8328865"/>
              <a:ext cx="313769" cy="44493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A501F88-F1D3-4716-9F85-30F6C6E84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9110" y="8274769"/>
              <a:ext cx="313769" cy="44493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038DEB-0B88-4179-A945-72C0059AD43C}"/>
              </a:ext>
            </a:extLst>
          </p:cNvPr>
          <p:cNvGrpSpPr/>
          <p:nvPr/>
        </p:nvGrpSpPr>
        <p:grpSpPr>
          <a:xfrm>
            <a:off x="4983664" y="1941739"/>
            <a:ext cx="2196921" cy="1396480"/>
            <a:chOff x="1028844" y="7861242"/>
            <a:chExt cx="1616526" cy="105062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5EA30D0-AFFB-4A35-8BF2-0135FC59E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844" y="8078341"/>
              <a:ext cx="1616526" cy="833521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A957220-459A-4CB1-A7A9-C07C163F4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948" y="7861242"/>
              <a:ext cx="313769" cy="44493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1015610-3C4A-4647-AFB8-F7772CC94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019" y="7928950"/>
              <a:ext cx="313769" cy="44493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31C119C-6257-43C6-AADE-C5402CED4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8170" y="7889657"/>
              <a:ext cx="313769" cy="44493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90F9DA8-EE84-4BEB-A07A-F7B3C8A2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12" y="8078341"/>
              <a:ext cx="313769" cy="44493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3394DF9-F358-42CE-A386-92A10C1E7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0287" y="8068161"/>
              <a:ext cx="313769" cy="44493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F84D983-34D2-4B17-A1C5-280DE5544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8468" y="8121710"/>
              <a:ext cx="313769" cy="44493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3481B76-EF20-4092-8F8B-A5E2D6939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321" y="8242361"/>
              <a:ext cx="313769" cy="44493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89DB273-6AAF-469E-ADE8-BD609E5ED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3539" y="8074622"/>
              <a:ext cx="313769" cy="44493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630EE5F-005F-4FE6-9DFE-884E17D2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6409" y="8328865"/>
              <a:ext cx="313769" cy="44493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CCE6B68-FA41-4C3F-9443-937728F8D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9110" y="8274769"/>
              <a:ext cx="313769" cy="444931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9FDFFBB-B113-4CDA-93BF-D00831BC1F40}"/>
              </a:ext>
            </a:extLst>
          </p:cNvPr>
          <p:cNvGrpSpPr/>
          <p:nvPr/>
        </p:nvGrpSpPr>
        <p:grpSpPr>
          <a:xfrm>
            <a:off x="7346304" y="1941739"/>
            <a:ext cx="2196921" cy="1396480"/>
            <a:chOff x="1028844" y="7861242"/>
            <a:chExt cx="1616526" cy="105062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6CC45C9-4B22-473E-B155-28718F129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844" y="8078341"/>
              <a:ext cx="1616526" cy="83352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8A569C5-1EE4-48B9-864D-4ACA8280F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948" y="7861242"/>
              <a:ext cx="313769" cy="44493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B5D4ABF-0027-4682-9C45-E42D4FF82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019" y="7928950"/>
              <a:ext cx="313769" cy="44493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AB188FB-06E3-42E2-BC78-B6BBB1AB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8170" y="7889657"/>
              <a:ext cx="313769" cy="444931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26C4418-0947-4C2B-B8F5-81BFE745B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12" y="8078341"/>
              <a:ext cx="313769" cy="44493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22D36DEB-D34E-4118-AE3B-35462E6C0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0287" y="8068161"/>
              <a:ext cx="313769" cy="44493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EF503D6-5D6A-4EF6-89A9-81CDE9AAF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8468" y="8121710"/>
              <a:ext cx="313769" cy="44493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185DEE7-0130-4A7C-AC4B-665911A4B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321" y="8242361"/>
              <a:ext cx="313769" cy="44493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95A4909B-50FF-4336-90EF-0E82008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3539" y="8074622"/>
              <a:ext cx="313769" cy="44493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4C34D97-60CA-4241-ACB8-1F32F05A7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6409" y="8328865"/>
              <a:ext cx="313769" cy="444931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50103C9-C4DE-45DD-8316-3F2EBF8FE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9110" y="8274769"/>
              <a:ext cx="313769" cy="444931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29B6DE4-5549-40E0-A5D9-71E7ADDC6C2D}"/>
              </a:ext>
            </a:extLst>
          </p:cNvPr>
          <p:cNvGrpSpPr/>
          <p:nvPr/>
        </p:nvGrpSpPr>
        <p:grpSpPr>
          <a:xfrm>
            <a:off x="9708942" y="1941739"/>
            <a:ext cx="2196921" cy="1396480"/>
            <a:chOff x="1028844" y="7861242"/>
            <a:chExt cx="1616526" cy="105062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666F559-FE77-4BAB-B58A-14904895E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844" y="8078341"/>
              <a:ext cx="1616526" cy="83352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D012F56-811F-47D4-B9A5-C3DB3AAE7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948" y="7861242"/>
              <a:ext cx="313769" cy="44493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7E82E7A-5458-4F4A-B74B-F1DB549D1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019" y="7928950"/>
              <a:ext cx="313769" cy="44493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92D11C0-521F-448E-A67C-8AB36C796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8170" y="7889657"/>
              <a:ext cx="313769" cy="44493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F55B6A5-5891-4362-8D0A-81F3C5071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12" y="8078341"/>
              <a:ext cx="313769" cy="44493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5347267F-1328-48F2-AEC1-4BA041834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0287" y="8068161"/>
              <a:ext cx="313769" cy="444931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CE25CF3-75C7-4704-84BC-D6494D7D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8468" y="8121710"/>
              <a:ext cx="313769" cy="44493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DF7D4CB8-2A2D-4FCD-9603-94D2829A4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321" y="8242361"/>
              <a:ext cx="313769" cy="444931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83D442E-B7BC-4E4E-A3E2-3762F4597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3539" y="8074622"/>
              <a:ext cx="313769" cy="44493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6B7AA68-BE48-462B-95AD-584F012C4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6409" y="8328865"/>
              <a:ext cx="313769" cy="444931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2FA66E6-8E5B-466B-80D5-7C812C727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9110" y="8274769"/>
              <a:ext cx="313769" cy="444931"/>
            </a:xfrm>
            <a:prstGeom prst="rect">
              <a:avLst/>
            </a:prstGeom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0CC55FA-7601-44A2-935A-541D87E19E3D}"/>
              </a:ext>
            </a:extLst>
          </p:cNvPr>
          <p:cNvSpPr txBox="1"/>
          <p:nvPr/>
        </p:nvSpPr>
        <p:spPr>
          <a:xfrm>
            <a:off x="3991372" y="5290370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3FF0594-2999-42C2-B7CE-E0A667DA1601}"/>
              </a:ext>
            </a:extLst>
          </p:cNvPr>
          <p:cNvSpPr txBox="1"/>
          <p:nvPr/>
        </p:nvSpPr>
        <p:spPr>
          <a:xfrm>
            <a:off x="4067844" y="5228815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39B1424-D79F-4ED7-A235-1C814CCBCEEA}"/>
              </a:ext>
            </a:extLst>
          </p:cNvPr>
          <p:cNvSpPr txBox="1"/>
          <p:nvPr/>
        </p:nvSpPr>
        <p:spPr>
          <a:xfrm>
            <a:off x="6057791" y="5228815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347D0D8-0C4F-4467-8E6F-954A435AD852}"/>
              </a:ext>
            </a:extLst>
          </p:cNvPr>
          <p:cNvSpPr txBox="1"/>
          <p:nvPr/>
        </p:nvSpPr>
        <p:spPr>
          <a:xfrm>
            <a:off x="2580910" y="4413012"/>
            <a:ext cx="6813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cakes in total.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D239A6C-3CE6-4800-9B0C-1AFE9BA59B66}"/>
              </a:ext>
            </a:extLst>
          </p:cNvPr>
          <p:cNvSpPr txBox="1"/>
          <p:nvPr/>
        </p:nvSpPr>
        <p:spPr>
          <a:xfrm>
            <a:off x="4725101" y="4351457"/>
            <a:ext cx="15466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3BC7E1A-5C82-4D76-BC4C-8FBFDBADBCF5}"/>
              </a:ext>
            </a:extLst>
          </p:cNvPr>
          <p:cNvSpPr txBox="1"/>
          <p:nvPr/>
        </p:nvSpPr>
        <p:spPr>
          <a:xfrm>
            <a:off x="350523" y="405165"/>
            <a:ext cx="487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cakes altogether?</a:t>
            </a:r>
          </a:p>
        </p:txBody>
      </p:sp>
    </p:spTree>
    <p:extLst>
      <p:ext uri="{BB962C8B-B14F-4D97-AF65-F5344CB8AC3E}">
        <p14:creationId xmlns:p14="http://schemas.microsoft.com/office/powerpoint/2010/main" val="18213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28601"/>
            <a:ext cx="5157787" cy="1428581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recap my knowledge of my two-, five- and ten-times tables.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multiplication facts for the two-, five- and ten-times tables.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show my multiplication sentences pictorially.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answer multiplication questions using my knowledge.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4" y="416500"/>
            <a:ext cx="5183188" cy="1266993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Y3 LO: To be able to multiply by three. 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multiplication facts for the three times table.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show my multiplication sentences pictorially.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answer multiplication questions using my knowledge.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CB8E2A-CA64-4207-BCCB-3C1E9DA2D7C7}"/>
              </a:ext>
            </a:extLst>
          </p:cNvPr>
          <p:cNvGrpSpPr/>
          <p:nvPr/>
        </p:nvGrpSpPr>
        <p:grpSpPr>
          <a:xfrm>
            <a:off x="6665371" y="1659613"/>
            <a:ext cx="4624984" cy="3064787"/>
            <a:chOff x="660267" y="7399201"/>
            <a:chExt cx="1366882" cy="8950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90B971-811B-4BA2-8E55-9BF40DCDA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563562" y="7690888"/>
              <a:ext cx="146164" cy="1107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1163CD-9A10-4AB0-B05C-6CF58833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>
              <a:off x="669599" y="7669139"/>
              <a:ext cx="234303" cy="625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436F81-660F-45CC-B6FC-D5BD3BAC7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036" y="8074346"/>
              <a:ext cx="146164" cy="1107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1BBEAEF-10FA-4DB0-AA53-1E0154E3B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260" y="7748851"/>
              <a:ext cx="146164" cy="1107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EDAB75-2BAD-4543-A105-9BA41C763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1635" y="8129728"/>
              <a:ext cx="146164" cy="1107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0F37D4-1FE6-4929-91AF-5E11F7981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5915" y="7768398"/>
              <a:ext cx="146164" cy="1107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3EA1AE-B6FB-48C4-B805-6B5185088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2161" y="7558374"/>
              <a:ext cx="146164" cy="1107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E69F8D-FC35-4CCC-9A7E-E25861A4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602055" y="7990548"/>
              <a:ext cx="146164" cy="11076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2867EB-0644-4764-9D28-46ADC7A02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232373" y="7641867"/>
              <a:ext cx="146164" cy="1107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23F7D7-3D45-4A22-A4DF-FB657D42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77625" y="7606192"/>
              <a:ext cx="146164" cy="1107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92F3DC-FC1F-453C-9F44-23C1AA48B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92130" y="7879783"/>
              <a:ext cx="146164" cy="1107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3AB6E07-D06C-43F5-A0FC-5B8F1F40E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 flipH="1">
              <a:off x="1766841" y="7669139"/>
              <a:ext cx="234303" cy="62515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87A402-BC5D-4799-99D7-3D049DAF039D}"/>
                </a:ext>
              </a:extLst>
            </p:cNvPr>
            <p:cNvSpPr/>
            <p:nvPr/>
          </p:nvSpPr>
          <p:spPr>
            <a:xfrm>
              <a:off x="660267" y="7523944"/>
              <a:ext cx="1366881" cy="770345"/>
            </a:xfrm>
            <a:prstGeom prst="rect">
              <a:avLst/>
            </a:prstGeom>
            <a:solidFill>
              <a:srgbClr val="DEEBF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0C5FC9-0F39-4AE1-BB0F-2F875B6B2F36}"/>
                </a:ext>
              </a:extLst>
            </p:cNvPr>
            <p:cNvSpPr/>
            <p:nvPr/>
          </p:nvSpPr>
          <p:spPr>
            <a:xfrm>
              <a:off x="660268" y="7399201"/>
              <a:ext cx="1366881" cy="895088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A8ED386-CD69-49F2-8403-A6493A50ADBE}"/>
              </a:ext>
            </a:extLst>
          </p:cNvPr>
          <p:cNvSpPr txBox="1"/>
          <p:nvPr/>
        </p:nvSpPr>
        <p:spPr>
          <a:xfrm>
            <a:off x="390523" y="385139"/>
            <a:ext cx="6131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80 fish.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tanks are there?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C765C6-B2D2-4266-A5BD-9CF5CD362A63}"/>
              </a:ext>
            </a:extLst>
          </p:cNvPr>
          <p:cNvSpPr txBox="1"/>
          <p:nvPr/>
        </p:nvSpPr>
        <p:spPr>
          <a:xfrm>
            <a:off x="1319026" y="2941840"/>
            <a:ext cx="4049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10 = 80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67518D-9C53-48E6-B419-4F3982A3543F}"/>
              </a:ext>
            </a:extLst>
          </p:cNvPr>
          <p:cNvSpPr txBox="1"/>
          <p:nvPr/>
        </p:nvSpPr>
        <p:spPr>
          <a:xfrm>
            <a:off x="1407690" y="2895492"/>
            <a:ext cx="13618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72806-7A33-4008-9BC8-05957AB4F150}"/>
              </a:ext>
            </a:extLst>
          </p:cNvPr>
          <p:cNvSpPr txBox="1"/>
          <p:nvPr/>
        </p:nvSpPr>
        <p:spPr>
          <a:xfrm>
            <a:off x="536374" y="5326539"/>
            <a:ext cx="1111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did you work this out? 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was the easiest method?</a:t>
            </a:r>
          </a:p>
        </p:txBody>
      </p:sp>
    </p:spTree>
    <p:extLst>
      <p:ext uri="{BB962C8B-B14F-4D97-AF65-F5344CB8AC3E}">
        <p14:creationId xmlns:p14="http://schemas.microsoft.com/office/powerpoint/2010/main" val="32036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31A95-2BB0-4F2C-ABF4-99C65CD26228}"/>
              </a:ext>
            </a:extLst>
          </p:cNvPr>
          <p:cNvSpPr txBox="1"/>
          <p:nvPr/>
        </p:nvSpPr>
        <p:spPr>
          <a:xfrm>
            <a:off x="390523" y="436529"/>
            <a:ext cx="1075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pencil pots are there if there are 70 pencils?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FB4B3C-7A08-47D0-9249-BD41829A2F11}"/>
              </a:ext>
            </a:extLst>
          </p:cNvPr>
          <p:cNvGrpSpPr/>
          <p:nvPr/>
        </p:nvGrpSpPr>
        <p:grpSpPr>
          <a:xfrm>
            <a:off x="7157437" y="1499936"/>
            <a:ext cx="1606801" cy="3360352"/>
            <a:chOff x="-733110" y="7228263"/>
            <a:chExt cx="574845" cy="125169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8DB83A-7A8B-4CEE-B001-F6AD0E4BA0B3}"/>
                </a:ext>
              </a:extLst>
            </p:cNvPr>
            <p:cNvSpPr/>
            <p:nvPr/>
          </p:nvSpPr>
          <p:spPr>
            <a:xfrm>
              <a:off x="-733110" y="7739031"/>
              <a:ext cx="450405" cy="68241"/>
            </a:xfrm>
            <a:prstGeom prst="ellipse">
              <a:avLst/>
            </a:prstGeom>
            <a:solidFill>
              <a:srgbClr val="F4F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BEFA03-A6D2-4C45-A5F9-2A1EB30EC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 rot="772957">
              <a:off x="-308620" y="7264807"/>
              <a:ext cx="97200" cy="94446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286342-0207-4BBB-A9A9-AAF7E6219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 rot="20891095">
              <a:off x="-646005" y="7265804"/>
              <a:ext cx="97200" cy="94446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DC9967-25CB-477E-A702-EBCB4EE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 rot="21312131">
              <a:off x="-572254" y="7236380"/>
              <a:ext cx="97200" cy="9444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E80DBC-6BAE-4FA4-99A0-16D5650CE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>
              <a:off x="-482587" y="7228263"/>
              <a:ext cx="97200" cy="9444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ADB5A19-FEBE-44D6-ABE0-A65A0F662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 rot="301828">
              <a:off x="-380895" y="7236411"/>
              <a:ext cx="97200" cy="9444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32A0AD-6F9B-41B4-83E2-51700920B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 rot="20891095">
              <a:off x="-577907" y="7369540"/>
              <a:ext cx="97355" cy="94597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FA1BF06-7EC3-42B6-9183-C5B92CC8C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 rot="21215215">
              <a:off x="-525983" y="7361303"/>
              <a:ext cx="97355" cy="9459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2235E2E-0BBB-4B09-BC9E-43D381DA6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>
              <a:off x="-482742" y="7358826"/>
              <a:ext cx="97355" cy="94597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9CAFA2B-DEE8-4E76-B9E9-E4FBB0212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 rot="228839">
              <a:off x="-406276" y="7364426"/>
              <a:ext cx="97355" cy="94597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A6A3BE2-1625-4228-8A72-C728F600C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66" r="41760"/>
            <a:stretch/>
          </p:blipFill>
          <p:spPr>
            <a:xfrm rot="567222">
              <a:off x="-329575" y="7367914"/>
              <a:ext cx="97355" cy="9459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BF4D07F-69A3-42BA-9996-08C93C82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69891" y="7765358"/>
              <a:ext cx="511626" cy="714604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26C5F01-8FCE-4E1B-85B0-28884F7A57D1}"/>
              </a:ext>
            </a:extLst>
          </p:cNvPr>
          <p:cNvSpPr txBox="1"/>
          <p:nvPr/>
        </p:nvSpPr>
        <p:spPr>
          <a:xfrm>
            <a:off x="1319026" y="2941840"/>
            <a:ext cx="4039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10 = 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43F7A1-70EF-4188-A566-E40F52C1FCB1}"/>
              </a:ext>
            </a:extLst>
          </p:cNvPr>
          <p:cNvSpPr txBox="1"/>
          <p:nvPr/>
        </p:nvSpPr>
        <p:spPr>
          <a:xfrm>
            <a:off x="1407690" y="2895492"/>
            <a:ext cx="13618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7A74FC-21A3-4DAC-9C9F-A91479FFF2D3}"/>
              </a:ext>
            </a:extLst>
          </p:cNvPr>
          <p:cNvSpPr txBox="1"/>
          <p:nvPr/>
        </p:nvSpPr>
        <p:spPr>
          <a:xfrm>
            <a:off x="466311" y="5400476"/>
            <a:ext cx="1111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did you work this out? 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was the easiest method?</a:t>
            </a:r>
          </a:p>
        </p:txBody>
      </p:sp>
    </p:spTree>
    <p:extLst>
      <p:ext uri="{BB962C8B-B14F-4D97-AF65-F5344CB8AC3E}">
        <p14:creationId xmlns:p14="http://schemas.microsoft.com/office/powerpoint/2010/main" val="14588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8ED386-CD69-49F2-8403-A6493A50ADBE}"/>
              </a:ext>
            </a:extLst>
          </p:cNvPr>
          <p:cNvSpPr txBox="1"/>
          <p:nvPr/>
        </p:nvSpPr>
        <p:spPr>
          <a:xfrm>
            <a:off x="466311" y="466334"/>
            <a:ext cx="4030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120 cupcakes.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plates are there?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3623D3-D4B6-4C42-8FC1-11243E096332}"/>
              </a:ext>
            </a:extLst>
          </p:cNvPr>
          <p:cNvGrpSpPr/>
          <p:nvPr/>
        </p:nvGrpSpPr>
        <p:grpSpPr>
          <a:xfrm>
            <a:off x="6670761" y="1872224"/>
            <a:ext cx="4030269" cy="2815975"/>
            <a:chOff x="1028844" y="7861242"/>
            <a:chExt cx="1616526" cy="10506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2B091D-BFBF-41FB-B435-277DC4C2E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844" y="8078341"/>
              <a:ext cx="1616526" cy="8335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6F9BC4-0A59-46C8-A6E8-946A1696C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948" y="7861242"/>
              <a:ext cx="313769" cy="44493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9BA77D-3D9C-4BEC-B4CC-E7AA26771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019" y="7928950"/>
              <a:ext cx="313769" cy="44493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63732A-07E9-4401-9313-35DEBB23A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8170" y="7889657"/>
              <a:ext cx="313769" cy="44493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AC6C5A-4741-4FC8-8E1C-D7C079A17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12" y="8078341"/>
              <a:ext cx="313769" cy="44493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D91E70-0C71-4698-9AF8-CA154B98E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0287" y="8068161"/>
              <a:ext cx="313769" cy="4449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234DA7A-7729-41B0-A733-D43427622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8468" y="8121710"/>
              <a:ext cx="313769" cy="44493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2D05C3-A42D-47DE-BAA4-32D95D790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321" y="8242361"/>
              <a:ext cx="313769" cy="44493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32F048-551F-4FD3-9081-89619B27C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3539" y="8074622"/>
              <a:ext cx="313769" cy="44493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3417738-15EA-446F-AA5B-46F450722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6409" y="8328865"/>
              <a:ext cx="313769" cy="44493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E2A208D-F733-4D29-9217-63C1CE353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9110" y="8274769"/>
              <a:ext cx="313769" cy="444931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65FFA4F-C2C3-46F0-9F12-80B4FA2489ED}"/>
              </a:ext>
            </a:extLst>
          </p:cNvPr>
          <p:cNvSpPr txBox="1"/>
          <p:nvPr/>
        </p:nvSpPr>
        <p:spPr>
          <a:xfrm>
            <a:off x="536374" y="5355289"/>
            <a:ext cx="1111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did you work this out? 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was the easiest method?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27C861-1B6A-48C3-AEEF-889FD0FA9DBB}"/>
              </a:ext>
            </a:extLst>
          </p:cNvPr>
          <p:cNvSpPr txBox="1"/>
          <p:nvPr/>
        </p:nvSpPr>
        <p:spPr>
          <a:xfrm>
            <a:off x="1319026" y="2941840"/>
            <a:ext cx="4277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10 = 120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BDF6FC-B773-4913-BAB8-91D97C42CA47}"/>
              </a:ext>
            </a:extLst>
          </p:cNvPr>
          <p:cNvSpPr txBox="1"/>
          <p:nvPr/>
        </p:nvSpPr>
        <p:spPr>
          <a:xfrm>
            <a:off x="1407690" y="2895492"/>
            <a:ext cx="13618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236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64926" y="381661"/>
            <a:ext cx="10462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a number sentence to make the ordered number sentences true.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010B7-CD29-4BA8-A580-818B7215B1C2}"/>
              </a:ext>
            </a:extLst>
          </p:cNvPr>
          <p:cNvSpPr/>
          <p:nvPr/>
        </p:nvSpPr>
        <p:spPr>
          <a:xfrm>
            <a:off x="841084" y="2609033"/>
            <a:ext cx="3417926" cy="91928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x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9A1545-FF30-4BC9-ADDB-3FB03DA02244}"/>
              </a:ext>
            </a:extLst>
          </p:cNvPr>
          <p:cNvSpPr/>
          <p:nvPr/>
        </p:nvSpPr>
        <p:spPr>
          <a:xfrm>
            <a:off x="4425317" y="2609033"/>
            <a:ext cx="3417926" cy="91928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D2A56-B5C4-445B-9445-7C6F8D682C85}"/>
              </a:ext>
            </a:extLst>
          </p:cNvPr>
          <p:cNvSpPr/>
          <p:nvPr/>
        </p:nvSpPr>
        <p:spPr>
          <a:xfrm>
            <a:off x="8009550" y="2609034"/>
            <a:ext cx="3417926" cy="91928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5 x 10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84C014-461C-47F7-9A6E-C52D259E6D2A}"/>
              </a:ext>
            </a:extLst>
          </p:cNvPr>
          <p:cNvCxnSpPr>
            <a:cxnSpLocks/>
          </p:cNvCxnSpPr>
          <p:nvPr/>
        </p:nvCxnSpPr>
        <p:spPr>
          <a:xfrm>
            <a:off x="841084" y="3797190"/>
            <a:ext cx="10584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068E91-BAB5-47E4-A0C9-182574F7F046}"/>
              </a:ext>
            </a:extLst>
          </p:cNvPr>
          <p:cNvSpPr txBox="1"/>
          <p:nvPr/>
        </p:nvSpPr>
        <p:spPr>
          <a:xfrm>
            <a:off x="841084" y="3895675"/>
            <a:ext cx="197502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smallest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7C227-EDAF-41C0-8859-7150474B68E7}"/>
              </a:ext>
            </a:extLst>
          </p:cNvPr>
          <p:cNvSpPr txBox="1"/>
          <p:nvPr/>
        </p:nvSpPr>
        <p:spPr>
          <a:xfrm>
            <a:off x="9534752" y="3895675"/>
            <a:ext cx="197502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greatest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25DE4-6DE2-433D-905A-6491D42F252C}"/>
              </a:ext>
            </a:extLst>
          </p:cNvPr>
          <p:cNvSpPr txBox="1"/>
          <p:nvPr/>
        </p:nvSpPr>
        <p:spPr>
          <a:xfrm>
            <a:off x="4425315" y="2785375"/>
            <a:ext cx="341792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x 10 or 4 x 10</a:t>
            </a:r>
          </a:p>
        </p:txBody>
      </p:sp>
    </p:spTree>
    <p:extLst>
      <p:ext uri="{BB962C8B-B14F-4D97-AF65-F5344CB8AC3E}">
        <p14:creationId xmlns:p14="http://schemas.microsoft.com/office/powerpoint/2010/main" val="19845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010B7-CD29-4BA8-A580-818B7215B1C2}"/>
              </a:ext>
            </a:extLst>
          </p:cNvPr>
          <p:cNvSpPr/>
          <p:nvPr/>
        </p:nvSpPr>
        <p:spPr>
          <a:xfrm>
            <a:off x="841084" y="2489291"/>
            <a:ext cx="3417926" cy="91928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x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9A1545-FF30-4BC9-ADDB-3FB03DA02244}"/>
              </a:ext>
            </a:extLst>
          </p:cNvPr>
          <p:cNvSpPr/>
          <p:nvPr/>
        </p:nvSpPr>
        <p:spPr>
          <a:xfrm>
            <a:off x="4425317" y="2489291"/>
            <a:ext cx="3417926" cy="91928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D2A56-B5C4-445B-9445-7C6F8D682C85}"/>
              </a:ext>
            </a:extLst>
          </p:cNvPr>
          <p:cNvSpPr/>
          <p:nvPr/>
        </p:nvSpPr>
        <p:spPr>
          <a:xfrm>
            <a:off x="8009550" y="2489292"/>
            <a:ext cx="3417926" cy="91928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8 x 10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84C014-461C-47F7-9A6E-C52D259E6D2A}"/>
              </a:ext>
            </a:extLst>
          </p:cNvPr>
          <p:cNvCxnSpPr>
            <a:cxnSpLocks/>
          </p:cNvCxnSpPr>
          <p:nvPr/>
        </p:nvCxnSpPr>
        <p:spPr>
          <a:xfrm>
            <a:off x="841084" y="3677448"/>
            <a:ext cx="10584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068E91-BAB5-47E4-A0C9-182574F7F046}"/>
              </a:ext>
            </a:extLst>
          </p:cNvPr>
          <p:cNvSpPr txBox="1"/>
          <p:nvPr/>
        </p:nvSpPr>
        <p:spPr>
          <a:xfrm>
            <a:off x="841084" y="3775933"/>
            <a:ext cx="197502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smallest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7C227-EDAF-41C0-8859-7150474B68E7}"/>
              </a:ext>
            </a:extLst>
          </p:cNvPr>
          <p:cNvSpPr txBox="1"/>
          <p:nvPr/>
        </p:nvSpPr>
        <p:spPr>
          <a:xfrm>
            <a:off x="9534752" y="3775933"/>
            <a:ext cx="197502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greatest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25DE4-6DE2-433D-905A-6491D42F252C}"/>
              </a:ext>
            </a:extLst>
          </p:cNvPr>
          <p:cNvSpPr txBox="1"/>
          <p:nvPr/>
        </p:nvSpPr>
        <p:spPr>
          <a:xfrm>
            <a:off x="4425315" y="2450190"/>
            <a:ext cx="3417927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x 10, 6 x 10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or 7 x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DF51F-B34F-4171-B320-3009778B2998}"/>
              </a:ext>
            </a:extLst>
          </p:cNvPr>
          <p:cNvSpPr txBox="1"/>
          <p:nvPr/>
        </p:nvSpPr>
        <p:spPr>
          <a:xfrm>
            <a:off x="364926" y="381661"/>
            <a:ext cx="10462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a number sentence to make the ordered number sentences true.</a:t>
            </a:r>
          </a:p>
        </p:txBody>
      </p:sp>
    </p:spTree>
    <p:extLst>
      <p:ext uri="{BB962C8B-B14F-4D97-AF65-F5344CB8AC3E}">
        <p14:creationId xmlns:p14="http://schemas.microsoft.com/office/powerpoint/2010/main" val="12111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F330BC-E2B4-4E2B-A416-289F766FEFE6}"/>
              </a:ext>
            </a:extLst>
          </p:cNvPr>
          <p:cNvGraphicFramePr>
            <a:graphicFrameLocks noGrp="1"/>
          </p:cNvGraphicFramePr>
          <p:nvPr/>
        </p:nvGraphicFramePr>
        <p:xfrm>
          <a:off x="1623779" y="2120370"/>
          <a:ext cx="8944439" cy="1142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777">
                  <a:extLst>
                    <a:ext uri="{9D8B030D-6E8A-4147-A177-3AD203B41FA5}">
                      <a16:colId xmlns:a16="http://schemas.microsoft.com/office/drawing/2014/main" val="36819583"/>
                    </a:ext>
                  </a:extLst>
                </a:gridCol>
                <a:gridCol w="1277777">
                  <a:extLst>
                    <a:ext uri="{9D8B030D-6E8A-4147-A177-3AD203B41FA5}">
                      <a16:colId xmlns:a16="http://schemas.microsoft.com/office/drawing/2014/main" val="638967035"/>
                    </a:ext>
                  </a:extLst>
                </a:gridCol>
                <a:gridCol w="1277777">
                  <a:extLst>
                    <a:ext uri="{9D8B030D-6E8A-4147-A177-3AD203B41FA5}">
                      <a16:colId xmlns:a16="http://schemas.microsoft.com/office/drawing/2014/main" val="851753074"/>
                    </a:ext>
                  </a:extLst>
                </a:gridCol>
                <a:gridCol w="1277777">
                  <a:extLst>
                    <a:ext uri="{9D8B030D-6E8A-4147-A177-3AD203B41FA5}">
                      <a16:colId xmlns:a16="http://schemas.microsoft.com/office/drawing/2014/main" val="4266432190"/>
                    </a:ext>
                  </a:extLst>
                </a:gridCol>
                <a:gridCol w="1277777">
                  <a:extLst>
                    <a:ext uri="{9D8B030D-6E8A-4147-A177-3AD203B41FA5}">
                      <a16:colId xmlns:a16="http://schemas.microsoft.com/office/drawing/2014/main" val="115953844"/>
                    </a:ext>
                  </a:extLst>
                </a:gridCol>
                <a:gridCol w="1277777">
                  <a:extLst>
                    <a:ext uri="{9D8B030D-6E8A-4147-A177-3AD203B41FA5}">
                      <a16:colId xmlns:a16="http://schemas.microsoft.com/office/drawing/2014/main" val="1755245529"/>
                    </a:ext>
                  </a:extLst>
                </a:gridCol>
                <a:gridCol w="1277777">
                  <a:extLst>
                    <a:ext uri="{9D8B030D-6E8A-4147-A177-3AD203B41FA5}">
                      <a16:colId xmlns:a16="http://schemas.microsoft.com/office/drawing/2014/main" val="1262265345"/>
                    </a:ext>
                  </a:extLst>
                </a:gridCol>
              </a:tblGrid>
              <a:tr h="114266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5505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DC921FC-6A7A-4017-9C6B-EB71DF442B86}"/>
              </a:ext>
            </a:extLst>
          </p:cNvPr>
          <p:cNvSpPr txBox="1"/>
          <p:nvPr/>
        </p:nvSpPr>
        <p:spPr>
          <a:xfrm>
            <a:off x="343155" y="404338"/>
            <a:ext cx="9185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Che creates a number track counting up in 10s from 50.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0A39AA-9483-4701-B590-A6AD91729AB5}"/>
              </a:ext>
            </a:extLst>
          </p:cNvPr>
          <p:cNvSpPr txBox="1"/>
          <p:nvPr/>
        </p:nvSpPr>
        <p:spPr>
          <a:xfrm>
            <a:off x="343155" y="4312992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mistake has Che made?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7F6F3-A233-4497-ACB7-BED69622D59D}"/>
              </a:ext>
            </a:extLst>
          </p:cNvPr>
          <p:cNvSpPr txBox="1"/>
          <p:nvPr/>
        </p:nvSpPr>
        <p:spPr>
          <a:xfrm>
            <a:off x="343155" y="5190382"/>
            <a:ext cx="9220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Che has missed the number 100 from the number track.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number track goes up in 10s.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A72C6A0-3D5A-4719-B156-8EFF1DF8A4F9}"/>
              </a:ext>
            </a:extLst>
          </p:cNvPr>
          <p:cNvCxnSpPr/>
          <p:nvPr/>
        </p:nvCxnSpPr>
        <p:spPr>
          <a:xfrm>
            <a:off x="8011886" y="1476085"/>
            <a:ext cx="0" cy="5136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6E923-F9CE-4000-BFA4-824A0254E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69306" y="442747"/>
            <a:ext cx="7295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Help Asha complete the following problem: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6C0576C-1311-4EAF-9A13-B452814E85AF}"/>
              </a:ext>
            </a:extLst>
          </p:cNvPr>
          <p:cNvSpPr/>
          <p:nvPr/>
        </p:nvSpPr>
        <p:spPr>
          <a:xfrm>
            <a:off x="4265922" y="1649255"/>
            <a:ext cx="6219256" cy="1273629"/>
          </a:xfrm>
          <a:prstGeom prst="wedgeRoundRectCallout">
            <a:avLst>
              <a:gd name="adj1" fmla="val -56823"/>
              <a:gd name="adj2" fmla="val 21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Can you help me find a multiplication fact for this problem?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BB639-FB29-4322-A032-EBF10B63B1DC}"/>
              </a:ext>
            </a:extLst>
          </p:cNvPr>
          <p:cNvSpPr/>
          <p:nvPr/>
        </p:nvSpPr>
        <p:spPr>
          <a:xfrm>
            <a:off x="804000" y="4289461"/>
            <a:ext cx="3417926" cy="91928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x 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F6A143-DB30-4F56-AF50-14D1E89EB354}"/>
              </a:ext>
            </a:extLst>
          </p:cNvPr>
          <p:cNvSpPr/>
          <p:nvPr/>
        </p:nvSpPr>
        <p:spPr>
          <a:xfrm>
            <a:off x="4388233" y="4289461"/>
            <a:ext cx="3417926" cy="91928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66A9C3-809F-4039-98A7-40D4B781E1AE}"/>
              </a:ext>
            </a:extLst>
          </p:cNvPr>
          <p:cNvSpPr/>
          <p:nvPr/>
        </p:nvSpPr>
        <p:spPr>
          <a:xfrm>
            <a:off x="7972466" y="4289462"/>
            <a:ext cx="3417926" cy="91928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8 x 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ED1231-D910-488D-A454-2F4BDDBD2906}"/>
              </a:ext>
            </a:extLst>
          </p:cNvPr>
          <p:cNvCxnSpPr>
            <a:cxnSpLocks/>
          </p:cNvCxnSpPr>
          <p:nvPr/>
        </p:nvCxnSpPr>
        <p:spPr>
          <a:xfrm>
            <a:off x="804000" y="5477618"/>
            <a:ext cx="10584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4ED9A0-67F1-4CBB-8B2E-FA52E65837F9}"/>
              </a:ext>
            </a:extLst>
          </p:cNvPr>
          <p:cNvSpPr txBox="1"/>
          <p:nvPr/>
        </p:nvSpPr>
        <p:spPr>
          <a:xfrm>
            <a:off x="804000" y="5576103"/>
            <a:ext cx="197502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smallest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CA5BC-2CED-4C88-B1AD-B9536A9992E1}"/>
              </a:ext>
            </a:extLst>
          </p:cNvPr>
          <p:cNvSpPr txBox="1"/>
          <p:nvPr/>
        </p:nvSpPr>
        <p:spPr>
          <a:xfrm>
            <a:off x="9497668" y="5576103"/>
            <a:ext cx="197502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greatest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92FDD4-F88F-4B42-B818-53D2C38A9C5B}"/>
              </a:ext>
            </a:extLst>
          </p:cNvPr>
          <p:cNvSpPr txBox="1"/>
          <p:nvPr/>
        </p:nvSpPr>
        <p:spPr>
          <a:xfrm>
            <a:off x="4388231" y="4250360"/>
            <a:ext cx="3417927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x 10, 5 x 5,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x 5 or 7 x 5</a:t>
            </a:r>
          </a:p>
        </p:txBody>
      </p:sp>
    </p:spTree>
    <p:extLst>
      <p:ext uri="{BB962C8B-B14F-4D97-AF65-F5344CB8AC3E}">
        <p14:creationId xmlns:p14="http://schemas.microsoft.com/office/powerpoint/2010/main" val="29681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6475379" y="2456963"/>
            <a:ext cx="3695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Complete the worksheets.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4A4F3-0136-4D7C-BC1B-7BB5F0786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2" t="19276" r="37447" b="17431"/>
          <a:stretch/>
        </p:blipFill>
        <p:spPr>
          <a:xfrm>
            <a:off x="838199" y="1259731"/>
            <a:ext cx="3947809" cy="54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B8C0A2-4836-4D97-BF79-30C2D8B75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987361"/>
              </p:ext>
            </p:extLst>
          </p:nvPr>
        </p:nvGraphicFramePr>
        <p:xfrm>
          <a:off x="838200" y="428228"/>
          <a:ext cx="10515600" cy="6001544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89010510"/>
                    </a:ext>
                  </a:extLst>
                </a:gridCol>
              </a:tblGrid>
              <a:tr h="60015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Three Times Table Song (Cover of Uptown Funk by Mark </a:t>
                      </a:r>
                      <a:r>
                        <a:rPr lang="en-US" sz="2800" u="sng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Ronson</a:t>
                      </a:r>
                      <a:r>
                        <a:rPr lang="en-US" sz="28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 and Bruno Mars) - YouTube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80873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52F369F-FF9F-49D4-8F29-080AADAFA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1" t="21546" r="34894" b="18850"/>
          <a:stretch/>
        </p:blipFill>
        <p:spPr>
          <a:xfrm>
            <a:off x="2321668" y="2344155"/>
            <a:ext cx="7548664" cy="40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7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97547" y="781361"/>
          <a:ext cx="7312368" cy="71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364">
                  <a:extLst>
                    <a:ext uri="{9D8B030D-6E8A-4147-A177-3AD203B41FA5}">
                      <a16:colId xmlns:a16="http://schemas.microsoft.com/office/drawing/2014/main" val="1191952660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1953026656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2387556381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2911626218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639481779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10845165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23705297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715391697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926234597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1615304893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1722450227"/>
                    </a:ext>
                  </a:extLst>
                </a:gridCol>
                <a:gridCol w="609364">
                  <a:extLst>
                    <a:ext uri="{9D8B030D-6E8A-4147-A177-3AD203B41FA5}">
                      <a16:colId xmlns:a16="http://schemas.microsoft.com/office/drawing/2014/main" val="2718217606"/>
                    </a:ext>
                  </a:extLst>
                </a:gridCol>
              </a:tblGrid>
              <a:tr h="711972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98893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12275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0327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418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5044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9439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7748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3474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0639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1724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3776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4428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16427" y="844961"/>
            <a:ext cx="96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78035" y="2331805"/>
            <a:ext cx="1667739" cy="683747"/>
            <a:chOff x="421858" y="557225"/>
            <a:chExt cx="2341168" cy="98709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778035" y="4324987"/>
            <a:ext cx="1667739" cy="683747"/>
            <a:chOff x="421858" y="557225"/>
            <a:chExt cx="2341168" cy="98709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778035" y="2996199"/>
            <a:ext cx="1667739" cy="683747"/>
            <a:chOff x="421858" y="557225"/>
            <a:chExt cx="2341168" cy="98709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778035" y="3660593"/>
            <a:ext cx="1667739" cy="683747"/>
            <a:chOff x="421858" y="557225"/>
            <a:chExt cx="2341168" cy="98709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222848" y="2294705"/>
            <a:ext cx="1667739" cy="683747"/>
            <a:chOff x="421858" y="557225"/>
            <a:chExt cx="2341168" cy="98709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209715" y="2977917"/>
            <a:ext cx="1667739" cy="683747"/>
            <a:chOff x="421858" y="557225"/>
            <a:chExt cx="2341168" cy="98709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198753" y="3661129"/>
            <a:ext cx="1667739" cy="683747"/>
            <a:chOff x="421858" y="557225"/>
            <a:chExt cx="2341168" cy="98709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7400740" y="2971465"/>
            <a:ext cx="1667739" cy="683747"/>
            <a:chOff x="421858" y="557225"/>
            <a:chExt cx="2341168" cy="98709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209715" y="4344340"/>
            <a:ext cx="1667739" cy="683747"/>
            <a:chOff x="421858" y="557225"/>
            <a:chExt cx="2341168" cy="98709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409386" y="2294705"/>
            <a:ext cx="1667739" cy="683747"/>
            <a:chOff x="421858" y="557225"/>
            <a:chExt cx="2341168" cy="9870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7409386" y="3648225"/>
            <a:ext cx="1667739" cy="683747"/>
            <a:chOff x="421858" y="557225"/>
            <a:chExt cx="2341168" cy="987091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7409386" y="4324985"/>
            <a:ext cx="1667739" cy="683747"/>
            <a:chOff x="421858" y="557225"/>
            <a:chExt cx="2341168" cy="987091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sp>
        <p:nvSpPr>
          <p:cNvPr id="68" name="Rounded Rectangle 67"/>
          <p:cNvSpPr/>
          <p:nvPr/>
        </p:nvSpPr>
        <p:spPr>
          <a:xfrm>
            <a:off x="2323361" y="781361"/>
            <a:ext cx="1797496" cy="7119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9966 -0.0018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66 -0.00185 L 0.39844 -0.0013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-0.00139 L 0.60018 -0.0006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68" grpId="0" animBg="1"/>
      <p:bldP spid="68" grpId="1" animBg="1"/>
      <p:bldP spid="68" grpId="2" animBg="1"/>
      <p:bldP spid="6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51274" y="347461"/>
            <a:ext cx="5096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wheels altogether?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333F-DF91-4DDF-BF9E-49956900CCC0}"/>
              </a:ext>
            </a:extLst>
          </p:cNvPr>
          <p:cNvSpPr txBox="1"/>
          <p:nvPr/>
        </p:nvSpPr>
        <p:spPr>
          <a:xfrm>
            <a:off x="3925816" y="5225362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C9BCB-9F8D-400B-9332-C36A94DAFB22}"/>
              </a:ext>
            </a:extLst>
          </p:cNvPr>
          <p:cNvSpPr txBox="1"/>
          <p:nvPr/>
        </p:nvSpPr>
        <p:spPr>
          <a:xfrm>
            <a:off x="4002288" y="5163807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70EBF-C7BE-4F0F-BBF8-16B56BBB7C3D}"/>
              </a:ext>
            </a:extLst>
          </p:cNvPr>
          <p:cNvSpPr txBox="1"/>
          <p:nvPr/>
        </p:nvSpPr>
        <p:spPr>
          <a:xfrm>
            <a:off x="5992235" y="5163807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21675-1E5F-42FF-9A05-10D631045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25" y="1859476"/>
            <a:ext cx="2482095" cy="1415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A2D88F-77D9-47E7-A192-C2CDD72D0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26" y="1859476"/>
            <a:ext cx="2482095" cy="14155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E1A182-D5ED-40A2-A8B4-952A9B71F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228" y="1859476"/>
            <a:ext cx="2482095" cy="14155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5DB3B4-C1A4-41F8-A93E-0E5679D6A8DE}"/>
              </a:ext>
            </a:extLst>
          </p:cNvPr>
          <p:cNvSpPr txBox="1"/>
          <p:nvPr/>
        </p:nvSpPr>
        <p:spPr>
          <a:xfrm>
            <a:off x="2515354" y="4348004"/>
            <a:ext cx="709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wheels in total.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4DF71D-75F1-417A-9575-4B825AC65C78}"/>
              </a:ext>
            </a:extLst>
          </p:cNvPr>
          <p:cNvSpPr txBox="1"/>
          <p:nvPr/>
        </p:nvSpPr>
        <p:spPr>
          <a:xfrm>
            <a:off x="4659545" y="4286449"/>
            <a:ext cx="15466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459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3959" y="1323615"/>
            <a:ext cx="1667739" cy="683747"/>
            <a:chOff x="421858" y="557225"/>
            <a:chExt cx="2341168" cy="987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810666" y="1323614"/>
            <a:ext cx="1667739" cy="683747"/>
            <a:chOff x="421858" y="557225"/>
            <a:chExt cx="2341168" cy="9870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132448" y="1316268"/>
            <a:ext cx="1667739" cy="683747"/>
            <a:chOff x="421858" y="557225"/>
            <a:chExt cx="2341168" cy="98709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920889" y="1323615"/>
            <a:ext cx="1667739" cy="683747"/>
            <a:chOff x="421858" y="557225"/>
            <a:chExt cx="2341168" cy="9870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2331360" y="42621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groups of 3 teddies?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499340" y="2398413"/>
            <a:ext cx="68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2520044" y="23804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3587550" y="23804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4655056" y="23804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3009727" y="2380470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727" y="2380470"/>
                <a:ext cx="66883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4085648" y="2385167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48" y="2385167"/>
                <a:ext cx="66883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2537695" y="2413619"/>
            <a:ext cx="5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3613616" y="2398843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4642402" y="2402921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6305592" y="238520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7373098" y="238520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8440604" y="238520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6795275" y="2385201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275" y="2385201"/>
                <a:ext cx="66883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7871196" y="2389898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196" y="2389898"/>
                <a:ext cx="66883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6331857" y="2415556"/>
            <a:ext cx="5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7407778" y="2400780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8436564" y="2404858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333959" y="3517844"/>
            <a:ext cx="1667739" cy="683747"/>
            <a:chOff x="421858" y="557225"/>
            <a:chExt cx="2341168" cy="98709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7810666" y="3517843"/>
            <a:ext cx="1667739" cy="683747"/>
            <a:chOff x="421858" y="557225"/>
            <a:chExt cx="2341168" cy="987091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4132448" y="3510497"/>
            <a:ext cx="1667739" cy="683747"/>
            <a:chOff x="421858" y="557225"/>
            <a:chExt cx="2341168" cy="987091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5920889" y="3517844"/>
            <a:ext cx="1667739" cy="683747"/>
            <a:chOff x="421858" y="557225"/>
            <a:chExt cx="2341168" cy="987091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2333959" y="4204904"/>
            <a:ext cx="1667739" cy="683747"/>
            <a:chOff x="421858" y="557225"/>
            <a:chExt cx="2341168" cy="987091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7810666" y="4204903"/>
            <a:ext cx="1667739" cy="683747"/>
            <a:chOff x="421858" y="557225"/>
            <a:chExt cx="2341168" cy="987091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4132448" y="4197557"/>
            <a:ext cx="1667739" cy="683747"/>
            <a:chOff x="421858" y="557225"/>
            <a:chExt cx="2341168" cy="987091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5920889" y="4204904"/>
            <a:ext cx="1667739" cy="683747"/>
            <a:chOff x="421858" y="557225"/>
            <a:chExt cx="2341168" cy="987091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8" y="557225"/>
              <a:ext cx="1094384" cy="987091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0" y="557225"/>
              <a:ext cx="1094384" cy="987091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642" y="557225"/>
              <a:ext cx="1094384" cy="987091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516177" y="5243800"/>
            <a:ext cx="68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2536881" y="522585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3604387" y="522585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4671893" y="522585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3026564" y="5225857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64" y="5225857"/>
                <a:ext cx="66883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4102485" y="5230554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485" y="5230554"/>
                <a:ext cx="66883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2554532" y="5259006"/>
            <a:ext cx="5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3630453" y="5244230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4659239" y="5248308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6322429" y="523058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7389935" y="523058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8457441" y="523058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6812112" y="5230588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112" y="5230588"/>
                <a:ext cx="66883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7888033" y="5235285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033" y="5235285"/>
                <a:ext cx="66883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6348694" y="5260943"/>
            <a:ext cx="5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7424615" y="5246167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8453401" y="5250245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7" grpId="0"/>
      <p:bldP spid="38" grpId="0"/>
      <p:bldP spid="39" grpId="0"/>
      <p:bldP spid="102" grpId="0"/>
      <p:bldP spid="103" grpId="0"/>
      <p:bldP spid="104" grpId="0"/>
      <p:bldP spid="110" grpId="0"/>
      <p:bldP spid="111" grpId="0"/>
      <p:bldP spid="1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2536881" y="394801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3604387" y="394801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4671893" y="394801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3026564" y="3948013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64" y="3948013"/>
                <a:ext cx="66883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4102485" y="3952710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485" y="3952710"/>
                <a:ext cx="66883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2554532" y="3981162"/>
            <a:ext cx="5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3630453" y="3966386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4659239" y="3970464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6322429" y="395274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7389935" y="395274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8457441" y="395274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6812112" y="3952744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112" y="3952744"/>
                <a:ext cx="66883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7888033" y="3957441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033" y="3957441"/>
                <a:ext cx="66883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6348694" y="3983099"/>
            <a:ext cx="5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7424615" y="3968323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8453401" y="3972401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2536881" y="522585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3604387" y="522585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4671893" y="522585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3026564" y="5225857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64" y="5225857"/>
                <a:ext cx="66883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4102485" y="5230554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485" y="5230554"/>
                <a:ext cx="66883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2498400" y="5259006"/>
            <a:ext cx="60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3630453" y="5244230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4659239" y="5248308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6322429" y="523058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7389935" y="523058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8457441" y="523058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6812112" y="5230588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112" y="5230588"/>
                <a:ext cx="66883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7888033" y="5235285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033" y="5235285"/>
                <a:ext cx="66883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6298686" y="5260943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7424615" y="5246167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8453401" y="5250245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3899555" y="979152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3899555" y="159902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3899555" y="221890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4545265" y="979152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4545265" y="159902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4545265" y="221890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5190975" y="99221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5190975" y="1612091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5190975" y="223196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5836685" y="99221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5836685" y="1612091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5836685" y="223196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6482395" y="99221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6482395" y="1612091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6482395" y="223196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/>
          <p:cNvSpPr/>
          <p:nvPr/>
        </p:nvSpPr>
        <p:spPr>
          <a:xfrm>
            <a:off x="7123380" y="99221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7123380" y="1612091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7123380" y="223196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0537" y="2817266"/>
            <a:ext cx="747045" cy="747045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7123380" y="295995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50492" y="933028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ounded Rectangle 135"/>
          <p:cNvSpPr/>
          <p:nvPr/>
        </p:nvSpPr>
        <p:spPr>
          <a:xfrm>
            <a:off x="4500718" y="930016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ounded Rectangle 136"/>
          <p:cNvSpPr/>
          <p:nvPr/>
        </p:nvSpPr>
        <p:spPr>
          <a:xfrm>
            <a:off x="5150944" y="932687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ounded Rectangle 137"/>
          <p:cNvSpPr/>
          <p:nvPr/>
        </p:nvSpPr>
        <p:spPr>
          <a:xfrm>
            <a:off x="5801170" y="946091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ounded Rectangle 138"/>
          <p:cNvSpPr/>
          <p:nvPr/>
        </p:nvSpPr>
        <p:spPr>
          <a:xfrm>
            <a:off x="6451396" y="938007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ounded Rectangle 139"/>
          <p:cNvSpPr/>
          <p:nvPr/>
        </p:nvSpPr>
        <p:spPr>
          <a:xfrm>
            <a:off x="7101621" y="938007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4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7" grpId="0"/>
      <p:bldP spid="38" grpId="0"/>
      <p:bldP spid="39" grpId="0"/>
      <p:bldP spid="102" grpId="0"/>
      <p:bldP spid="103" grpId="0"/>
      <p:bldP spid="104" grpId="0"/>
      <p:bldP spid="110" grpId="0"/>
      <p:bldP spid="111" grpId="0"/>
      <p:bldP spid="112" grpId="0"/>
      <p:bldP spid="134" grpId="0"/>
      <p:bldP spid="134" grpId="1"/>
      <p:bldP spid="3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0" y="1397000"/>
          <a:ext cx="5294810" cy="3031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962">
                  <a:extLst>
                    <a:ext uri="{9D8B030D-6E8A-4147-A177-3AD203B41FA5}">
                      <a16:colId xmlns:a16="http://schemas.microsoft.com/office/drawing/2014/main" val="175129460"/>
                    </a:ext>
                  </a:extLst>
                </a:gridCol>
                <a:gridCol w="1058962">
                  <a:extLst>
                    <a:ext uri="{9D8B030D-6E8A-4147-A177-3AD203B41FA5}">
                      <a16:colId xmlns:a16="http://schemas.microsoft.com/office/drawing/2014/main" val="3413420095"/>
                    </a:ext>
                  </a:extLst>
                </a:gridCol>
                <a:gridCol w="1058962">
                  <a:extLst>
                    <a:ext uri="{9D8B030D-6E8A-4147-A177-3AD203B41FA5}">
                      <a16:colId xmlns:a16="http://schemas.microsoft.com/office/drawing/2014/main" val="1244414308"/>
                    </a:ext>
                  </a:extLst>
                </a:gridCol>
                <a:gridCol w="1058962">
                  <a:extLst>
                    <a:ext uri="{9D8B030D-6E8A-4147-A177-3AD203B41FA5}">
                      <a16:colId xmlns:a16="http://schemas.microsoft.com/office/drawing/2014/main" val="2601814409"/>
                    </a:ext>
                  </a:extLst>
                </a:gridCol>
                <a:gridCol w="1058962">
                  <a:extLst>
                    <a:ext uri="{9D8B030D-6E8A-4147-A177-3AD203B41FA5}">
                      <a16:colId xmlns:a16="http://schemas.microsoft.com/office/drawing/2014/main" val="4090465614"/>
                    </a:ext>
                  </a:extLst>
                </a:gridCol>
              </a:tblGrid>
              <a:tr h="75782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69073"/>
                  </a:ext>
                </a:extLst>
              </a:tr>
              <a:tr h="75782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58141"/>
                  </a:ext>
                </a:extLst>
              </a:tr>
              <a:tr h="75782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870"/>
                  </a:ext>
                </a:extLst>
              </a:tr>
              <a:tr h="75782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73811"/>
                  </a:ext>
                </a:extLst>
              </a:tr>
            </a:tbl>
          </a:graphicData>
        </a:graphic>
      </p:graphicFrame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5687" y="4043897"/>
            <a:ext cx="1375243" cy="16959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0984" y="3760002"/>
            <a:ext cx="1344759" cy="169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052">
            <a:off x="3630972" y="4494243"/>
            <a:ext cx="911316" cy="84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582">
            <a:off x="3153211" y="5034233"/>
            <a:ext cx="947493" cy="88214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18301" y="2964641"/>
            <a:ext cx="648000" cy="648000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6F4C585-F341-3042-B21B-C4972E060C9C}"/>
                  </a:ext>
                </a:extLst>
              </p:cNvPr>
              <p:cNvSpPr txBox="1"/>
              <p:nvPr/>
            </p:nvSpPr>
            <p:spPr>
              <a:xfrm>
                <a:off x="4166948" y="5272588"/>
                <a:ext cx="71470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24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6F4C585-F341-3042-B21B-C4972E060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48" y="5272588"/>
                <a:ext cx="7147044" cy="523220"/>
              </a:xfrm>
              <a:prstGeom prst="rect">
                <a:avLst/>
              </a:prstGeom>
              <a:blipFill>
                <a:blip r:embed="rId7"/>
                <a:stretch>
                  <a:fillRect l="-179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4304187" y="3717143"/>
            <a:ext cx="648000" cy="648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6F4C585-F341-3042-B21B-C4972E060C9C}"/>
                  </a:ext>
                </a:extLst>
              </p:cNvPr>
              <p:cNvSpPr txBox="1"/>
              <p:nvPr/>
            </p:nvSpPr>
            <p:spPr>
              <a:xfrm>
                <a:off x="6143502" y="4572312"/>
                <a:ext cx="71470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   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33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6F4C585-F341-3042-B21B-C4972E060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02" y="4572312"/>
                <a:ext cx="7147044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582">
            <a:off x="6712448" y="5034234"/>
            <a:ext cx="947493" cy="882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285">
            <a:off x="7404276" y="5158474"/>
            <a:ext cx="904757" cy="8423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2219475" y="435114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number did Eva roll?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4994" y="5296917"/>
            <a:ext cx="747045" cy="74704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147837" y="543960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6743973" y="455614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Eva rolled 11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6666" y="458436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11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8621" y="4605364"/>
            <a:ext cx="538501" cy="490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1" grpId="0"/>
      <p:bldP spid="62" grpId="0" animBg="1"/>
      <p:bldP spid="63" grpId="0"/>
      <p:bldP spid="66" grpId="0"/>
      <p:bldP spid="68" grpId="0"/>
      <p:bldP spid="68" grpId="1"/>
      <p:bldP spid="6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72" y="1711379"/>
            <a:ext cx="2358011" cy="905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77" y="1373468"/>
            <a:ext cx="931743" cy="850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10" y="1649777"/>
            <a:ext cx="996900" cy="788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96" y="1618829"/>
            <a:ext cx="957806" cy="850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2675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do you see?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59" y="1706006"/>
            <a:ext cx="2358011" cy="905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64" y="1368095"/>
            <a:ext cx="931743" cy="850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97" y="1644404"/>
            <a:ext cx="996900" cy="788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83" y="1613456"/>
            <a:ext cx="957806" cy="850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51" y="1706006"/>
            <a:ext cx="2358011" cy="905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56" y="1368095"/>
            <a:ext cx="931743" cy="850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89" y="1644404"/>
            <a:ext cx="996900" cy="788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75" y="1613456"/>
            <a:ext cx="957806" cy="8502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674758" y="5064882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58" y="5064882"/>
                <a:ext cx="26084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648477" y="4120033"/>
                <a:ext cx="38250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   +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477" y="4120033"/>
                <a:ext cx="382508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648478" y="4145833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4936" y="508956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660012" y="508956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078224" y="4145833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858750" y="4145833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825129" y="412652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93089" y="508956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370835" y="4145833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053859" y="507025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51802" y="412652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6925" y="412652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21443" y="507025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93257" y="412652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35923" y="507025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05487" y="3373023"/>
            <a:ext cx="5523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75409" y="327752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81186" y="327314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7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2675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do you see?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609443" y="4516236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443" y="4516236"/>
                <a:ext cx="26084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648477" y="3741206"/>
                <a:ext cx="66871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  +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+          + 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477" y="3741206"/>
                <a:ext cx="668711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609289" y="376700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799621" y="454091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594697" y="454091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947594" y="376700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767309" y="376700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785940" y="374769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7774" y="454091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718865" y="3760187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988544" y="452161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1172" y="374769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5484" y="374769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56128" y="452161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57217" y="374088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3953" y="452161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05487" y="2994196"/>
            <a:ext cx="5523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75409" y="289869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81186" y="289431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47" y="1213768"/>
            <a:ext cx="1220231" cy="14842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31" y="1195242"/>
            <a:ext cx="1220231" cy="14842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50" y="1178848"/>
            <a:ext cx="1220231" cy="14842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87" y="1172441"/>
            <a:ext cx="1220231" cy="14842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18" y="1146641"/>
            <a:ext cx="1220231" cy="148428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138823" y="374769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375221" y="374769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315474" y="372839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63396" y="372839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2609443" y="5256301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443" y="5256301"/>
                <a:ext cx="26084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3799621" y="528098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2594697" y="528098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027774" y="528098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3988544" y="526167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56128" y="526167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64077" y="526167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7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43" grpId="0"/>
      <p:bldP spid="44" grpId="0"/>
      <p:bldP spid="49" grpId="0"/>
      <p:bldP spid="50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67" y="1263005"/>
            <a:ext cx="1487533" cy="1384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2675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do you see?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09" y="1263005"/>
            <a:ext cx="1487533" cy="1384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51" y="1263005"/>
            <a:ext cx="1487533" cy="1384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94" y="1263005"/>
            <a:ext cx="1487533" cy="1384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67" y="2298878"/>
            <a:ext cx="1487533" cy="1384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09" y="2298878"/>
            <a:ext cx="1487533" cy="13849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51" y="2298878"/>
            <a:ext cx="1487533" cy="13849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94" y="2298878"/>
            <a:ext cx="1487533" cy="13849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565858" y="3845792"/>
                <a:ext cx="7100479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/>
                  <a:t>8 groups of 3 spots</a:t>
                </a:r>
              </a:p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24</a:t>
                </a:r>
              </a:p>
              <a:p>
                <a:r>
                  <a:rPr lang="en-GB" sz="3200" dirty="0"/>
                  <a:t>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24</a:t>
                </a:r>
              </a:p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3200" dirty="0"/>
                  <a:t>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24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58" y="3845792"/>
                <a:ext cx="7100479" cy="2062103"/>
              </a:xfrm>
              <a:prstGeom prst="rect">
                <a:avLst/>
              </a:prstGeom>
              <a:blipFill>
                <a:blip r:embed="rId5"/>
                <a:stretch>
                  <a:fillRect l="-2232" t="-3846" b="-9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0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487252" y="643219"/>
                <a:ext cx="710047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/>
                  <a:t>1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3</a:t>
                </a:r>
              </a:p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1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3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52" y="643219"/>
                <a:ext cx="7100479" cy="1077218"/>
              </a:xfrm>
              <a:prstGeom prst="rect">
                <a:avLst/>
              </a:prstGeom>
              <a:blipFill>
                <a:blip r:embed="rId3"/>
                <a:stretch>
                  <a:fillRect l="-2146" t="-6818"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 rot="5400000">
            <a:off x="3539091" y="125735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rot="5400000">
            <a:off x="3137476" y="125735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 rot="5400000">
            <a:off x="2741359" y="125735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rot="5400000">
            <a:off x="3561174" y="229070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rot="5400000">
            <a:off x="3159559" y="229070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 rot="5400000">
            <a:off x="2763442" y="229070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5400000">
            <a:off x="3560468" y="270164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 rot="5400000">
            <a:off x="3158853" y="270164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 rot="5400000">
            <a:off x="2762736" y="270164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456854" y="2144610"/>
                <a:ext cx="710047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</a:t>
                </a:r>
              </a:p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</a:t>
                </a:r>
              </a:p>
              <a:p>
                <a:endParaRPr lang="en-GB" sz="32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854" y="2144610"/>
                <a:ext cx="7100479" cy="1569660"/>
              </a:xfrm>
              <a:prstGeom prst="rect">
                <a:avLst/>
              </a:prstGeom>
              <a:blipFill>
                <a:blip r:embed="rId4"/>
                <a:stretch>
                  <a:fillRect l="-2146" t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 rot="5400000">
            <a:off x="3574621" y="390220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rot="5400000">
            <a:off x="3173006" y="390220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rot="5400000">
            <a:off x="2776889" y="390220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rot="5400000">
            <a:off x="3573915" y="431314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rot="5400000">
            <a:off x="3172300" y="431314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rot="5400000">
            <a:off x="2776183" y="431314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rot="5400000">
            <a:off x="3572451" y="472216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rot="5400000">
            <a:off x="3170836" y="472216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rot="5400000">
            <a:off x="2774719" y="472216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4487253" y="4132138"/>
                <a:ext cx="710047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9</a:t>
                </a:r>
              </a:p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9</a:t>
                </a:r>
              </a:p>
              <a:p>
                <a:endParaRPr lang="en-GB" sz="32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53" y="4132138"/>
                <a:ext cx="7100479" cy="1569660"/>
              </a:xfrm>
              <a:prstGeom prst="rect">
                <a:avLst/>
              </a:prstGeom>
              <a:blipFill>
                <a:blip r:embed="rId5"/>
                <a:stretch>
                  <a:fillRect l="-2146" t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 flipV="1">
            <a:off x="6929854" y="1505555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 flipH="1">
            <a:off x="6964925" y="1032533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92173" y="150555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7400626" y="151200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934982" y="3068051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 flipH="1">
            <a:off x="6970053" y="2595029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97301" y="30680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405754" y="307450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66" name="Arc 65"/>
          <p:cNvSpPr/>
          <p:nvPr/>
        </p:nvSpPr>
        <p:spPr>
          <a:xfrm flipH="1">
            <a:off x="7601791" y="2595997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37492" y="3075468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864179" y="4910520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c 68"/>
          <p:cNvSpPr/>
          <p:nvPr/>
        </p:nvSpPr>
        <p:spPr>
          <a:xfrm flipH="1">
            <a:off x="6899250" y="4437498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26498" y="491052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7334951" y="491696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72" name="Arc 71"/>
          <p:cNvSpPr/>
          <p:nvPr/>
        </p:nvSpPr>
        <p:spPr>
          <a:xfrm flipH="1">
            <a:off x="7530988" y="4438466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966689" y="491793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74" name="Arc 73"/>
          <p:cNvSpPr/>
          <p:nvPr/>
        </p:nvSpPr>
        <p:spPr>
          <a:xfrm flipH="1">
            <a:off x="8158046" y="4428160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93747" y="490763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257" y="357160"/>
            <a:ext cx="747045" cy="747045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6937578" y="510801"/>
            <a:ext cx="659577" cy="461665"/>
            <a:chOff x="5413577" y="510800"/>
            <a:chExt cx="659577" cy="461665"/>
          </a:xfrm>
        </p:grpSpPr>
        <p:sp>
          <p:nvSpPr>
            <p:cNvPr id="78" name="Rectangle 77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928768" y="2090319"/>
            <a:ext cx="659577" cy="461665"/>
            <a:chOff x="5413577" y="510800"/>
            <a:chExt cx="659577" cy="461665"/>
          </a:xfrm>
        </p:grpSpPr>
        <p:sp>
          <p:nvSpPr>
            <p:cNvPr id="82" name="Rectangle 81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560997" y="2090131"/>
            <a:ext cx="659577" cy="461665"/>
            <a:chOff x="5413577" y="510800"/>
            <a:chExt cx="659577" cy="461665"/>
          </a:xfrm>
        </p:grpSpPr>
        <p:sp>
          <p:nvSpPr>
            <p:cNvPr id="85" name="Rectangle 84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901874" y="3879159"/>
            <a:ext cx="659577" cy="461665"/>
            <a:chOff x="5413577" y="510800"/>
            <a:chExt cx="659577" cy="461665"/>
          </a:xfrm>
        </p:grpSpPr>
        <p:sp>
          <p:nvSpPr>
            <p:cNvPr id="88" name="Rectangle 87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547116" y="3879159"/>
            <a:ext cx="659577" cy="461665"/>
            <a:chOff x="5413577" y="510800"/>
            <a:chExt cx="659577" cy="461665"/>
          </a:xfrm>
        </p:grpSpPr>
        <p:sp>
          <p:nvSpPr>
            <p:cNvPr id="91" name="Rectangle 90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192812" y="3879158"/>
            <a:ext cx="659577" cy="461665"/>
            <a:chOff x="5413577" y="510800"/>
            <a:chExt cx="659577" cy="461665"/>
          </a:xfrm>
        </p:grpSpPr>
        <p:sp>
          <p:nvSpPr>
            <p:cNvPr id="94" name="Rectangle 93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C901AED-8EB6-44EC-BC7F-836368F507E4}"/>
              </a:ext>
            </a:extLst>
          </p:cNvPr>
          <p:cNvSpPr txBox="1"/>
          <p:nvPr/>
        </p:nvSpPr>
        <p:spPr>
          <a:xfrm>
            <a:off x="8156739" y="97792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9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4" grpId="0" animBg="1"/>
      <p:bldP spid="55" grpId="0"/>
      <p:bldP spid="56" grpId="0"/>
      <p:bldP spid="63" grpId="0" animBg="1"/>
      <p:bldP spid="64" grpId="0"/>
      <p:bldP spid="65" grpId="0"/>
      <p:bldP spid="66" grpId="0" animBg="1"/>
      <p:bldP spid="67" grpId="0"/>
      <p:bldP spid="69" grpId="0" animBg="1"/>
      <p:bldP spid="70" grpId="0"/>
      <p:bldP spid="71" grpId="0"/>
      <p:bldP spid="72" grpId="0" animBg="1"/>
      <p:bldP spid="73" grpId="0"/>
      <p:bldP spid="74" grpId="0" animBg="1"/>
      <p:bldP spid="75" grpId="0"/>
      <p:bldP spid="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questions to the correct answer.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EE838-3C49-4ED3-A537-6B91A77A2FDB}"/>
              </a:ext>
            </a:extLst>
          </p:cNvPr>
          <p:cNvGrpSpPr/>
          <p:nvPr/>
        </p:nvGrpSpPr>
        <p:grpSpPr>
          <a:xfrm>
            <a:off x="3193174" y="1455117"/>
            <a:ext cx="5805655" cy="4664415"/>
            <a:chOff x="1397088" y="1256336"/>
            <a:chExt cx="5805655" cy="466441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1F3B445-A359-4122-86D7-B02F96D9A696}"/>
                </a:ext>
              </a:extLst>
            </p:cNvPr>
            <p:cNvGrpSpPr/>
            <p:nvPr/>
          </p:nvGrpSpPr>
          <p:grpSpPr>
            <a:xfrm>
              <a:off x="6288343" y="1256336"/>
              <a:ext cx="914400" cy="4664415"/>
              <a:chOff x="6964618" y="1237286"/>
              <a:chExt cx="914400" cy="466441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0A6B4FBB-4B9A-4FAC-892B-CD1D4EBD7547}"/>
                  </a:ext>
                </a:extLst>
              </p:cNvPr>
              <p:cNvSpPr/>
              <p:nvPr/>
            </p:nvSpPr>
            <p:spPr>
              <a:xfrm>
                <a:off x="6964618" y="123728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15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491EC44-95AE-449A-B353-56EA237FC37A}"/>
                  </a:ext>
                </a:extLst>
              </p:cNvPr>
              <p:cNvSpPr/>
              <p:nvPr/>
            </p:nvSpPr>
            <p:spPr>
              <a:xfrm>
                <a:off x="6964618" y="226289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12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63A9F8F-477A-42D6-BE41-E956960CF908}"/>
                  </a:ext>
                </a:extLst>
              </p:cNvPr>
              <p:cNvSpPr/>
              <p:nvPr/>
            </p:nvSpPr>
            <p:spPr>
              <a:xfrm>
                <a:off x="6964618" y="328850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5D8BA61-4933-4F4B-B554-3A8887879EEA}"/>
                  </a:ext>
                </a:extLst>
              </p:cNvPr>
              <p:cNvSpPr/>
              <p:nvPr/>
            </p:nvSpPr>
            <p:spPr>
              <a:xfrm>
                <a:off x="6964618" y="431411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5DBBDD81-F680-44C3-A475-1E5EE9C263AC}"/>
                  </a:ext>
                </a:extLst>
              </p:cNvPr>
              <p:cNvSpPr/>
              <p:nvPr/>
            </p:nvSpPr>
            <p:spPr>
              <a:xfrm>
                <a:off x="6964618" y="533972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4B3EB39-E5BC-45A0-9FA1-0735C6EC1A5B}"/>
                </a:ext>
              </a:extLst>
            </p:cNvPr>
            <p:cNvGrpSpPr/>
            <p:nvPr/>
          </p:nvGrpSpPr>
          <p:grpSpPr>
            <a:xfrm>
              <a:off x="1397088" y="1769141"/>
              <a:ext cx="1528007" cy="3638805"/>
              <a:chOff x="-422187" y="1774983"/>
              <a:chExt cx="1528007" cy="363880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F80E423-3930-4D3D-90AC-F3B118E7D406}"/>
                  </a:ext>
                </a:extLst>
              </p:cNvPr>
              <p:cNvSpPr/>
              <p:nvPr/>
            </p:nvSpPr>
            <p:spPr>
              <a:xfrm>
                <a:off x="-422187" y="1774983"/>
                <a:ext cx="1528007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 x 3 =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C8E171A-9422-4B4F-8069-B3852D959EBD}"/>
                  </a:ext>
                </a:extLst>
              </p:cNvPr>
              <p:cNvSpPr/>
              <p:nvPr/>
            </p:nvSpPr>
            <p:spPr>
              <a:xfrm>
                <a:off x="-422187" y="2800593"/>
                <a:ext cx="1528007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12 ÷ 3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4B670B86-7A1E-4D49-A678-A461951EB1D1}"/>
                  </a:ext>
                </a:extLst>
              </p:cNvPr>
              <p:cNvSpPr/>
              <p:nvPr/>
            </p:nvSpPr>
            <p:spPr>
              <a:xfrm>
                <a:off x="-422187" y="3826203"/>
                <a:ext cx="1528007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5 x 3 = 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63453C15-AA3C-4DE2-BF1C-BEB207424F0F}"/>
                  </a:ext>
                </a:extLst>
              </p:cNvPr>
              <p:cNvSpPr/>
              <p:nvPr/>
            </p:nvSpPr>
            <p:spPr>
              <a:xfrm>
                <a:off x="-422187" y="4851813"/>
                <a:ext cx="1528007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15 ÷ 3 =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23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questions to the correct answer.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C118B7-DBB4-4E6C-B70C-B285C104D22D}"/>
              </a:ext>
            </a:extLst>
          </p:cNvPr>
          <p:cNvGrpSpPr/>
          <p:nvPr/>
        </p:nvGrpSpPr>
        <p:grpSpPr>
          <a:xfrm>
            <a:off x="3193174" y="1455117"/>
            <a:ext cx="5805655" cy="4664415"/>
            <a:chOff x="1397088" y="1256336"/>
            <a:chExt cx="5805655" cy="466441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182841-69D5-4316-99EF-4886E6450374}"/>
                </a:ext>
              </a:extLst>
            </p:cNvPr>
            <p:cNvCxnSpPr>
              <a:cxnSpLocks/>
              <a:stCxn id="34" idx="3"/>
              <a:endCxn id="40" idx="1"/>
            </p:cNvCxnSpPr>
            <p:nvPr/>
          </p:nvCxnSpPr>
          <p:spPr>
            <a:xfrm>
              <a:off x="2925095" y="2050129"/>
              <a:ext cx="3363248" cy="5128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EA1FF1-2CEB-45DD-B4C9-5C0AFD6DC50C}"/>
                </a:ext>
              </a:extLst>
            </p:cNvPr>
            <p:cNvCxnSpPr>
              <a:cxnSpLocks/>
              <a:stCxn id="36" idx="3"/>
              <a:endCxn id="42" idx="1"/>
            </p:cNvCxnSpPr>
            <p:nvPr/>
          </p:nvCxnSpPr>
          <p:spPr>
            <a:xfrm>
              <a:off x="2925095" y="3075739"/>
              <a:ext cx="3363248" cy="15384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41AAD1F-4FDD-4322-B91E-D73CC22D6EFD}"/>
                </a:ext>
              </a:extLst>
            </p:cNvPr>
            <p:cNvCxnSpPr>
              <a:cxnSpLocks/>
              <a:stCxn id="37" idx="3"/>
              <a:endCxn id="39" idx="1"/>
            </p:cNvCxnSpPr>
            <p:nvPr/>
          </p:nvCxnSpPr>
          <p:spPr>
            <a:xfrm flipV="1">
              <a:off x="2925095" y="1537324"/>
              <a:ext cx="3363248" cy="25640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73BED0-C0D9-4652-BC11-30C0641DBBB2}"/>
                </a:ext>
              </a:extLst>
            </p:cNvPr>
            <p:cNvCxnSpPr>
              <a:cxnSpLocks/>
              <a:stCxn id="38" idx="3"/>
              <a:endCxn id="41" idx="1"/>
            </p:cNvCxnSpPr>
            <p:nvPr/>
          </p:nvCxnSpPr>
          <p:spPr>
            <a:xfrm flipV="1">
              <a:off x="2925095" y="3588544"/>
              <a:ext cx="3363248" cy="15384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D599867-17B8-4716-A1D2-8738C80E67FC}"/>
                </a:ext>
              </a:extLst>
            </p:cNvPr>
            <p:cNvGrpSpPr/>
            <p:nvPr/>
          </p:nvGrpSpPr>
          <p:grpSpPr>
            <a:xfrm>
              <a:off x="6288343" y="1256336"/>
              <a:ext cx="914400" cy="4664415"/>
              <a:chOff x="6964618" y="1237286"/>
              <a:chExt cx="914400" cy="4664415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16AB635-0D38-4DC4-96FB-F3E00F21ADA5}"/>
                  </a:ext>
                </a:extLst>
              </p:cNvPr>
              <p:cNvSpPr/>
              <p:nvPr/>
            </p:nvSpPr>
            <p:spPr>
              <a:xfrm>
                <a:off x="6964618" y="123728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15</a:t>
                </a: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2744D8E9-E75B-4821-813A-7B149BC043DE}"/>
                  </a:ext>
                </a:extLst>
              </p:cNvPr>
              <p:cNvSpPr/>
              <p:nvPr/>
            </p:nvSpPr>
            <p:spPr>
              <a:xfrm>
                <a:off x="6964618" y="226289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12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30B7685-AA43-498C-8B25-7B5325E0F9AA}"/>
                  </a:ext>
                </a:extLst>
              </p:cNvPr>
              <p:cNvSpPr/>
              <p:nvPr/>
            </p:nvSpPr>
            <p:spPr>
              <a:xfrm>
                <a:off x="6964618" y="328850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EE03D02-3D70-4F3B-9E2C-9A89F2C70113}"/>
                  </a:ext>
                </a:extLst>
              </p:cNvPr>
              <p:cNvSpPr/>
              <p:nvPr/>
            </p:nvSpPr>
            <p:spPr>
              <a:xfrm>
                <a:off x="6964618" y="431411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DA8B351-242D-4794-8265-5B1ACD25FE94}"/>
                  </a:ext>
                </a:extLst>
              </p:cNvPr>
              <p:cNvSpPr/>
              <p:nvPr/>
            </p:nvSpPr>
            <p:spPr>
              <a:xfrm>
                <a:off x="6964618" y="5339726"/>
                <a:ext cx="914400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bg1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8DE31CE-D441-4442-BB23-6A24EFFA6ED2}"/>
                </a:ext>
              </a:extLst>
            </p:cNvPr>
            <p:cNvGrpSpPr/>
            <p:nvPr/>
          </p:nvGrpSpPr>
          <p:grpSpPr>
            <a:xfrm>
              <a:off x="1397088" y="1769141"/>
              <a:ext cx="1528007" cy="3638805"/>
              <a:chOff x="-422187" y="1774983"/>
              <a:chExt cx="1528007" cy="363880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CF50C3B-3A2A-47D8-8C58-EF89BB4E0F3D}"/>
                  </a:ext>
                </a:extLst>
              </p:cNvPr>
              <p:cNvSpPr/>
              <p:nvPr/>
            </p:nvSpPr>
            <p:spPr>
              <a:xfrm>
                <a:off x="-422187" y="1774983"/>
                <a:ext cx="1528007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4 x 3 =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EAA68B0F-30C5-4AC7-B92F-D7D7C6BC8644}"/>
                  </a:ext>
                </a:extLst>
              </p:cNvPr>
              <p:cNvSpPr/>
              <p:nvPr/>
            </p:nvSpPr>
            <p:spPr>
              <a:xfrm>
                <a:off x="-422187" y="2800593"/>
                <a:ext cx="1528007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12 ÷ 3 = 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72E34CA-DF2E-4594-AFB3-92FBAA138A54}"/>
                  </a:ext>
                </a:extLst>
              </p:cNvPr>
              <p:cNvSpPr/>
              <p:nvPr/>
            </p:nvSpPr>
            <p:spPr>
              <a:xfrm>
                <a:off x="-422187" y="3826203"/>
                <a:ext cx="1528007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5 x 3 = 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7DBA8FEA-6D88-4D52-9A73-EED63B1F1F16}"/>
                  </a:ext>
                </a:extLst>
              </p:cNvPr>
              <p:cNvSpPr/>
              <p:nvPr/>
            </p:nvSpPr>
            <p:spPr>
              <a:xfrm>
                <a:off x="-422187" y="4851813"/>
                <a:ext cx="1528007" cy="5619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15 ÷ 3 =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7705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8472D-AE78-4A8E-97D6-A4069800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91D0459-E011-4DDC-B96E-1E5F185F452F}"/>
              </a:ext>
            </a:extLst>
          </p:cNvPr>
          <p:cNvGraphicFramePr>
            <a:graphicFrameLocks noGrp="1"/>
          </p:cNvGraphicFramePr>
          <p:nvPr/>
        </p:nvGraphicFramePr>
        <p:xfrm>
          <a:off x="4511728" y="3802184"/>
          <a:ext cx="3168545" cy="63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9">
                  <a:extLst>
                    <a:ext uri="{9D8B030D-6E8A-4147-A177-3AD203B41FA5}">
                      <a16:colId xmlns:a16="http://schemas.microsoft.com/office/drawing/2014/main" val="1995253030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2450354640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2078365639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3217724937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1727620656"/>
                    </a:ext>
                  </a:extLst>
                </a:gridCol>
              </a:tblGrid>
              <a:tr h="63370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23280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202C042-E0ED-4786-B42F-A56AE03362E5}"/>
              </a:ext>
            </a:extLst>
          </p:cNvPr>
          <p:cNvGraphicFramePr>
            <a:graphicFrameLocks noGrp="1"/>
          </p:cNvGraphicFramePr>
          <p:nvPr/>
        </p:nvGraphicFramePr>
        <p:xfrm>
          <a:off x="4511728" y="4708280"/>
          <a:ext cx="3168545" cy="63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9">
                  <a:extLst>
                    <a:ext uri="{9D8B030D-6E8A-4147-A177-3AD203B41FA5}">
                      <a16:colId xmlns:a16="http://schemas.microsoft.com/office/drawing/2014/main" val="1995253030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2450354640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2078365639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3217724937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1727620656"/>
                    </a:ext>
                  </a:extLst>
                </a:gridCol>
              </a:tblGrid>
              <a:tr h="63370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3280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B969D72-1757-4C8F-9EC5-2EA99259E50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sentences.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4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984CA-D31F-496C-95AE-29B453445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939595-321A-4CA4-B5D5-857C87D0499D}"/>
              </a:ext>
            </a:extLst>
          </p:cNvPr>
          <p:cNvSpPr txBox="1"/>
          <p:nvPr/>
        </p:nvSpPr>
        <p:spPr>
          <a:xfrm>
            <a:off x="3945273" y="5225362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7BF3A-88F8-4AE2-86E6-1320E48497CF}"/>
              </a:ext>
            </a:extLst>
          </p:cNvPr>
          <p:cNvSpPr txBox="1"/>
          <p:nvPr/>
        </p:nvSpPr>
        <p:spPr>
          <a:xfrm>
            <a:off x="4021745" y="5163807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76D43-8124-435B-81A6-27C4504EE2CF}"/>
              </a:ext>
            </a:extLst>
          </p:cNvPr>
          <p:cNvSpPr txBox="1"/>
          <p:nvPr/>
        </p:nvSpPr>
        <p:spPr>
          <a:xfrm>
            <a:off x="6011692" y="5163807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22C7A-0968-4FDB-A581-E465131EBC5D}"/>
              </a:ext>
            </a:extLst>
          </p:cNvPr>
          <p:cNvSpPr txBox="1"/>
          <p:nvPr/>
        </p:nvSpPr>
        <p:spPr>
          <a:xfrm>
            <a:off x="2534811" y="4348004"/>
            <a:ext cx="730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cherries in total.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5EF8CB-1FDF-4462-AE5C-A751BB47FD35}"/>
              </a:ext>
            </a:extLst>
          </p:cNvPr>
          <p:cNvSpPr txBox="1"/>
          <p:nvPr/>
        </p:nvSpPr>
        <p:spPr>
          <a:xfrm>
            <a:off x="4679002" y="4286449"/>
            <a:ext cx="15466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1484F-28E8-4985-9DBE-2ACF5CEA2BE4}"/>
              </a:ext>
            </a:extLst>
          </p:cNvPr>
          <p:cNvSpPr txBox="1"/>
          <p:nvPr/>
        </p:nvSpPr>
        <p:spPr>
          <a:xfrm>
            <a:off x="351274" y="347461"/>
            <a:ext cx="525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cherries altogether?</a:t>
            </a:r>
          </a:p>
        </p:txBody>
      </p:sp>
    </p:spTree>
    <p:extLst>
      <p:ext uri="{BB962C8B-B14F-4D97-AF65-F5344CB8AC3E}">
        <p14:creationId xmlns:p14="http://schemas.microsoft.com/office/powerpoint/2010/main" val="25492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8472D-AE78-4A8E-97D6-A4069800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969D72-1757-4C8F-9EC5-2EA99259E50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sentences.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11E0C8-F8D1-4890-9A96-71F09AAA6028}"/>
              </a:ext>
            </a:extLst>
          </p:cNvPr>
          <p:cNvGraphicFramePr>
            <a:graphicFrameLocks noGrp="1"/>
          </p:cNvGraphicFramePr>
          <p:nvPr/>
        </p:nvGraphicFramePr>
        <p:xfrm>
          <a:off x="4511728" y="3802184"/>
          <a:ext cx="3168545" cy="63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9">
                  <a:extLst>
                    <a:ext uri="{9D8B030D-6E8A-4147-A177-3AD203B41FA5}">
                      <a16:colId xmlns:a16="http://schemas.microsoft.com/office/drawing/2014/main" val="1995253030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2450354640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2078365639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3217724937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1727620656"/>
                    </a:ext>
                  </a:extLst>
                </a:gridCol>
              </a:tblGrid>
              <a:tr h="63370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2328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7E7D754-9D78-4FCF-BD4B-2224BBA182A7}"/>
              </a:ext>
            </a:extLst>
          </p:cNvPr>
          <p:cNvGraphicFramePr>
            <a:graphicFrameLocks noGrp="1"/>
          </p:cNvGraphicFramePr>
          <p:nvPr/>
        </p:nvGraphicFramePr>
        <p:xfrm>
          <a:off x="4511728" y="4708280"/>
          <a:ext cx="3168545" cy="63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9">
                  <a:extLst>
                    <a:ext uri="{9D8B030D-6E8A-4147-A177-3AD203B41FA5}">
                      <a16:colId xmlns:a16="http://schemas.microsoft.com/office/drawing/2014/main" val="1995253030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2450354640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2078365639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3217724937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1727620656"/>
                    </a:ext>
                  </a:extLst>
                </a:gridCol>
              </a:tblGrid>
              <a:tr h="63370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3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73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59D9F60-8E49-4D95-BACE-EACB086B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numbers and images that are in the 3 times table.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01F3E02-512A-48BD-B3C9-8A0ECCD5BA51}"/>
              </a:ext>
            </a:extLst>
          </p:cNvPr>
          <p:cNvSpPr/>
          <p:nvPr/>
        </p:nvSpPr>
        <p:spPr>
          <a:xfrm>
            <a:off x="6328141" y="4698182"/>
            <a:ext cx="742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31</a:t>
            </a:r>
            <a:endParaRPr lang="en-GB" sz="28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12B03AC-A3FF-46DE-8F38-F8431A4399CE}"/>
              </a:ext>
            </a:extLst>
          </p:cNvPr>
          <p:cNvGrpSpPr/>
          <p:nvPr/>
        </p:nvGrpSpPr>
        <p:grpSpPr>
          <a:xfrm>
            <a:off x="2975259" y="3462564"/>
            <a:ext cx="6253375" cy="523220"/>
            <a:chOff x="1451258" y="3269524"/>
            <a:chExt cx="6253375" cy="52322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60BBFB3-4F93-4FA4-BD4E-16B12F00717B}"/>
                </a:ext>
              </a:extLst>
            </p:cNvPr>
            <p:cNvSpPr/>
            <p:nvPr/>
          </p:nvSpPr>
          <p:spPr>
            <a:xfrm>
              <a:off x="4233809" y="3269524"/>
              <a:ext cx="6763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17</a:t>
              </a:r>
              <a:endParaRPr lang="en-GB" sz="2800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B3A1348-C5F2-4898-9A6F-5430FB784414}"/>
                </a:ext>
              </a:extLst>
            </p:cNvPr>
            <p:cNvSpPr/>
            <p:nvPr/>
          </p:nvSpPr>
          <p:spPr>
            <a:xfrm>
              <a:off x="1451258" y="3315691"/>
              <a:ext cx="40019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36</a:t>
              </a:r>
              <a:endParaRPr lang="en-GB" sz="2800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B8E9A50-9CF2-4245-919D-2B8CAEC8C353}"/>
                </a:ext>
              </a:extLst>
            </p:cNvPr>
            <p:cNvSpPr/>
            <p:nvPr/>
          </p:nvSpPr>
          <p:spPr>
            <a:xfrm>
              <a:off x="7280662" y="3315691"/>
              <a:ext cx="423971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15</a:t>
              </a:r>
              <a:endParaRPr lang="en-GB" sz="2800" dirty="0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C28483E-289E-4B1E-BD1E-1B60D0B0DEEE}"/>
              </a:ext>
            </a:extLst>
          </p:cNvPr>
          <p:cNvSpPr/>
          <p:nvPr/>
        </p:nvSpPr>
        <p:spPr>
          <a:xfrm>
            <a:off x="5783436" y="2216031"/>
            <a:ext cx="2527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5382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BB359-8BAA-498D-9066-BB239018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C019E0AC-D873-422A-8AC8-53FFA9DD1C8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numbers and images that are in the 3 times table.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331FD3-8E23-4308-9F2D-FEE8EC9C3217}"/>
              </a:ext>
            </a:extLst>
          </p:cNvPr>
          <p:cNvSpPr/>
          <p:nvPr/>
        </p:nvSpPr>
        <p:spPr>
          <a:xfrm>
            <a:off x="6328141" y="4698182"/>
            <a:ext cx="742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31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9A9278-77E2-4247-B8B8-79991EF3D15A}"/>
              </a:ext>
            </a:extLst>
          </p:cNvPr>
          <p:cNvGrpSpPr/>
          <p:nvPr/>
        </p:nvGrpSpPr>
        <p:grpSpPr>
          <a:xfrm>
            <a:off x="2851355" y="3400174"/>
            <a:ext cx="6489293" cy="648000"/>
            <a:chOff x="1327354" y="3207134"/>
            <a:chExt cx="6489293" cy="64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BCD8EC-E716-4D32-AC0A-44BF89B6604A}"/>
                </a:ext>
              </a:extLst>
            </p:cNvPr>
            <p:cNvSpPr/>
            <p:nvPr/>
          </p:nvSpPr>
          <p:spPr>
            <a:xfrm>
              <a:off x="4233809" y="3269524"/>
              <a:ext cx="6763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17</a:t>
              </a:r>
              <a:endParaRPr lang="en-GB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306493-229A-4196-88F5-D0869DCCF393}"/>
                </a:ext>
              </a:extLst>
            </p:cNvPr>
            <p:cNvGrpSpPr/>
            <p:nvPr/>
          </p:nvGrpSpPr>
          <p:grpSpPr>
            <a:xfrm>
              <a:off x="1327354" y="3207134"/>
              <a:ext cx="648000" cy="648000"/>
              <a:chOff x="1237760" y="3220447"/>
              <a:chExt cx="648000" cy="6480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AB89FB5-873F-45E6-ACB8-7CDBA742901F}"/>
                  </a:ext>
                </a:extLst>
              </p:cNvPr>
              <p:cNvSpPr/>
              <p:nvPr/>
            </p:nvSpPr>
            <p:spPr>
              <a:xfrm>
                <a:off x="1361664" y="3329004"/>
                <a:ext cx="40019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36</a:t>
                </a:r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218CDC2-D217-43AE-8E3A-23B6124ED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7760" y="3220447"/>
                <a:ext cx="648000" cy="648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082426-7ED4-41DD-88FC-C48FDA1FB8A2}"/>
                </a:ext>
              </a:extLst>
            </p:cNvPr>
            <p:cNvGrpSpPr/>
            <p:nvPr/>
          </p:nvGrpSpPr>
          <p:grpSpPr>
            <a:xfrm>
              <a:off x="7168647" y="3207134"/>
              <a:ext cx="648000" cy="648000"/>
              <a:chOff x="7079053" y="3220447"/>
              <a:chExt cx="648000" cy="64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26093E-B035-4EC2-A97D-11BCAEF9262E}"/>
                  </a:ext>
                </a:extLst>
              </p:cNvPr>
              <p:cNvSpPr/>
              <p:nvPr/>
            </p:nvSpPr>
            <p:spPr>
              <a:xfrm>
                <a:off x="7191068" y="3329004"/>
                <a:ext cx="423971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15</a:t>
                </a:r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3DC04BE-56A4-49D2-BB9B-4569AA92DA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79053" y="3220447"/>
                <a:ext cx="648000" cy="648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6F10B4-DD3F-4066-8E49-BD457BD30767}"/>
              </a:ext>
            </a:extLst>
          </p:cNvPr>
          <p:cNvGrpSpPr/>
          <p:nvPr/>
        </p:nvGrpSpPr>
        <p:grpSpPr>
          <a:xfrm>
            <a:off x="5575673" y="2107473"/>
            <a:ext cx="648000" cy="648000"/>
            <a:chOff x="4150847" y="1949656"/>
            <a:chExt cx="648000" cy="64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7E9909-6A34-4EBB-915E-E4314BCF858C}"/>
                </a:ext>
              </a:extLst>
            </p:cNvPr>
            <p:cNvSpPr/>
            <p:nvPr/>
          </p:nvSpPr>
          <p:spPr>
            <a:xfrm>
              <a:off x="4358610" y="2058213"/>
              <a:ext cx="252794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8B2A414-202B-4C1A-97D5-96BF6E310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0847" y="1949656"/>
              <a:ext cx="648000" cy="648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9C06FFDA-501A-49FF-9969-C89D84A2E537}"/>
              </a:ext>
            </a:extLst>
          </p:cNvPr>
          <p:cNvSpPr>
            <a:spLocks noChangeAspect="1"/>
          </p:cNvSpPr>
          <p:nvPr/>
        </p:nvSpPr>
        <p:spPr>
          <a:xfrm>
            <a:off x="7012826" y="1865686"/>
            <a:ext cx="1808414" cy="11315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D36B71B-DE2D-4583-99B1-9B90A75FDD13}"/>
              </a:ext>
            </a:extLst>
          </p:cNvPr>
          <p:cNvSpPr>
            <a:spLocks noChangeAspect="1"/>
          </p:cNvSpPr>
          <p:nvPr/>
        </p:nvSpPr>
        <p:spPr>
          <a:xfrm rot="16200000">
            <a:off x="2947351" y="1723595"/>
            <a:ext cx="2262581" cy="14157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01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array to write 4 number sentences.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77681C-7B6C-45AB-9B0E-9CBD475B6EFB}"/>
              </a:ext>
            </a:extLst>
          </p:cNvPr>
          <p:cNvGrpSpPr>
            <a:grpSpLocks noChangeAspect="1"/>
          </p:cNvGrpSpPr>
          <p:nvPr/>
        </p:nvGrpSpPr>
        <p:grpSpPr>
          <a:xfrm>
            <a:off x="3070845" y="1911830"/>
            <a:ext cx="1404000" cy="3527937"/>
            <a:chOff x="1069325" y="1688309"/>
            <a:chExt cx="1152000" cy="28947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6C36BF-D4A2-4247-9292-B7F8FDCB9D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1688309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BFC271A-F6C3-47E3-BFB1-AFC0FC706B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FC564C3-54DC-4994-B7A1-BDF3789994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097E12A-B8ED-4620-BDA1-BAF32431C2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FFA401-7FDA-488A-81F7-FCA7CEF3B9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2014241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852BB78-F213-4D94-89F1-DEEA986BF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5401A67-4652-4AF0-AACC-55706083F4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6BEC345-4ACD-44F3-8B66-9B369F72DF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93E8AF3-3F9E-4420-8A39-F74832BC0E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2340173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39962C0-41DD-4A26-8F58-B10C85AC96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93A63FF-D8E0-4995-8BF7-B80DED709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F093D41-3C07-43BB-ABD4-B10AA3EEC1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DE9895-DCF4-489C-A204-9228523914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2666105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ECABF1A-AD69-4095-9084-66BF26723F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C0A4101-5EAB-4EB8-BE06-441AA783DD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B8B92E0-2A03-4406-9E41-B9BF99D57B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38A0B3-91C9-4B01-B42F-311B833648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2992037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5BB8FD2-CF30-4B0E-B0A3-67073092F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BAAAE5A-A0DA-4395-BD06-40688922E4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8579987-95AF-4CD8-B232-4D00A8DD14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00536D-DDE8-4016-81BD-4B6BE5AB69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3317969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9CF2F8B-9901-4AA4-B0C9-01FED63326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F783187-0E14-4E73-9728-C8FF12BC4D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50213DE-71C6-4384-9F5E-70FABDBD0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E5B35C1-0363-4D9B-82ED-374413223B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3643901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467644-D50B-4216-8838-1A66D03385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C73B33F-4C75-469A-AE1E-141B2357D0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D53F52E-CDFE-42C6-AF62-2E29356F65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4279D4-37FC-459A-BA62-03144FF185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3969833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5F7A534-891B-4B6E-8F4B-524A0D969B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F5C9FE9-E36D-4F5A-91DC-EBC294B271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9C2F134-6A7F-4078-9832-76040A4773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B6D2CB8-FD78-4923-8705-58036A6A61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4295767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49FB1D7-1FD6-47BA-B62D-9A058804D3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79DA58C-EFBA-4995-9014-23803E7A14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FAA6533-BA3B-47C6-99ED-2BEA396597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07A57CF4-15AC-4251-B1B3-3AC3A6ACA56A}"/>
              </a:ext>
            </a:extLst>
          </p:cNvPr>
          <p:cNvGraphicFramePr>
            <a:graphicFrameLocks noGrp="1"/>
          </p:cNvGraphicFramePr>
          <p:nvPr/>
        </p:nvGraphicFramePr>
        <p:xfrm>
          <a:off x="6092550" y="2376111"/>
          <a:ext cx="3249215" cy="259937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49843">
                  <a:extLst>
                    <a:ext uri="{9D8B030D-6E8A-4147-A177-3AD203B41FA5}">
                      <a16:colId xmlns:a16="http://schemas.microsoft.com/office/drawing/2014/main" val="1231689600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3244685229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4107910118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582606308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1810038102"/>
                    </a:ext>
                  </a:extLst>
                </a:gridCol>
              </a:tblGrid>
              <a:tr h="649843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7928992"/>
                  </a:ext>
                </a:extLst>
              </a:tr>
              <a:tr h="649843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18526"/>
                  </a:ext>
                </a:extLst>
              </a:tr>
              <a:tr h="649843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091523"/>
                  </a:ext>
                </a:extLst>
              </a:tr>
              <a:tr h="649843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5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04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array to write 4 number sentences.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FBBE87C-F95E-40E6-93F1-CEB7CB3B4AF0}"/>
              </a:ext>
            </a:extLst>
          </p:cNvPr>
          <p:cNvGraphicFramePr>
            <a:graphicFrameLocks noGrp="1"/>
          </p:cNvGraphicFramePr>
          <p:nvPr/>
        </p:nvGraphicFramePr>
        <p:xfrm>
          <a:off x="6092550" y="2376111"/>
          <a:ext cx="3249215" cy="259937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49843">
                  <a:extLst>
                    <a:ext uri="{9D8B030D-6E8A-4147-A177-3AD203B41FA5}">
                      <a16:colId xmlns:a16="http://schemas.microsoft.com/office/drawing/2014/main" val="1231689600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3244685229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4107910118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582606308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1810038102"/>
                    </a:ext>
                  </a:extLst>
                </a:gridCol>
              </a:tblGrid>
              <a:tr h="649843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7928992"/>
                  </a:ext>
                </a:extLst>
              </a:tr>
              <a:tr h="649843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18526"/>
                  </a:ext>
                </a:extLst>
              </a:tr>
              <a:tr h="649843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091523"/>
                  </a:ext>
                </a:extLst>
              </a:tr>
              <a:tr h="649843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5733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A77681C-7B6C-45AB-9B0E-9CBD475B6EFB}"/>
              </a:ext>
            </a:extLst>
          </p:cNvPr>
          <p:cNvGrpSpPr>
            <a:grpSpLocks noChangeAspect="1"/>
          </p:cNvGrpSpPr>
          <p:nvPr/>
        </p:nvGrpSpPr>
        <p:grpSpPr>
          <a:xfrm>
            <a:off x="3070845" y="1911830"/>
            <a:ext cx="1404000" cy="3527937"/>
            <a:chOff x="1069325" y="1688309"/>
            <a:chExt cx="1152000" cy="28947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6C36BF-D4A2-4247-9292-B7F8FDCB9D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1688309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BFC271A-F6C3-47E3-BFB1-AFC0FC706B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FC564C3-54DC-4994-B7A1-BDF3789994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097E12A-B8ED-4620-BDA1-BAF32431C2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FFA401-7FDA-488A-81F7-FCA7CEF3B9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2014241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852BB78-F213-4D94-89F1-DEEA986BF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5401A67-4652-4AF0-AACC-55706083F4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6BEC345-4ACD-44F3-8B66-9B369F72DF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93E8AF3-3F9E-4420-8A39-F74832BC0E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2340173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39962C0-41DD-4A26-8F58-B10C85AC96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93A63FF-D8E0-4995-8BF7-B80DED709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F093D41-3C07-43BB-ABD4-B10AA3EEC1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DE9895-DCF4-489C-A204-9228523914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2666105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ECABF1A-AD69-4095-9084-66BF26723F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C0A4101-5EAB-4EB8-BE06-441AA783DD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B8B92E0-2A03-4406-9E41-B9BF99D57B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38A0B3-91C9-4B01-B42F-311B833648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2992037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5BB8FD2-CF30-4B0E-B0A3-67073092F8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BAAAE5A-A0DA-4395-BD06-40688922E4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8579987-95AF-4CD8-B232-4D00A8DD14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00536D-DDE8-4016-81BD-4B6BE5AB69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3317969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9CF2F8B-9901-4AA4-B0C9-01FED63326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F783187-0E14-4E73-9728-C8FF12BC4D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50213DE-71C6-4384-9F5E-70FABDBD0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E5B35C1-0363-4D9B-82ED-374413223B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3643901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467644-D50B-4216-8838-1A66D03385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C73B33F-4C75-469A-AE1E-141B2357D0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D53F52E-CDFE-42C6-AF62-2E29356F65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4279D4-37FC-459A-BA62-03144FF185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3969833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5F7A534-891B-4B6E-8F4B-524A0D969B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F5C9FE9-E36D-4F5A-91DC-EBC294B271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9C2F134-6A7F-4078-9832-76040A4773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B6D2CB8-FD78-4923-8705-58036A6A61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325" y="4295767"/>
              <a:ext cx="1152000" cy="287259"/>
              <a:chOff x="2325821" y="5393207"/>
              <a:chExt cx="965652" cy="240790"/>
            </a:xfrm>
            <a:solidFill>
              <a:srgbClr val="0070C0"/>
            </a:solidFill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49FB1D7-1FD6-47BA-B62D-9A058804D3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8252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79DA58C-EFBA-4995-9014-23803E7A14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683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FAA6533-BA3B-47C6-99ED-2BEA396597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5821" y="5393207"/>
                <a:ext cx="240790" cy="24079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3301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number sentences.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E9E8B77-A746-4CB8-A3FD-6CFD155AD988}"/>
              </a:ext>
            </a:extLst>
          </p:cNvPr>
          <p:cNvGraphicFramePr>
            <a:graphicFrameLocks noGrp="1"/>
          </p:cNvGraphicFramePr>
          <p:nvPr/>
        </p:nvGraphicFramePr>
        <p:xfrm>
          <a:off x="4296000" y="1719000"/>
          <a:ext cx="3600000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06176359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8792571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086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199846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7872059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663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292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950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099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3076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783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58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631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number sentences.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E9E8B77-A746-4CB8-A3FD-6CFD155AD988}"/>
              </a:ext>
            </a:extLst>
          </p:cNvPr>
          <p:cNvGraphicFramePr>
            <a:graphicFrameLocks noGrp="1"/>
          </p:cNvGraphicFramePr>
          <p:nvPr/>
        </p:nvGraphicFramePr>
        <p:xfrm>
          <a:off x="4296000" y="1719000"/>
          <a:ext cx="3600000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06176359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8792571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086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199846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7872059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663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292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950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099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3076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783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58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272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clues to work out the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1001F-E0F1-42B3-A29C-607FD2A02582}"/>
              </a:ext>
            </a:extLst>
          </p:cNvPr>
          <p:cNvGrpSpPr/>
          <p:nvPr/>
        </p:nvGrpSpPr>
        <p:grpSpPr>
          <a:xfrm>
            <a:off x="2087418" y="1440874"/>
            <a:ext cx="8017164" cy="3788997"/>
            <a:chOff x="563418" y="1440873"/>
            <a:chExt cx="8017164" cy="378899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07FD55D-535C-4D65-A44E-C0DED61B1180}"/>
                </a:ext>
              </a:extLst>
            </p:cNvPr>
            <p:cNvSpPr/>
            <p:nvPr/>
          </p:nvSpPr>
          <p:spPr>
            <a:xfrm>
              <a:off x="563418" y="1440873"/>
              <a:ext cx="8017164" cy="114530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My number can be divided by 3.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9E06731-3867-4902-9029-74FF4D6E6869}"/>
                </a:ext>
              </a:extLst>
            </p:cNvPr>
            <p:cNvSpPr/>
            <p:nvPr/>
          </p:nvSpPr>
          <p:spPr>
            <a:xfrm>
              <a:off x="563418" y="2762717"/>
              <a:ext cx="8017164" cy="114530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It is more than 15 and less than 25.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FDB8CC-8B9F-48BE-979C-52B117C9D6EE}"/>
                </a:ext>
              </a:extLst>
            </p:cNvPr>
            <p:cNvSpPr/>
            <p:nvPr/>
          </p:nvSpPr>
          <p:spPr>
            <a:xfrm>
              <a:off x="563418" y="4084561"/>
              <a:ext cx="8017164" cy="114530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sum of its digits is 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clues to work out the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1001F-E0F1-42B3-A29C-607FD2A02582}"/>
              </a:ext>
            </a:extLst>
          </p:cNvPr>
          <p:cNvGrpSpPr/>
          <p:nvPr/>
        </p:nvGrpSpPr>
        <p:grpSpPr>
          <a:xfrm>
            <a:off x="2087418" y="1440874"/>
            <a:ext cx="8017164" cy="3788997"/>
            <a:chOff x="563418" y="1440873"/>
            <a:chExt cx="8017164" cy="378899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07FD55D-535C-4D65-A44E-C0DED61B1180}"/>
                </a:ext>
              </a:extLst>
            </p:cNvPr>
            <p:cNvSpPr/>
            <p:nvPr/>
          </p:nvSpPr>
          <p:spPr>
            <a:xfrm>
              <a:off x="563418" y="1440873"/>
              <a:ext cx="8017164" cy="114530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My number can be divided by 3.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9E06731-3867-4902-9029-74FF4D6E6869}"/>
                </a:ext>
              </a:extLst>
            </p:cNvPr>
            <p:cNvSpPr/>
            <p:nvPr/>
          </p:nvSpPr>
          <p:spPr>
            <a:xfrm>
              <a:off x="563418" y="2762717"/>
              <a:ext cx="8017164" cy="114530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It is more than 15 and less than 25.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FDB8CC-8B9F-48BE-979C-52B117C9D6EE}"/>
                </a:ext>
              </a:extLst>
            </p:cNvPr>
            <p:cNvSpPr/>
            <p:nvPr/>
          </p:nvSpPr>
          <p:spPr>
            <a:xfrm>
              <a:off x="563418" y="4084561"/>
              <a:ext cx="8017164" cy="114530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sum of its digits is 3.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3379E3F-95AB-4B77-B369-3F0E98F0A637}"/>
              </a:ext>
            </a:extLst>
          </p:cNvPr>
          <p:cNvSpPr/>
          <p:nvPr/>
        </p:nvSpPr>
        <p:spPr>
          <a:xfrm>
            <a:off x="5745585" y="5295571"/>
            <a:ext cx="700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21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03186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4270B0-4AF2-4F72-A744-652A4FA0A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Suzie has drawn a pattern.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7C59B0A-7881-4BE0-8E2C-B87CC43C9303}"/>
              </a:ext>
            </a:extLst>
          </p:cNvPr>
          <p:cNvSpPr/>
          <p:nvPr/>
        </p:nvSpPr>
        <p:spPr>
          <a:xfrm>
            <a:off x="5657808" y="2711609"/>
            <a:ext cx="3433654" cy="1241300"/>
          </a:xfrm>
          <a:prstGeom prst="wedgeRoundRectCallout">
            <a:avLst>
              <a:gd name="adj1" fmla="val -62245"/>
              <a:gd name="adj2" fmla="val 2937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18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shape in my pattern will be a circle.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FC3444-CB84-4312-8C52-4A052E601CD5}"/>
              </a:ext>
            </a:extLst>
          </p:cNvPr>
          <p:cNvGrpSpPr/>
          <p:nvPr/>
        </p:nvGrpSpPr>
        <p:grpSpPr>
          <a:xfrm>
            <a:off x="2736753" y="1379424"/>
            <a:ext cx="6718494" cy="828000"/>
            <a:chOff x="748539" y="1379424"/>
            <a:chExt cx="6718494" cy="82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7977E5-E523-4054-B764-3F756612F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539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F9716D-2BD2-4F22-AFCC-BC27BCFB94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6638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25F9FA-9E10-4B7C-9DEC-363A89F8ED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836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2A030A0-4C9F-492F-BD2B-2CF999618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0935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67E72191-8F98-4FE6-B89B-AA7297814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4737" y="1379424"/>
              <a:ext cx="828000" cy="8280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FF4A8D6E-82E5-426A-ADB5-9A0068B7A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9033" y="1379424"/>
              <a:ext cx="828000" cy="8280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4759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C4DE031-22AC-47FE-9071-145040924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366" y="1828801"/>
            <a:ext cx="1061304" cy="193514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D52AE51-1BE7-454A-9C5B-823122B57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1517" y="1828801"/>
            <a:ext cx="1061304" cy="193514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B3C2476-D950-4C30-B9FB-45AEC08A0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68" y="1828801"/>
            <a:ext cx="1061304" cy="193514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62A28BB-BF81-4884-B20A-CFB3B703B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7819" y="1826736"/>
            <a:ext cx="1061304" cy="193514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CBC5438-92AF-4E44-93C9-918A30BAC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0970" y="1826736"/>
            <a:ext cx="1061304" cy="193514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A66B4DB-9A18-477A-99A8-7476A5664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4121" y="1826736"/>
            <a:ext cx="1061304" cy="193514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8565071-C8B6-4ADD-A925-E092FADE7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7272" y="1826736"/>
            <a:ext cx="1061304" cy="19351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808E84-E9F3-44DF-8FE0-2C977D32C43D}"/>
              </a:ext>
            </a:extLst>
          </p:cNvPr>
          <p:cNvSpPr txBox="1"/>
          <p:nvPr/>
        </p:nvSpPr>
        <p:spPr>
          <a:xfrm>
            <a:off x="4013366" y="5530160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FD47-A638-41E8-9854-353135777F6E}"/>
              </a:ext>
            </a:extLst>
          </p:cNvPr>
          <p:cNvSpPr txBox="1"/>
          <p:nvPr/>
        </p:nvSpPr>
        <p:spPr>
          <a:xfrm>
            <a:off x="4089838" y="5468605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F89C1B-C751-44DA-8FBF-448DFE068A83}"/>
              </a:ext>
            </a:extLst>
          </p:cNvPr>
          <p:cNvSpPr txBox="1"/>
          <p:nvPr/>
        </p:nvSpPr>
        <p:spPr>
          <a:xfrm>
            <a:off x="6079785" y="5468605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217D5B-054B-4E9C-86C4-73467A6993B3}"/>
              </a:ext>
            </a:extLst>
          </p:cNvPr>
          <p:cNvSpPr txBox="1"/>
          <p:nvPr/>
        </p:nvSpPr>
        <p:spPr>
          <a:xfrm>
            <a:off x="2602904" y="4652802"/>
            <a:ext cx="699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straws in total.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308C4E-B7D2-49AD-950C-ED2D401709E0}"/>
              </a:ext>
            </a:extLst>
          </p:cNvPr>
          <p:cNvSpPr txBox="1"/>
          <p:nvPr/>
        </p:nvSpPr>
        <p:spPr>
          <a:xfrm>
            <a:off x="4747095" y="4591247"/>
            <a:ext cx="15466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67E8DE-8A2F-42F2-8DAC-E2A8902E62B0}"/>
              </a:ext>
            </a:extLst>
          </p:cNvPr>
          <p:cNvSpPr txBox="1"/>
          <p:nvPr/>
        </p:nvSpPr>
        <p:spPr>
          <a:xfrm>
            <a:off x="351274" y="347461"/>
            <a:ext cx="501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straws altogether?</a:t>
            </a:r>
          </a:p>
        </p:txBody>
      </p:sp>
    </p:spTree>
    <p:extLst>
      <p:ext uri="{BB962C8B-B14F-4D97-AF65-F5344CB8AC3E}">
        <p14:creationId xmlns:p14="http://schemas.microsoft.com/office/powerpoint/2010/main" val="30584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10460A-3321-4689-869B-F3B582BD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Suzie has drawn a pattern.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7C59B0A-7881-4BE0-8E2C-B87CC43C9303}"/>
              </a:ext>
            </a:extLst>
          </p:cNvPr>
          <p:cNvSpPr/>
          <p:nvPr/>
        </p:nvSpPr>
        <p:spPr>
          <a:xfrm>
            <a:off x="5657808" y="2711609"/>
            <a:ext cx="3433654" cy="1241300"/>
          </a:xfrm>
          <a:prstGeom prst="wedgeRoundRectCallout">
            <a:avLst>
              <a:gd name="adj1" fmla="val -62245"/>
              <a:gd name="adj2" fmla="val 2937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18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shape in my pattern will be a circle.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FC3444-CB84-4312-8C52-4A052E601CD5}"/>
              </a:ext>
            </a:extLst>
          </p:cNvPr>
          <p:cNvGrpSpPr/>
          <p:nvPr/>
        </p:nvGrpSpPr>
        <p:grpSpPr>
          <a:xfrm>
            <a:off x="2736753" y="1379424"/>
            <a:ext cx="6718494" cy="828000"/>
            <a:chOff x="748539" y="1379424"/>
            <a:chExt cx="6718494" cy="82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7977E5-E523-4054-B764-3F756612F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539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F9716D-2BD2-4F22-AFCC-BC27BCFB94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6638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25F9FA-9E10-4B7C-9DEC-363A89F8ED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836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2A030A0-4C9F-492F-BD2B-2CF999618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0935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67E72191-8F98-4FE6-B89B-AA7297814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4737" y="1379424"/>
              <a:ext cx="828000" cy="8280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FF4A8D6E-82E5-426A-ADB5-9A0068B7A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9033" y="1379424"/>
              <a:ext cx="828000" cy="8280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74697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83DFCF-5B1D-4EBC-B513-A0CC045B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Suzie has drawn a pattern.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because every multiple of 3 is a star and every other number is a circle. 3 x 6 = 18 so the 18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shape will be a star.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7C59B0A-7881-4BE0-8E2C-B87CC43C9303}"/>
              </a:ext>
            </a:extLst>
          </p:cNvPr>
          <p:cNvSpPr/>
          <p:nvPr/>
        </p:nvSpPr>
        <p:spPr>
          <a:xfrm>
            <a:off x="5657808" y="2711609"/>
            <a:ext cx="3433654" cy="1241300"/>
          </a:xfrm>
          <a:prstGeom prst="wedgeRoundRectCallout">
            <a:avLst>
              <a:gd name="adj1" fmla="val -62245"/>
              <a:gd name="adj2" fmla="val 2937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18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shape in my pattern will be a circle.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FC3444-CB84-4312-8C52-4A052E601CD5}"/>
              </a:ext>
            </a:extLst>
          </p:cNvPr>
          <p:cNvGrpSpPr/>
          <p:nvPr/>
        </p:nvGrpSpPr>
        <p:grpSpPr>
          <a:xfrm>
            <a:off x="2736753" y="1379424"/>
            <a:ext cx="6718494" cy="828000"/>
            <a:chOff x="748539" y="1379424"/>
            <a:chExt cx="6718494" cy="82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7977E5-E523-4054-B764-3F756612F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539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F9716D-2BD2-4F22-AFCC-BC27BCFB94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6638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25F9FA-9E10-4B7C-9DEC-363A89F8ED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836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2A030A0-4C9F-492F-BD2B-2CF999618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0935" y="1379424"/>
              <a:ext cx="828000" cy="82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67E72191-8F98-4FE6-B89B-AA7297814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4737" y="1379424"/>
              <a:ext cx="828000" cy="8280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FF4A8D6E-82E5-426A-ADB5-9A0068B7A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9033" y="1379424"/>
              <a:ext cx="828000" cy="8280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73764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BB9E6-4E49-4BC9-A484-4FE84024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82763-A62B-4704-B696-FF4774EC567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5 cookies in a jar.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cookies would there be in 3 jars?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number sentence to show how you worked this out.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00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BB9E6-4E49-4BC9-A484-4FE84024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6030"/>
            <a:ext cx="8913124" cy="63221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82763-A62B-4704-B696-FF4774EC567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5 cookies in a jar.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cookies would there be in 3 jars?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number sentence to show how you worked this out.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would be 15 cookies in 3 jars because 5 x 3 = 15.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38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7003713" y="2640154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F6919-33A1-4B64-8C9F-FE3EB5B13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05" t="16721" r="37127" b="16863"/>
          <a:stretch/>
        </p:blipFill>
        <p:spPr>
          <a:xfrm>
            <a:off x="838200" y="1152727"/>
            <a:ext cx="3967264" cy="54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tracks.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53E3EA-3DE0-461D-BF87-E4E45085EF81}"/>
              </a:ext>
            </a:extLst>
          </p:cNvPr>
          <p:cNvGraphicFramePr>
            <a:graphicFrameLocks noGrp="1"/>
          </p:cNvGraphicFramePr>
          <p:nvPr/>
        </p:nvGraphicFramePr>
        <p:xfrm>
          <a:off x="1923142" y="1108697"/>
          <a:ext cx="8128002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3337438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47861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33413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105377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762603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99579133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728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32A270-7626-4851-9E63-A03E8B75CDAF}"/>
              </a:ext>
            </a:extLst>
          </p:cNvPr>
          <p:cNvGraphicFramePr>
            <a:graphicFrameLocks noGrp="1"/>
          </p:cNvGraphicFramePr>
          <p:nvPr/>
        </p:nvGraphicFramePr>
        <p:xfrm>
          <a:off x="1923142" y="2392124"/>
          <a:ext cx="8128002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3337438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47861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33413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105377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762603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99579133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728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BC23C3-4D6D-4F46-8D45-9347D29DFC0D}"/>
              </a:ext>
            </a:extLst>
          </p:cNvPr>
          <p:cNvGraphicFramePr>
            <a:graphicFrameLocks noGrp="1"/>
          </p:cNvGraphicFramePr>
          <p:nvPr/>
        </p:nvGraphicFramePr>
        <p:xfrm>
          <a:off x="1923142" y="3675551"/>
          <a:ext cx="8128002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3337438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47861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33413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105377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762603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99579133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7288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07251A-E23E-408A-B9E6-7E9D2E333E30}"/>
              </a:ext>
            </a:extLst>
          </p:cNvPr>
          <p:cNvGraphicFramePr>
            <a:graphicFrameLocks noGrp="1"/>
          </p:cNvGraphicFramePr>
          <p:nvPr/>
        </p:nvGraphicFramePr>
        <p:xfrm>
          <a:off x="1923142" y="4958978"/>
          <a:ext cx="8128002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3337438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47861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33413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105377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762603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99579133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728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DDE9D0-4D59-48A8-8F66-665BEFF9390B}"/>
              </a:ext>
            </a:extLst>
          </p:cNvPr>
          <p:cNvSpPr txBox="1"/>
          <p:nvPr/>
        </p:nvSpPr>
        <p:spPr>
          <a:xfrm>
            <a:off x="3254829" y="1248310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42EB58-2A34-45C0-9E81-C908782A8A14}"/>
              </a:ext>
            </a:extLst>
          </p:cNvPr>
          <p:cNvSpPr txBox="1"/>
          <p:nvPr/>
        </p:nvSpPr>
        <p:spPr>
          <a:xfrm>
            <a:off x="5978072" y="1248310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C05E8-743C-44BE-A440-C7463E637480}"/>
              </a:ext>
            </a:extLst>
          </p:cNvPr>
          <p:cNvSpPr txBox="1"/>
          <p:nvPr/>
        </p:nvSpPr>
        <p:spPr>
          <a:xfrm>
            <a:off x="8701315" y="1248310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D52E3-69C6-4673-BF4B-37158B020489}"/>
              </a:ext>
            </a:extLst>
          </p:cNvPr>
          <p:cNvSpPr txBox="1"/>
          <p:nvPr/>
        </p:nvSpPr>
        <p:spPr>
          <a:xfrm>
            <a:off x="1905001" y="2531737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5D806-7D40-4B9D-85E6-DC47107C5606}"/>
              </a:ext>
            </a:extLst>
          </p:cNvPr>
          <p:cNvSpPr txBox="1"/>
          <p:nvPr/>
        </p:nvSpPr>
        <p:spPr>
          <a:xfrm>
            <a:off x="3254829" y="2531737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6C79A4-C3E0-4213-A232-E95923826D42}"/>
              </a:ext>
            </a:extLst>
          </p:cNvPr>
          <p:cNvSpPr txBox="1"/>
          <p:nvPr/>
        </p:nvSpPr>
        <p:spPr>
          <a:xfrm>
            <a:off x="7327900" y="2531737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B3B6BE-BC9E-4716-A035-04444DC999AF}"/>
              </a:ext>
            </a:extLst>
          </p:cNvPr>
          <p:cNvSpPr txBox="1"/>
          <p:nvPr/>
        </p:nvSpPr>
        <p:spPr>
          <a:xfrm>
            <a:off x="4604657" y="3815164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127CBB-7C4C-4758-ABE2-0D37045A62FB}"/>
              </a:ext>
            </a:extLst>
          </p:cNvPr>
          <p:cNvSpPr txBox="1"/>
          <p:nvPr/>
        </p:nvSpPr>
        <p:spPr>
          <a:xfrm>
            <a:off x="5978072" y="3815164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73A10D-2543-4627-907F-5686C4CDC658}"/>
              </a:ext>
            </a:extLst>
          </p:cNvPr>
          <p:cNvSpPr txBox="1"/>
          <p:nvPr/>
        </p:nvSpPr>
        <p:spPr>
          <a:xfrm>
            <a:off x="8677728" y="3815164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6225AF-1486-4FD7-B689-B18DA8685A97}"/>
              </a:ext>
            </a:extLst>
          </p:cNvPr>
          <p:cNvSpPr txBox="1"/>
          <p:nvPr/>
        </p:nvSpPr>
        <p:spPr>
          <a:xfrm>
            <a:off x="3254829" y="5098591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1957F8-72DC-44D5-AF64-5F43E61BD22D}"/>
              </a:ext>
            </a:extLst>
          </p:cNvPr>
          <p:cNvSpPr txBox="1"/>
          <p:nvPr/>
        </p:nvSpPr>
        <p:spPr>
          <a:xfrm>
            <a:off x="4637315" y="5098591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75EE69-4271-4334-97A5-3BD3142F1DE3}"/>
              </a:ext>
            </a:extLst>
          </p:cNvPr>
          <p:cNvSpPr txBox="1"/>
          <p:nvPr/>
        </p:nvSpPr>
        <p:spPr>
          <a:xfrm>
            <a:off x="5987143" y="5098591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7AADB4-7003-460D-AA20-DED6991B1E38}"/>
              </a:ext>
            </a:extLst>
          </p:cNvPr>
          <p:cNvSpPr txBox="1"/>
          <p:nvPr/>
        </p:nvSpPr>
        <p:spPr>
          <a:xfrm>
            <a:off x="7327900" y="5098591"/>
            <a:ext cx="13498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9747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54041" y="315771"/>
            <a:ext cx="8746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number sentences to the correct answer.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EBF003-FA53-4415-98B2-9E429EC2B919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427514" y="1488751"/>
            <a:ext cx="7527716" cy="32890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8040C5-F59A-4838-96B1-B6C2B4642F6F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427514" y="2585108"/>
            <a:ext cx="7527716" cy="3289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C6C58B-5DCC-4877-8FC8-802D21FCC7B8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2427514" y="1488751"/>
            <a:ext cx="7527716" cy="2192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417C9A-B24C-48CD-A62B-FC2156E43EAC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427514" y="2585108"/>
            <a:ext cx="7527716" cy="2192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CC273C-5CE2-4AC4-8704-49419787EABA}"/>
              </a:ext>
            </a:extLst>
          </p:cNvPr>
          <p:cNvCxnSpPr>
            <a:cxnSpLocks/>
          </p:cNvCxnSpPr>
          <p:nvPr/>
        </p:nvCxnSpPr>
        <p:spPr>
          <a:xfrm flipV="1">
            <a:off x="2305455" y="3681466"/>
            <a:ext cx="7649775" cy="2192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BEED356-967C-4B87-AD6A-B4CB0D568DA2}"/>
              </a:ext>
            </a:extLst>
          </p:cNvPr>
          <p:cNvSpPr/>
          <p:nvPr/>
        </p:nvSpPr>
        <p:spPr>
          <a:xfrm>
            <a:off x="508980" y="4423420"/>
            <a:ext cx="1918534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x 2 =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0DA1BF-32A9-417C-80AF-DBD1D9F2606C}"/>
              </a:ext>
            </a:extLst>
          </p:cNvPr>
          <p:cNvSpPr/>
          <p:nvPr/>
        </p:nvSpPr>
        <p:spPr>
          <a:xfrm>
            <a:off x="508980" y="3327063"/>
            <a:ext cx="1918534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x 2 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9E79F-1B05-4151-B286-62ABF2FB2603}"/>
              </a:ext>
            </a:extLst>
          </p:cNvPr>
          <p:cNvSpPr/>
          <p:nvPr/>
        </p:nvSpPr>
        <p:spPr>
          <a:xfrm>
            <a:off x="508980" y="1134349"/>
            <a:ext cx="1918534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 x 2 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D24C3F-03EC-4BBC-BC86-66BCBD3E691A}"/>
              </a:ext>
            </a:extLst>
          </p:cNvPr>
          <p:cNvSpPr/>
          <p:nvPr/>
        </p:nvSpPr>
        <p:spPr>
          <a:xfrm>
            <a:off x="508980" y="2230706"/>
            <a:ext cx="1918534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x 2 =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72B177-4D44-41BD-B979-356AD90EB2C8}"/>
              </a:ext>
            </a:extLst>
          </p:cNvPr>
          <p:cNvSpPr/>
          <p:nvPr/>
        </p:nvSpPr>
        <p:spPr>
          <a:xfrm>
            <a:off x="508980" y="5519776"/>
            <a:ext cx="1918534" cy="70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 x 2 =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8E57C7-5A3F-454B-9C2D-92C4E48565CB}"/>
              </a:ext>
            </a:extLst>
          </p:cNvPr>
          <p:cNvSpPr/>
          <p:nvPr/>
        </p:nvSpPr>
        <p:spPr>
          <a:xfrm>
            <a:off x="9955230" y="4423420"/>
            <a:ext cx="1771678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3D71B8-3802-40E7-B794-233FA286D342}"/>
              </a:ext>
            </a:extLst>
          </p:cNvPr>
          <p:cNvSpPr/>
          <p:nvPr/>
        </p:nvSpPr>
        <p:spPr>
          <a:xfrm>
            <a:off x="9955230" y="3327063"/>
            <a:ext cx="1771678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B620BD-6D88-49D7-A02E-3E4E8BBCFAA6}"/>
              </a:ext>
            </a:extLst>
          </p:cNvPr>
          <p:cNvSpPr/>
          <p:nvPr/>
        </p:nvSpPr>
        <p:spPr>
          <a:xfrm>
            <a:off x="9955230" y="1134349"/>
            <a:ext cx="1771678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18E5E0-5169-4248-9A8F-19470C0B3F5A}"/>
              </a:ext>
            </a:extLst>
          </p:cNvPr>
          <p:cNvSpPr/>
          <p:nvPr/>
        </p:nvSpPr>
        <p:spPr>
          <a:xfrm>
            <a:off x="9955230" y="2230706"/>
            <a:ext cx="1771678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FB11E9-3DEA-4D9E-8D02-409E6F1FB14B}"/>
              </a:ext>
            </a:extLst>
          </p:cNvPr>
          <p:cNvSpPr/>
          <p:nvPr/>
        </p:nvSpPr>
        <p:spPr>
          <a:xfrm>
            <a:off x="9955230" y="5519776"/>
            <a:ext cx="1771678" cy="708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202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F8314-4316-4A1E-B666-BE9398420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E076919-9050-4F2C-BB4E-62656A420AFD}"/>
              </a:ext>
            </a:extLst>
          </p:cNvPr>
          <p:cNvSpPr/>
          <p:nvPr/>
        </p:nvSpPr>
        <p:spPr>
          <a:xfrm>
            <a:off x="3490377" y="1477227"/>
            <a:ext cx="3777343" cy="1003240"/>
          </a:xfrm>
          <a:prstGeom prst="wedgeRoundRectCallout">
            <a:avLst>
              <a:gd name="adj1" fmla="val -60357"/>
              <a:gd name="adj2" fmla="val 2409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x 2 = 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54D49-95BC-46D0-973B-61ABA36A7E44}"/>
              </a:ext>
            </a:extLst>
          </p:cNvPr>
          <p:cNvSpPr txBox="1"/>
          <p:nvPr/>
        </p:nvSpPr>
        <p:spPr>
          <a:xfrm>
            <a:off x="959793" y="3564061"/>
            <a:ext cx="38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Rob correct? 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0A94E-937F-426E-8A77-0359CD177BBC}"/>
              </a:ext>
            </a:extLst>
          </p:cNvPr>
          <p:cNvSpPr txBox="1"/>
          <p:nvPr/>
        </p:nvSpPr>
        <p:spPr>
          <a:xfrm>
            <a:off x="3548612" y="3502253"/>
            <a:ext cx="11900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552AD-41B7-4F28-8F97-C7A00B838099}"/>
              </a:ext>
            </a:extLst>
          </p:cNvPr>
          <p:cNvSpPr txBox="1"/>
          <p:nvPr/>
        </p:nvSpPr>
        <p:spPr>
          <a:xfrm>
            <a:off x="941216" y="4583972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7350E7-72AB-4D13-A337-D7C0B09D14E1}"/>
              </a:ext>
            </a:extLst>
          </p:cNvPr>
          <p:cNvSpPr txBox="1"/>
          <p:nvPr/>
        </p:nvSpPr>
        <p:spPr>
          <a:xfrm>
            <a:off x="950944" y="5561893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x 2 = 20 (not 22).</a:t>
            </a:r>
          </a:p>
        </p:txBody>
      </p:sp>
    </p:spTree>
    <p:extLst>
      <p:ext uri="{BB962C8B-B14F-4D97-AF65-F5344CB8AC3E}">
        <p14:creationId xmlns:p14="http://schemas.microsoft.com/office/powerpoint/2010/main" val="21743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57347" y="347167"/>
            <a:ext cx="52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marbles altogether?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525E27-08F8-4C1B-993A-91DA6458E5D3}"/>
              </a:ext>
            </a:extLst>
          </p:cNvPr>
          <p:cNvGrpSpPr/>
          <p:nvPr/>
        </p:nvGrpSpPr>
        <p:grpSpPr>
          <a:xfrm>
            <a:off x="1944391" y="1345123"/>
            <a:ext cx="1680552" cy="2520127"/>
            <a:chOff x="1944391" y="1345123"/>
            <a:chExt cx="1680552" cy="252012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28FD85C-8F3F-4879-8392-FEF068323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078293" y="3052040"/>
              <a:ext cx="447603" cy="43170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3F79E9-667F-4057-A088-84046E866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493194" y="3286264"/>
              <a:ext cx="447603" cy="43170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3C0D53-3FA7-4516-AD8C-49BF36BFF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949415" y="3177087"/>
              <a:ext cx="447603" cy="43170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EC3DD07-3761-4605-B4D6-33E26086A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481366" y="2817816"/>
              <a:ext cx="447603" cy="4317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E348B1B-51B1-41EC-ADA2-1743C87B6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960017" y="2726634"/>
              <a:ext cx="447603" cy="43170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A4C100F-626C-41A1-B498-EFAC8FF6F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4391" y="1345123"/>
              <a:ext cx="1680552" cy="252012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8043BB-4520-4082-B590-B9B155083D37}"/>
              </a:ext>
            </a:extLst>
          </p:cNvPr>
          <p:cNvGrpSpPr/>
          <p:nvPr/>
        </p:nvGrpSpPr>
        <p:grpSpPr>
          <a:xfrm>
            <a:off x="3957408" y="1345123"/>
            <a:ext cx="1680552" cy="2520127"/>
            <a:chOff x="1944391" y="1345123"/>
            <a:chExt cx="1680552" cy="252012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70C279F-D592-4398-B3E3-D4B3F8A52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078293" y="3052040"/>
              <a:ext cx="447603" cy="43170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F6026B0-CCF5-4C95-B0FA-0A2D32F1A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493194" y="3286264"/>
              <a:ext cx="447603" cy="4317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66FA186-B2D9-495A-BD56-50D9C9261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949415" y="3177087"/>
              <a:ext cx="447603" cy="43170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6F4EC1F-CF4B-4507-A0FF-011CF2064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481366" y="2817816"/>
              <a:ext cx="447603" cy="43170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7E5CCE7-2B43-48F2-AD6B-9A42D45B4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960017" y="2726634"/>
              <a:ext cx="447603" cy="43170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A71117D-41FB-4C85-904B-996A86692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4391" y="1345123"/>
              <a:ext cx="1680552" cy="252012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D8C836-42C0-4030-B315-6EF983249F16}"/>
              </a:ext>
            </a:extLst>
          </p:cNvPr>
          <p:cNvGrpSpPr/>
          <p:nvPr/>
        </p:nvGrpSpPr>
        <p:grpSpPr>
          <a:xfrm>
            <a:off x="5970425" y="1345123"/>
            <a:ext cx="1680552" cy="2520127"/>
            <a:chOff x="1944391" y="1345123"/>
            <a:chExt cx="1680552" cy="252012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66E10C1-0053-4A6F-ACB7-CA6E36C99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078293" y="3052040"/>
              <a:ext cx="447603" cy="43170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72B8667-D0AE-452E-8392-E9002AA7C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493194" y="3286264"/>
              <a:ext cx="447603" cy="43170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4DF4EEA-39D9-4AB2-92A5-68A2A437A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949415" y="3177087"/>
              <a:ext cx="447603" cy="43170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94E0DA4-D56B-4E5D-B407-3F3379F64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481366" y="2817816"/>
              <a:ext cx="447603" cy="43170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4B563D6-9365-4835-A0F9-3F284207F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960017" y="2726634"/>
              <a:ext cx="447603" cy="43170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23B6943-84C5-425B-9B5A-F9955EE9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4391" y="1345123"/>
              <a:ext cx="1680552" cy="252012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4B272E-1087-4282-9892-C09D31916E6E}"/>
              </a:ext>
            </a:extLst>
          </p:cNvPr>
          <p:cNvGrpSpPr/>
          <p:nvPr/>
        </p:nvGrpSpPr>
        <p:grpSpPr>
          <a:xfrm>
            <a:off x="7983442" y="1345123"/>
            <a:ext cx="1680552" cy="2520127"/>
            <a:chOff x="1944391" y="1345123"/>
            <a:chExt cx="1680552" cy="2520127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6B2B403-C719-4AE5-9514-E33B4C3A9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078293" y="3052040"/>
              <a:ext cx="447603" cy="431704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85FF50B-5FB5-47E0-AFC0-62391DD52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493194" y="3286264"/>
              <a:ext cx="447603" cy="43170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23922D1-2369-4BFB-BD07-DD7B0C00E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949415" y="3177087"/>
              <a:ext cx="447603" cy="431704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BA0D8B7-4E68-48C5-8755-21C7B1540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481366" y="2817816"/>
              <a:ext cx="447603" cy="431704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B220EFE-E980-44AC-B94F-8334B014F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67" t="33694" r="34199" b="33249"/>
            <a:stretch/>
          </p:blipFill>
          <p:spPr>
            <a:xfrm>
              <a:off x="2960017" y="2726634"/>
              <a:ext cx="447603" cy="43170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783DEB2-42F4-43D1-897B-B3B6E27ED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4391" y="1345123"/>
              <a:ext cx="1680552" cy="2520127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2FA13D39-FAED-44BD-8C64-925C70335A47}"/>
              </a:ext>
            </a:extLst>
          </p:cNvPr>
          <p:cNvSpPr txBox="1"/>
          <p:nvPr/>
        </p:nvSpPr>
        <p:spPr>
          <a:xfrm>
            <a:off x="4003637" y="5322642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8EEFCBE-B6D5-4895-8D13-910D607A48A3}"/>
              </a:ext>
            </a:extLst>
          </p:cNvPr>
          <p:cNvSpPr txBox="1"/>
          <p:nvPr/>
        </p:nvSpPr>
        <p:spPr>
          <a:xfrm>
            <a:off x="4080109" y="5261087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91FA16-15F6-43AA-B281-3876EB5EFC00}"/>
              </a:ext>
            </a:extLst>
          </p:cNvPr>
          <p:cNvSpPr txBox="1"/>
          <p:nvPr/>
        </p:nvSpPr>
        <p:spPr>
          <a:xfrm>
            <a:off x="6070056" y="5261087"/>
            <a:ext cx="1546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B9A395-1072-4A03-BD42-3AF0C3F16433}"/>
              </a:ext>
            </a:extLst>
          </p:cNvPr>
          <p:cNvSpPr txBox="1"/>
          <p:nvPr/>
        </p:nvSpPr>
        <p:spPr>
          <a:xfrm>
            <a:off x="2593175" y="4445284"/>
            <a:ext cx="7334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marbles in total.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A8A7F29-AF1D-4DBB-BD6C-DFB49B8460DB}"/>
              </a:ext>
            </a:extLst>
          </p:cNvPr>
          <p:cNvSpPr txBox="1"/>
          <p:nvPr/>
        </p:nvSpPr>
        <p:spPr>
          <a:xfrm>
            <a:off x="4737366" y="4383729"/>
            <a:ext cx="15466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809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.6|2.6|3.3|4.6|1.6|1.8|2.1|2.3|2.4|1.7|2.8|12.1|4|2.8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8|5.3|3.1|12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7|6|1.8|0.9|0.7|0.7|1.2|8|7.2|11.5|1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5|1.3|4.3|11.6|3.9|3.7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6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5.4|9.6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8|3.8|4.3|3.7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|0.7|2.9|2.5|5.2|5.1|1.5|0.7|2.7|0.7|2.5|13.2|10.5|0.8|0.8|0.7|1.9|0.7|0.7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1676</Words>
  <Application>Microsoft Office PowerPoint</Application>
  <PresentationFormat>Widescreen</PresentationFormat>
  <Paragraphs>679</Paragraphs>
  <Slides>54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Yu Gothic UI</vt:lpstr>
      <vt:lpstr>Arial</vt:lpstr>
      <vt:lpstr>Bariol Regular</vt:lpstr>
      <vt:lpstr>Calibri</vt:lpstr>
      <vt:lpstr>Calibri Light</vt:lpstr>
      <vt:lpstr>Cambria Math</vt:lpstr>
      <vt:lpstr>Century Gothic</vt:lpstr>
      <vt:lpstr>Comic Sans MS</vt:lpstr>
      <vt:lpstr>KG Primary Penmanship</vt:lpstr>
      <vt:lpstr>Sassoon Infant Std</vt:lpstr>
      <vt:lpstr>Office Theme</vt:lpstr>
      <vt:lpstr>Times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6</cp:revision>
  <dcterms:created xsi:type="dcterms:W3CDTF">2021-11-14T08:27:55Z</dcterms:created>
  <dcterms:modified xsi:type="dcterms:W3CDTF">2022-01-10T19:34:00Z</dcterms:modified>
</cp:coreProperties>
</file>