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Slides/notesSlide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7" r:id="rId2"/>
    <p:sldId id="258" r:id="rId3"/>
    <p:sldId id="259" r:id="rId4"/>
    <p:sldId id="265" r:id="rId5"/>
    <p:sldId id="266" r:id="rId6"/>
    <p:sldId id="267" r:id="rId7"/>
    <p:sldId id="268" r:id="rId8"/>
    <p:sldId id="269" r:id="rId9"/>
    <p:sldId id="270" r:id="rId10"/>
    <p:sldId id="271" r:id="rId11"/>
    <p:sldId id="272" r:id="rId12"/>
    <p:sldId id="273"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82915" autoAdjust="0"/>
  </p:normalViewPr>
  <p:slideViewPr>
    <p:cSldViewPr snapToGrid="0">
      <p:cViewPr varScale="1">
        <p:scale>
          <a:sx n="71" d="100"/>
          <a:sy n="71" d="100"/>
        </p:scale>
        <p:origin x="113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customXml" Target="../customXml/item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895FE48-58CC-4FC9-8153-874D09E9D871}" type="datetimeFigureOut">
              <a:rPr lang="en-US" smtClean="0"/>
              <a:t>9/11/2021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AF571C4-D818-45D2-9882-8C4A31C9599A}" type="slidenum">
              <a:rPr lang="en-US" smtClean="0"/>
              <a:t>‹#›</a:t>
            </a:fld>
            <a:endParaRPr lang="en-US"/>
          </a:p>
        </p:txBody>
      </p:sp>
    </p:spTree>
    <p:extLst>
      <p:ext uri="{BB962C8B-B14F-4D97-AF65-F5344CB8AC3E}">
        <p14:creationId xmlns:p14="http://schemas.microsoft.com/office/powerpoint/2010/main" val="37541070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F15E26B-5705-42C0-BF76-3B81CBEA7004}" type="slidenum">
              <a:rPr lang="en-US" smtClean="0"/>
              <a:t>4</a:t>
            </a:fld>
            <a:endParaRPr lang="en-US"/>
          </a:p>
        </p:txBody>
      </p:sp>
    </p:spTree>
    <p:extLst>
      <p:ext uri="{BB962C8B-B14F-4D97-AF65-F5344CB8AC3E}">
        <p14:creationId xmlns:p14="http://schemas.microsoft.com/office/powerpoint/2010/main" val="33851067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AF571C4-D818-45D2-9882-8C4A31C9599A}" type="slidenum">
              <a:rPr lang="en-US" smtClean="0"/>
              <a:t>9</a:t>
            </a:fld>
            <a:endParaRPr lang="en-US"/>
          </a:p>
        </p:txBody>
      </p:sp>
    </p:spTree>
    <p:extLst>
      <p:ext uri="{BB962C8B-B14F-4D97-AF65-F5344CB8AC3E}">
        <p14:creationId xmlns:p14="http://schemas.microsoft.com/office/powerpoint/2010/main" val="22749098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effectLst/>
                <a:latin typeface="Calibri" panose="020F0502020204030204" pitchFamily="34" charset="0"/>
                <a:ea typeface="Calibri" panose="020F0502020204030204" pitchFamily="34" charset="0"/>
                <a:cs typeface="Times New Roman" panose="02020603050405020304" pitchFamily="18" charset="0"/>
              </a:rPr>
              <a:t>Remind (or teach) chn that the total number will come after the equals sign if it follows A + B = C or at the start if it follows C = A + B.</a:t>
            </a:r>
            <a:endParaRPr lang="en-US" dirty="0"/>
          </a:p>
        </p:txBody>
      </p:sp>
      <p:sp>
        <p:nvSpPr>
          <p:cNvPr id="4" name="Slide Number Placeholder 3"/>
          <p:cNvSpPr>
            <a:spLocks noGrp="1"/>
          </p:cNvSpPr>
          <p:nvPr>
            <p:ph type="sldNum" sz="quarter" idx="5"/>
          </p:nvPr>
        </p:nvSpPr>
        <p:spPr/>
        <p:txBody>
          <a:bodyPr/>
          <a:lstStyle/>
          <a:p>
            <a:fld id="{3AF571C4-D818-45D2-9882-8C4A31C9599A}" type="slidenum">
              <a:rPr lang="en-US" smtClean="0"/>
              <a:t>10</a:t>
            </a:fld>
            <a:endParaRPr lang="en-US"/>
          </a:p>
        </p:txBody>
      </p:sp>
    </p:spTree>
    <p:extLst>
      <p:ext uri="{BB962C8B-B14F-4D97-AF65-F5344CB8AC3E}">
        <p14:creationId xmlns:p14="http://schemas.microsoft.com/office/powerpoint/2010/main" val="26180863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Demonstrate that it will have different answers, not just one.</a:t>
            </a:r>
          </a:p>
        </p:txBody>
      </p:sp>
      <p:sp>
        <p:nvSpPr>
          <p:cNvPr id="4" name="Slide Number Placeholder 3"/>
          <p:cNvSpPr>
            <a:spLocks noGrp="1"/>
          </p:cNvSpPr>
          <p:nvPr>
            <p:ph type="sldNum" sz="quarter" idx="5"/>
          </p:nvPr>
        </p:nvSpPr>
        <p:spPr/>
        <p:txBody>
          <a:bodyPr/>
          <a:lstStyle/>
          <a:p>
            <a:fld id="{3AF571C4-D818-45D2-9882-8C4A31C9599A}" type="slidenum">
              <a:rPr lang="en-US" smtClean="0"/>
              <a:t>12</a:t>
            </a:fld>
            <a:endParaRPr lang="en-US"/>
          </a:p>
        </p:txBody>
      </p:sp>
    </p:spTree>
    <p:extLst>
      <p:ext uri="{BB962C8B-B14F-4D97-AF65-F5344CB8AC3E}">
        <p14:creationId xmlns:p14="http://schemas.microsoft.com/office/powerpoint/2010/main" val="10846000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701BDC-5BE5-42AC-8874-3733C78B27D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BC13552-E92B-44F5-83B1-60BF9448ED8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F78C7D6-80AC-4DC5-9258-9DFBDDC57F28}"/>
              </a:ext>
            </a:extLst>
          </p:cNvPr>
          <p:cNvSpPr>
            <a:spLocks noGrp="1"/>
          </p:cNvSpPr>
          <p:nvPr>
            <p:ph type="dt" sz="half" idx="10"/>
          </p:nvPr>
        </p:nvSpPr>
        <p:spPr/>
        <p:txBody>
          <a:bodyPr/>
          <a:lstStyle/>
          <a:p>
            <a:fld id="{0A7EE7EA-B460-4B1D-B1AF-414F5C4DFD99}" type="datetimeFigureOut">
              <a:rPr lang="en-US" smtClean="0"/>
              <a:t>9/11/2021</a:t>
            </a:fld>
            <a:endParaRPr lang="en-US"/>
          </a:p>
        </p:txBody>
      </p:sp>
      <p:sp>
        <p:nvSpPr>
          <p:cNvPr id="5" name="Footer Placeholder 4">
            <a:extLst>
              <a:ext uri="{FF2B5EF4-FFF2-40B4-BE49-F238E27FC236}">
                <a16:creationId xmlns:a16="http://schemas.microsoft.com/office/drawing/2014/main" id="{6F6ED0B9-E244-4E63-BF94-C199B71FEE3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0C24DE-7B48-4DEB-8E04-3175B429F9E5}"/>
              </a:ext>
            </a:extLst>
          </p:cNvPr>
          <p:cNvSpPr>
            <a:spLocks noGrp="1"/>
          </p:cNvSpPr>
          <p:nvPr>
            <p:ph type="sldNum" sz="quarter" idx="12"/>
          </p:nvPr>
        </p:nvSpPr>
        <p:spPr/>
        <p:txBody>
          <a:bodyPr/>
          <a:lstStyle/>
          <a:p>
            <a:fld id="{3B94D104-2624-4EDC-AFB3-1CC86E51913C}" type="slidenum">
              <a:rPr lang="en-US" smtClean="0"/>
              <a:t>‹#›</a:t>
            </a:fld>
            <a:endParaRPr lang="en-US"/>
          </a:p>
        </p:txBody>
      </p:sp>
    </p:spTree>
    <p:extLst>
      <p:ext uri="{BB962C8B-B14F-4D97-AF65-F5344CB8AC3E}">
        <p14:creationId xmlns:p14="http://schemas.microsoft.com/office/powerpoint/2010/main" val="20917626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F6F8FB-F114-4309-ACB5-AB614543DC0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383BCA4-EBE1-4922-8826-1D0274E871A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66D55DE-A7A0-44F3-B184-FC74D4A6172B}"/>
              </a:ext>
            </a:extLst>
          </p:cNvPr>
          <p:cNvSpPr>
            <a:spLocks noGrp="1"/>
          </p:cNvSpPr>
          <p:nvPr>
            <p:ph type="dt" sz="half" idx="10"/>
          </p:nvPr>
        </p:nvSpPr>
        <p:spPr/>
        <p:txBody>
          <a:bodyPr/>
          <a:lstStyle/>
          <a:p>
            <a:fld id="{0A7EE7EA-B460-4B1D-B1AF-414F5C4DFD99}" type="datetimeFigureOut">
              <a:rPr lang="en-US" smtClean="0"/>
              <a:t>9/11/2021</a:t>
            </a:fld>
            <a:endParaRPr lang="en-US"/>
          </a:p>
        </p:txBody>
      </p:sp>
      <p:sp>
        <p:nvSpPr>
          <p:cNvPr id="5" name="Footer Placeholder 4">
            <a:extLst>
              <a:ext uri="{FF2B5EF4-FFF2-40B4-BE49-F238E27FC236}">
                <a16:creationId xmlns:a16="http://schemas.microsoft.com/office/drawing/2014/main" id="{844EF68B-5D4D-451A-BAE7-022505D0FBF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7A05951-58D0-4B5B-954D-4E4FA34ED273}"/>
              </a:ext>
            </a:extLst>
          </p:cNvPr>
          <p:cNvSpPr>
            <a:spLocks noGrp="1"/>
          </p:cNvSpPr>
          <p:nvPr>
            <p:ph type="sldNum" sz="quarter" idx="12"/>
          </p:nvPr>
        </p:nvSpPr>
        <p:spPr/>
        <p:txBody>
          <a:bodyPr/>
          <a:lstStyle/>
          <a:p>
            <a:fld id="{3B94D104-2624-4EDC-AFB3-1CC86E51913C}" type="slidenum">
              <a:rPr lang="en-US" smtClean="0"/>
              <a:t>‹#›</a:t>
            </a:fld>
            <a:endParaRPr lang="en-US"/>
          </a:p>
        </p:txBody>
      </p:sp>
    </p:spTree>
    <p:extLst>
      <p:ext uri="{BB962C8B-B14F-4D97-AF65-F5344CB8AC3E}">
        <p14:creationId xmlns:p14="http://schemas.microsoft.com/office/powerpoint/2010/main" val="31076691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8443FDA-7C47-43B4-B684-E404D610979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531D72F-AFC2-4B91-8967-CEA48470731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E91FDDA-9F88-420E-8C49-80131833A001}"/>
              </a:ext>
            </a:extLst>
          </p:cNvPr>
          <p:cNvSpPr>
            <a:spLocks noGrp="1"/>
          </p:cNvSpPr>
          <p:nvPr>
            <p:ph type="dt" sz="half" idx="10"/>
          </p:nvPr>
        </p:nvSpPr>
        <p:spPr/>
        <p:txBody>
          <a:bodyPr/>
          <a:lstStyle/>
          <a:p>
            <a:fld id="{0A7EE7EA-B460-4B1D-B1AF-414F5C4DFD99}" type="datetimeFigureOut">
              <a:rPr lang="en-US" smtClean="0"/>
              <a:t>9/11/2021</a:t>
            </a:fld>
            <a:endParaRPr lang="en-US"/>
          </a:p>
        </p:txBody>
      </p:sp>
      <p:sp>
        <p:nvSpPr>
          <p:cNvPr id="5" name="Footer Placeholder 4">
            <a:extLst>
              <a:ext uri="{FF2B5EF4-FFF2-40B4-BE49-F238E27FC236}">
                <a16:creationId xmlns:a16="http://schemas.microsoft.com/office/drawing/2014/main" id="{2F989CB1-EB36-4449-BFB6-B0EE24AF9BD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02AC79-D1A5-4ADC-ADEF-5900EC5B93F0}"/>
              </a:ext>
            </a:extLst>
          </p:cNvPr>
          <p:cNvSpPr>
            <a:spLocks noGrp="1"/>
          </p:cNvSpPr>
          <p:nvPr>
            <p:ph type="sldNum" sz="quarter" idx="12"/>
          </p:nvPr>
        </p:nvSpPr>
        <p:spPr/>
        <p:txBody>
          <a:bodyPr/>
          <a:lstStyle/>
          <a:p>
            <a:fld id="{3B94D104-2624-4EDC-AFB3-1CC86E51913C}" type="slidenum">
              <a:rPr lang="en-US" smtClean="0"/>
              <a:t>‹#›</a:t>
            </a:fld>
            <a:endParaRPr lang="en-US"/>
          </a:p>
        </p:txBody>
      </p:sp>
    </p:spTree>
    <p:extLst>
      <p:ext uri="{BB962C8B-B14F-4D97-AF65-F5344CB8AC3E}">
        <p14:creationId xmlns:p14="http://schemas.microsoft.com/office/powerpoint/2010/main" val="21018841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7E5F57-0DBF-4524-8DF3-91D3C43D60A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DFDAF87-9C49-4A90-B370-303556A5948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2AF35E3-6D9C-4D5A-944A-723FF09C29EE}"/>
              </a:ext>
            </a:extLst>
          </p:cNvPr>
          <p:cNvSpPr>
            <a:spLocks noGrp="1"/>
          </p:cNvSpPr>
          <p:nvPr>
            <p:ph type="dt" sz="half" idx="10"/>
          </p:nvPr>
        </p:nvSpPr>
        <p:spPr/>
        <p:txBody>
          <a:bodyPr/>
          <a:lstStyle/>
          <a:p>
            <a:fld id="{0A7EE7EA-B460-4B1D-B1AF-414F5C4DFD99}" type="datetimeFigureOut">
              <a:rPr lang="en-US" smtClean="0"/>
              <a:t>9/11/2021</a:t>
            </a:fld>
            <a:endParaRPr lang="en-US"/>
          </a:p>
        </p:txBody>
      </p:sp>
      <p:sp>
        <p:nvSpPr>
          <p:cNvPr id="5" name="Footer Placeholder 4">
            <a:extLst>
              <a:ext uri="{FF2B5EF4-FFF2-40B4-BE49-F238E27FC236}">
                <a16:creationId xmlns:a16="http://schemas.microsoft.com/office/drawing/2014/main" id="{F7AD4579-5888-4834-BA50-6EA5B21906F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BC2AB11-8629-41EF-808F-C8ECDBE69D59}"/>
              </a:ext>
            </a:extLst>
          </p:cNvPr>
          <p:cNvSpPr>
            <a:spLocks noGrp="1"/>
          </p:cNvSpPr>
          <p:nvPr>
            <p:ph type="sldNum" sz="quarter" idx="12"/>
          </p:nvPr>
        </p:nvSpPr>
        <p:spPr/>
        <p:txBody>
          <a:bodyPr/>
          <a:lstStyle/>
          <a:p>
            <a:fld id="{3B94D104-2624-4EDC-AFB3-1CC86E51913C}" type="slidenum">
              <a:rPr lang="en-US" smtClean="0"/>
              <a:t>‹#›</a:t>
            </a:fld>
            <a:endParaRPr lang="en-US"/>
          </a:p>
        </p:txBody>
      </p:sp>
    </p:spTree>
    <p:extLst>
      <p:ext uri="{BB962C8B-B14F-4D97-AF65-F5344CB8AC3E}">
        <p14:creationId xmlns:p14="http://schemas.microsoft.com/office/powerpoint/2010/main" val="2775424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BB3F2D-6677-408F-B91F-DFA5A282993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0E60426-CD2A-4C39-AFF2-F0CB76EB4A6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F73EF70-01DE-4F41-A8B1-55CF88B75183}"/>
              </a:ext>
            </a:extLst>
          </p:cNvPr>
          <p:cNvSpPr>
            <a:spLocks noGrp="1"/>
          </p:cNvSpPr>
          <p:nvPr>
            <p:ph type="dt" sz="half" idx="10"/>
          </p:nvPr>
        </p:nvSpPr>
        <p:spPr/>
        <p:txBody>
          <a:bodyPr/>
          <a:lstStyle/>
          <a:p>
            <a:fld id="{0A7EE7EA-B460-4B1D-B1AF-414F5C4DFD99}" type="datetimeFigureOut">
              <a:rPr lang="en-US" smtClean="0"/>
              <a:t>9/11/2021</a:t>
            </a:fld>
            <a:endParaRPr lang="en-US"/>
          </a:p>
        </p:txBody>
      </p:sp>
      <p:sp>
        <p:nvSpPr>
          <p:cNvPr id="5" name="Footer Placeholder 4">
            <a:extLst>
              <a:ext uri="{FF2B5EF4-FFF2-40B4-BE49-F238E27FC236}">
                <a16:creationId xmlns:a16="http://schemas.microsoft.com/office/drawing/2014/main" id="{BE81C62F-81B7-4B96-8066-BC622E0F119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2353E7A-2341-4DDB-B64E-8B56BE31121B}"/>
              </a:ext>
            </a:extLst>
          </p:cNvPr>
          <p:cNvSpPr>
            <a:spLocks noGrp="1"/>
          </p:cNvSpPr>
          <p:nvPr>
            <p:ph type="sldNum" sz="quarter" idx="12"/>
          </p:nvPr>
        </p:nvSpPr>
        <p:spPr/>
        <p:txBody>
          <a:bodyPr/>
          <a:lstStyle/>
          <a:p>
            <a:fld id="{3B94D104-2624-4EDC-AFB3-1CC86E51913C}" type="slidenum">
              <a:rPr lang="en-US" smtClean="0"/>
              <a:t>‹#›</a:t>
            </a:fld>
            <a:endParaRPr lang="en-US"/>
          </a:p>
        </p:txBody>
      </p:sp>
    </p:spTree>
    <p:extLst>
      <p:ext uri="{BB962C8B-B14F-4D97-AF65-F5344CB8AC3E}">
        <p14:creationId xmlns:p14="http://schemas.microsoft.com/office/powerpoint/2010/main" val="13505824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E7ACB6-5E82-4C42-B283-26E590CBCC8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1D5068B-9C65-4FBC-B81D-2858F245774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71934E9-52F9-4F9F-8E15-54923C81E0B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CBC9607-8DE2-4999-B797-6441CD75BFCB}"/>
              </a:ext>
            </a:extLst>
          </p:cNvPr>
          <p:cNvSpPr>
            <a:spLocks noGrp="1"/>
          </p:cNvSpPr>
          <p:nvPr>
            <p:ph type="dt" sz="half" idx="10"/>
          </p:nvPr>
        </p:nvSpPr>
        <p:spPr/>
        <p:txBody>
          <a:bodyPr/>
          <a:lstStyle/>
          <a:p>
            <a:fld id="{0A7EE7EA-B460-4B1D-B1AF-414F5C4DFD99}" type="datetimeFigureOut">
              <a:rPr lang="en-US" smtClean="0"/>
              <a:t>9/11/2021</a:t>
            </a:fld>
            <a:endParaRPr lang="en-US"/>
          </a:p>
        </p:txBody>
      </p:sp>
      <p:sp>
        <p:nvSpPr>
          <p:cNvPr id="6" name="Footer Placeholder 5">
            <a:extLst>
              <a:ext uri="{FF2B5EF4-FFF2-40B4-BE49-F238E27FC236}">
                <a16:creationId xmlns:a16="http://schemas.microsoft.com/office/drawing/2014/main" id="{CAF24C25-E044-424B-AE20-C0B8B754609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AC969A8-A520-4916-8EE6-049CB33F8621}"/>
              </a:ext>
            </a:extLst>
          </p:cNvPr>
          <p:cNvSpPr>
            <a:spLocks noGrp="1"/>
          </p:cNvSpPr>
          <p:nvPr>
            <p:ph type="sldNum" sz="quarter" idx="12"/>
          </p:nvPr>
        </p:nvSpPr>
        <p:spPr/>
        <p:txBody>
          <a:bodyPr/>
          <a:lstStyle/>
          <a:p>
            <a:fld id="{3B94D104-2624-4EDC-AFB3-1CC86E51913C}" type="slidenum">
              <a:rPr lang="en-US" smtClean="0"/>
              <a:t>‹#›</a:t>
            </a:fld>
            <a:endParaRPr lang="en-US"/>
          </a:p>
        </p:txBody>
      </p:sp>
    </p:spTree>
    <p:extLst>
      <p:ext uri="{BB962C8B-B14F-4D97-AF65-F5344CB8AC3E}">
        <p14:creationId xmlns:p14="http://schemas.microsoft.com/office/powerpoint/2010/main" val="22193822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6EDB1C-1A09-4425-8985-42BBEDBC816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0A5D6B8-E5ED-467F-A572-0F70EF74CB8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ED0B71E-38A6-40D6-8BE9-B6218CEA69C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787BFE0-5E30-43C3-ABB8-96AC5A93C2F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F0A3189-9496-4638-A6FD-B4494AA02E0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839A37C-93C5-4B96-9497-1D4D5FAFD6FB}"/>
              </a:ext>
            </a:extLst>
          </p:cNvPr>
          <p:cNvSpPr>
            <a:spLocks noGrp="1"/>
          </p:cNvSpPr>
          <p:nvPr>
            <p:ph type="dt" sz="half" idx="10"/>
          </p:nvPr>
        </p:nvSpPr>
        <p:spPr/>
        <p:txBody>
          <a:bodyPr/>
          <a:lstStyle/>
          <a:p>
            <a:fld id="{0A7EE7EA-B460-4B1D-B1AF-414F5C4DFD99}" type="datetimeFigureOut">
              <a:rPr lang="en-US" smtClean="0"/>
              <a:t>9/11/2021</a:t>
            </a:fld>
            <a:endParaRPr lang="en-US"/>
          </a:p>
        </p:txBody>
      </p:sp>
      <p:sp>
        <p:nvSpPr>
          <p:cNvPr id="8" name="Footer Placeholder 7">
            <a:extLst>
              <a:ext uri="{FF2B5EF4-FFF2-40B4-BE49-F238E27FC236}">
                <a16:creationId xmlns:a16="http://schemas.microsoft.com/office/drawing/2014/main" id="{70C12E3D-B208-4AE0-AF81-1765089F3E5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B5723CF-745F-4AC9-8B4F-32E795E6A506}"/>
              </a:ext>
            </a:extLst>
          </p:cNvPr>
          <p:cNvSpPr>
            <a:spLocks noGrp="1"/>
          </p:cNvSpPr>
          <p:nvPr>
            <p:ph type="sldNum" sz="quarter" idx="12"/>
          </p:nvPr>
        </p:nvSpPr>
        <p:spPr/>
        <p:txBody>
          <a:bodyPr/>
          <a:lstStyle/>
          <a:p>
            <a:fld id="{3B94D104-2624-4EDC-AFB3-1CC86E51913C}" type="slidenum">
              <a:rPr lang="en-US" smtClean="0"/>
              <a:t>‹#›</a:t>
            </a:fld>
            <a:endParaRPr lang="en-US"/>
          </a:p>
        </p:txBody>
      </p:sp>
    </p:spTree>
    <p:extLst>
      <p:ext uri="{BB962C8B-B14F-4D97-AF65-F5344CB8AC3E}">
        <p14:creationId xmlns:p14="http://schemas.microsoft.com/office/powerpoint/2010/main" val="33775040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098C20-4A54-4B04-9D3F-A04128AA11A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1D7B1B4-3802-410B-BC6F-85893C2F0A09}"/>
              </a:ext>
            </a:extLst>
          </p:cNvPr>
          <p:cNvSpPr>
            <a:spLocks noGrp="1"/>
          </p:cNvSpPr>
          <p:nvPr>
            <p:ph type="dt" sz="half" idx="10"/>
          </p:nvPr>
        </p:nvSpPr>
        <p:spPr/>
        <p:txBody>
          <a:bodyPr/>
          <a:lstStyle/>
          <a:p>
            <a:fld id="{0A7EE7EA-B460-4B1D-B1AF-414F5C4DFD99}" type="datetimeFigureOut">
              <a:rPr lang="en-US" smtClean="0"/>
              <a:t>9/11/2021</a:t>
            </a:fld>
            <a:endParaRPr lang="en-US"/>
          </a:p>
        </p:txBody>
      </p:sp>
      <p:sp>
        <p:nvSpPr>
          <p:cNvPr id="4" name="Footer Placeholder 3">
            <a:extLst>
              <a:ext uri="{FF2B5EF4-FFF2-40B4-BE49-F238E27FC236}">
                <a16:creationId xmlns:a16="http://schemas.microsoft.com/office/drawing/2014/main" id="{0AF22BCF-556C-4A4F-AFFF-4C99BF51BC2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38241BD-1251-4B12-BF82-51A8E799C5FD}"/>
              </a:ext>
            </a:extLst>
          </p:cNvPr>
          <p:cNvSpPr>
            <a:spLocks noGrp="1"/>
          </p:cNvSpPr>
          <p:nvPr>
            <p:ph type="sldNum" sz="quarter" idx="12"/>
          </p:nvPr>
        </p:nvSpPr>
        <p:spPr/>
        <p:txBody>
          <a:bodyPr/>
          <a:lstStyle/>
          <a:p>
            <a:fld id="{3B94D104-2624-4EDC-AFB3-1CC86E51913C}" type="slidenum">
              <a:rPr lang="en-US" smtClean="0"/>
              <a:t>‹#›</a:t>
            </a:fld>
            <a:endParaRPr lang="en-US"/>
          </a:p>
        </p:txBody>
      </p:sp>
    </p:spTree>
    <p:extLst>
      <p:ext uri="{BB962C8B-B14F-4D97-AF65-F5344CB8AC3E}">
        <p14:creationId xmlns:p14="http://schemas.microsoft.com/office/powerpoint/2010/main" val="24148228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55806FB-D661-476E-B8AF-E71BB4D96641}"/>
              </a:ext>
            </a:extLst>
          </p:cNvPr>
          <p:cNvSpPr>
            <a:spLocks noGrp="1"/>
          </p:cNvSpPr>
          <p:nvPr>
            <p:ph type="dt" sz="half" idx="10"/>
          </p:nvPr>
        </p:nvSpPr>
        <p:spPr/>
        <p:txBody>
          <a:bodyPr/>
          <a:lstStyle/>
          <a:p>
            <a:fld id="{0A7EE7EA-B460-4B1D-B1AF-414F5C4DFD99}" type="datetimeFigureOut">
              <a:rPr lang="en-US" smtClean="0"/>
              <a:t>9/11/2021</a:t>
            </a:fld>
            <a:endParaRPr lang="en-US"/>
          </a:p>
        </p:txBody>
      </p:sp>
      <p:sp>
        <p:nvSpPr>
          <p:cNvPr id="3" name="Footer Placeholder 2">
            <a:extLst>
              <a:ext uri="{FF2B5EF4-FFF2-40B4-BE49-F238E27FC236}">
                <a16:creationId xmlns:a16="http://schemas.microsoft.com/office/drawing/2014/main" id="{C9B9D1EA-AF91-4285-89C5-821B1212119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54A6CF1-A6D8-4F0B-ABBC-5772C6CCDF94}"/>
              </a:ext>
            </a:extLst>
          </p:cNvPr>
          <p:cNvSpPr>
            <a:spLocks noGrp="1"/>
          </p:cNvSpPr>
          <p:nvPr>
            <p:ph type="sldNum" sz="quarter" idx="12"/>
          </p:nvPr>
        </p:nvSpPr>
        <p:spPr/>
        <p:txBody>
          <a:bodyPr/>
          <a:lstStyle/>
          <a:p>
            <a:fld id="{3B94D104-2624-4EDC-AFB3-1CC86E51913C}" type="slidenum">
              <a:rPr lang="en-US" smtClean="0"/>
              <a:t>‹#›</a:t>
            </a:fld>
            <a:endParaRPr lang="en-US"/>
          </a:p>
        </p:txBody>
      </p:sp>
    </p:spTree>
    <p:extLst>
      <p:ext uri="{BB962C8B-B14F-4D97-AF65-F5344CB8AC3E}">
        <p14:creationId xmlns:p14="http://schemas.microsoft.com/office/powerpoint/2010/main" val="27804636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1162CC-116E-4109-BDA4-30F57883248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A6B50B1-48F0-412F-8558-1D94960740C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34E82AC-4099-4F88-9306-F77BEF45F9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B90D116-CD28-4DA5-8C1A-B66EA41D6E90}"/>
              </a:ext>
            </a:extLst>
          </p:cNvPr>
          <p:cNvSpPr>
            <a:spLocks noGrp="1"/>
          </p:cNvSpPr>
          <p:nvPr>
            <p:ph type="dt" sz="half" idx="10"/>
          </p:nvPr>
        </p:nvSpPr>
        <p:spPr/>
        <p:txBody>
          <a:bodyPr/>
          <a:lstStyle/>
          <a:p>
            <a:fld id="{0A7EE7EA-B460-4B1D-B1AF-414F5C4DFD99}" type="datetimeFigureOut">
              <a:rPr lang="en-US" smtClean="0"/>
              <a:t>9/11/2021</a:t>
            </a:fld>
            <a:endParaRPr lang="en-US"/>
          </a:p>
        </p:txBody>
      </p:sp>
      <p:sp>
        <p:nvSpPr>
          <p:cNvPr id="6" name="Footer Placeholder 5">
            <a:extLst>
              <a:ext uri="{FF2B5EF4-FFF2-40B4-BE49-F238E27FC236}">
                <a16:creationId xmlns:a16="http://schemas.microsoft.com/office/drawing/2014/main" id="{C6AA09B2-F720-4AE9-848C-5EB65B0F42B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6AA881C-9503-4B8A-AAEE-EFD37829353B}"/>
              </a:ext>
            </a:extLst>
          </p:cNvPr>
          <p:cNvSpPr>
            <a:spLocks noGrp="1"/>
          </p:cNvSpPr>
          <p:nvPr>
            <p:ph type="sldNum" sz="quarter" idx="12"/>
          </p:nvPr>
        </p:nvSpPr>
        <p:spPr/>
        <p:txBody>
          <a:bodyPr/>
          <a:lstStyle/>
          <a:p>
            <a:fld id="{3B94D104-2624-4EDC-AFB3-1CC86E51913C}" type="slidenum">
              <a:rPr lang="en-US" smtClean="0"/>
              <a:t>‹#›</a:t>
            </a:fld>
            <a:endParaRPr lang="en-US"/>
          </a:p>
        </p:txBody>
      </p:sp>
    </p:spTree>
    <p:extLst>
      <p:ext uri="{BB962C8B-B14F-4D97-AF65-F5344CB8AC3E}">
        <p14:creationId xmlns:p14="http://schemas.microsoft.com/office/powerpoint/2010/main" val="11270248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C1BF50-90D2-4E28-840A-BB7A692492E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FE38A26-6362-4296-90D2-0C1C52D64CD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2AC9146-788A-4F72-8045-1F6ECA33DEB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9BE5191-6BA8-4010-BBCC-2042F560015E}"/>
              </a:ext>
            </a:extLst>
          </p:cNvPr>
          <p:cNvSpPr>
            <a:spLocks noGrp="1"/>
          </p:cNvSpPr>
          <p:nvPr>
            <p:ph type="dt" sz="half" idx="10"/>
          </p:nvPr>
        </p:nvSpPr>
        <p:spPr/>
        <p:txBody>
          <a:bodyPr/>
          <a:lstStyle/>
          <a:p>
            <a:fld id="{0A7EE7EA-B460-4B1D-B1AF-414F5C4DFD99}" type="datetimeFigureOut">
              <a:rPr lang="en-US" smtClean="0"/>
              <a:t>9/11/2021</a:t>
            </a:fld>
            <a:endParaRPr lang="en-US"/>
          </a:p>
        </p:txBody>
      </p:sp>
      <p:sp>
        <p:nvSpPr>
          <p:cNvPr id="6" name="Footer Placeholder 5">
            <a:extLst>
              <a:ext uri="{FF2B5EF4-FFF2-40B4-BE49-F238E27FC236}">
                <a16:creationId xmlns:a16="http://schemas.microsoft.com/office/drawing/2014/main" id="{260C3130-42FF-4DBE-A73F-E4E457BFB41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3D6FD48-07D5-4FFD-880F-EE09031B6BB2}"/>
              </a:ext>
            </a:extLst>
          </p:cNvPr>
          <p:cNvSpPr>
            <a:spLocks noGrp="1"/>
          </p:cNvSpPr>
          <p:nvPr>
            <p:ph type="sldNum" sz="quarter" idx="12"/>
          </p:nvPr>
        </p:nvSpPr>
        <p:spPr/>
        <p:txBody>
          <a:bodyPr/>
          <a:lstStyle/>
          <a:p>
            <a:fld id="{3B94D104-2624-4EDC-AFB3-1CC86E51913C}" type="slidenum">
              <a:rPr lang="en-US" smtClean="0"/>
              <a:t>‹#›</a:t>
            </a:fld>
            <a:endParaRPr lang="en-US"/>
          </a:p>
        </p:txBody>
      </p:sp>
    </p:spTree>
    <p:extLst>
      <p:ext uri="{BB962C8B-B14F-4D97-AF65-F5344CB8AC3E}">
        <p14:creationId xmlns:p14="http://schemas.microsoft.com/office/powerpoint/2010/main" val="24680455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65C6CC1-2306-4621-AC65-1949C5763A1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2B76618-6E39-49C0-A890-778B06AD3BE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E3C5D74-0161-494A-BC73-8B7E6AAB83E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7EE7EA-B460-4B1D-B1AF-414F5C4DFD99}" type="datetimeFigureOut">
              <a:rPr lang="en-US" smtClean="0"/>
              <a:t>9/11/2021</a:t>
            </a:fld>
            <a:endParaRPr lang="en-US"/>
          </a:p>
        </p:txBody>
      </p:sp>
      <p:sp>
        <p:nvSpPr>
          <p:cNvPr id="5" name="Footer Placeholder 4">
            <a:extLst>
              <a:ext uri="{FF2B5EF4-FFF2-40B4-BE49-F238E27FC236}">
                <a16:creationId xmlns:a16="http://schemas.microsoft.com/office/drawing/2014/main" id="{19BEC33C-7B2B-485F-82FA-836FBACDBB0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A51163A-ABFF-4A75-8B79-FC2DF541A7D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94D104-2624-4EDC-AFB3-1CC86E51913C}" type="slidenum">
              <a:rPr lang="en-US" smtClean="0"/>
              <a:t>‹#›</a:t>
            </a:fld>
            <a:endParaRPr lang="en-US"/>
          </a:p>
        </p:txBody>
      </p:sp>
    </p:spTree>
    <p:extLst>
      <p:ext uri="{BB962C8B-B14F-4D97-AF65-F5344CB8AC3E}">
        <p14:creationId xmlns:p14="http://schemas.microsoft.com/office/powerpoint/2010/main" val="16710610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8F51F4-CD34-4AE7-9474-9005C44CAE8B}"/>
              </a:ext>
            </a:extLst>
          </p:cNvPr>
          <p:cNvSpPr>
            <a:spLocks noGrp="1"/>
          </p:cNvSpPr>
          <p:nvPr>
            <p:ph type="ctrTitle"/>
          </p:nvPr>
        </p:nvSpPr>
        <p:spPr>
          <a:xfrm>
            <a:off x="1524000" y="445673"/>
            <a:ext cx="9144000" cy="2387600"/>
          </a:xfrm>
        </p:spPr>
        <p:txBody>
          <a:bodyPr>
            <a:normAutofit/>
          </a:bodyPr>
          <a:lstStyle/>
          <a:p>
            <a:r>
              <a:rPr lang="en-US" sz="6600" u="sng" dirty="0">
                <a:latin typeface="Comic Sans MS" panose="030F0702030302020204" pitchFamily="66" charset="0"/>
              </a:rPr>
              <a:t>Place Value </a:t>
            </a:r>
          </a:p>
        </p:txBody>
      </p:sp>
      <p:sp>
        <p:nvSpPr>
          <p:cNvPr id="3" name="Subtitle 2">
            <a:extLst>
              <a:ext uri="{FF2B5EF4-FFF2-40B4-BE49-F238E27FC236}">
                <a16:creationId xmlns:a16="http://schemas.microsoft.com/office/drawing/2014/main" id="{279A5FED-6BD4-4E76-AF12-01F142A0AA1D}"/>
              </a:ext>
            </a:extLst>
          </p:cNvPr>
          <p:cNvSpPr>
            <a:spLocks noGrp="1"/>
          </p:cNvSpPr>
          <p:nvPr>
            <p:ph type="subTitle" idx="1"/>
          </p:nvPr>
        </p:nvSpPr>
        <p:spPr>
          <a:xfrm>
            <a:off x="1524000" y="2925348"/>
            <a:ext cx="9144000" cy="1655762"/>
          </a:xfrm>
        </p:spPr>
        <p:txBody>
          <a:bodyPr>
            <a:normAutofit/>
          </a:bodyPr>
          <a:lstStyle/>
          <a:p>
            <a:r>
              <a:rPr lang="en-US" sz="2800">
                <a:latin typeface="Comic Sans MS" panose="030F0702030302020204" pitchFamily="66" charset="0"/>
              </a:rPr>
              <a:t>Lesson 4</a:t>
            </a:r>
            <a:endParaRPr lang="en-US" sz="2800" dirty="0">
              <a:latin typeface="Comic Sans MS" panose="030F0702030302020204" pitchFamily="66" charset="0"/>
            </a:endParaRPr>
          </a:p>
        </p:txBody>
      </p:sp>
      <p:pic>
        <p:nvPicPr>
          <p:cNvPr id="1026" name="Picture 2" descr="See the source image">
            <a:extLst>
              <a:ext uri="{FF2B5EF4-FFF2-40B4-BE49-F238E27FC236}">
                <a16:creationId xmlns:a16="http://schemas.microsoft.com/office/drawing/2014/main" id="{D7EADB43-E412-44DB-8A66-38D40E30716A}"/>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08136" y="3918021"/>
            <a:ext cx="3381346" cy="2679557"/>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See the source image">
            <a:extLst>
              <a:ext uri="{FF2B5EF4-FFF2-40B4-BE49-F238E27FC236}">
                <a16:creationId xmlns:a16="http://schemas.microsoft.com/office/drawing/2014/main" id="{098F5CF4-F2B9-4F97-A276-AB791CB92248}"/>
              </a:ext>
            </a:extLst>
          </p:cNvPr>
          <p:cNvPicPr>
            <a:picLocks noChangeAspect="1" noChangeArrowheads="1"/>
          </p:cNvPicPr>
          <p:nvPr/>
        </p:nvPicPr>
        <p:blipFill rotWithShape="1">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t="15726" r="66344"/>
          <a:stretch/>
        </p:blipFill>
        <p:spPr bwMode="auto">
          <a:xfrm>
            <a:off x="9413678" y="4115508"/>
            <a:ext cx="2778322" cy="2650296"/>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6839556B-7F38-4D4F-B04E-CB309E84165F}"/>
              </a:ext>
            </a:extLst>
          </p:cNvPr>
          <p:cNvPicPr>
            <a:picLocks noChangeAspect="1"/>
          </p:cNvPicPr>
          <p:nvPr/>
        </p:nvPicPr>
        <p:blipFill rotWithShape="1">
          <a:blip r:embed="rId4"/>
          <a:srcRect l="6094" t="41314" r="54375" b="30972"/>
          <a:stretch/>
        </p:blipFill>
        <p:spPr>
          <a:xfrm>
            <a:off x="4036096" y="4399549"/>
            <a:ext cx="4819650" cy="1900652"/>
          </a:xfrm>
          <a:prstGeom prst="rect">
            <a:avLst/>
          </a:prstGeom>
        </p:spPr>
      </p:pic>
    </p:spTree>
    <p:extLst>
      <p:ext uri="{BB962C8B-B14F-4D97-AF65-F5344CB8AC3E}">
        <p14:creationId xmlns:p14="http://schemas.microsoft.com/office/powerpoint/2010/main" val="20540290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92036E-0F11-442E-A81F-8E50FDC07235}"/>
              </a:ext>
            </a:extLst>
          </p:cNvPr>
          <p:cNvSpPr>
            <a:spLocks noGrp="1"/>
          </p:cNvSpPr>
          <p:nvPr>
            <p:ph type="title"/>
          </p:nvPr>
        </p:nvSpPr>
        <p:spPr/>
        <p:txBody>
          <a:bodyPr/>
          <a:lstStyle/>
          <a:p>
            <a:pPr algn="ctr"/>
            <a:r>
              <a:rPr lang="en-US" b="1" u="sng" dirty="0">
                <a:latin typeface="Comic Sans MS" panose="030F0702030302020204" pitchFamily="66" charset="0"/>
              </a:rPr>
              <a:t>Number sentences</a:t>
            </a:r>
          </a:p>
        </p:txBody>
      </p:sp>
      <p:sp>
        <p:nvSpPr>
          <p:cNvPr id="3" name="Content Placeholder 2">
            <a:extLst>
              <a:ext uri="{FF2B5EF4-FFF2-40B4-BE49-F238E27FC236}">
                <a16:creationId xmlns:a16="http://schemas.microsoft.com/office/drawing/2014/main" id="{A1C70ADF-9632-4071-95BE-DAD43C32D0A8}"/>
              </a:ext>
            </a:extLst>
          </p:cNvPr>
          <p:cNvSpPr>
            <a:spLocks noGrp="1"/>
          </p:cNvSpPr>
          <p:nvPr>
            <p:ph idx="1"/>
          </p:nvPr>
        </p:nvSpPr>
        <p:spPr>
          <a:xfrm>
            <a:off x="838200" y="1373804"/>
            <a:ext cx="10525461" cy="1325563"/>
          </a:xfrm>
        </p:spPr>
        <p:txBody>
          <a:bodyPr/>
          <a:lstStyle/>
          <a:p>
            <a:pPr marL="0" indent="0">
              <a:buNone/>
            </a:pPr>
            <a:r>
              <a:rPr lang="en-US" dirty="0">
                <a:latin typeface="Comic Sans MS" panose="030F0702030302020204" pitchFamily="66" charset="0"/>
              </a:rPr>
              <a:t>In this case, number sentences add two numbers together and give a total answer.</a:t>
            </a:r>
          </a:p>
        </p:txBody>
      </p:sp>
      <p:pic>
        <p:nvPicPr>
          <p:cNvPr id="5" name="Picture 4">
            <a:extLst>
              <a:ext uri="{FF2B5EF4-FFF2-40B4-BE49-F238E27FC236}">
                <a16:creationId xmlns:a16="http://schemas.microsoft.com/office/drawing/2014/main" id="{3186A2F3-BEA4-4BD6-86E4-EF516A6DC6BD}"/>
              </a:ext>
            </a:extLst>
          </p:cNvPr>
          <p:cNvPicPr>
            <a:picLocks noChangeAspect="1"/>
          </p:cNvPicPr>
          <p:nvPr/>
        </p:nvPicPr>
        <p:blipFill rotWithShape="1">
          <a:blip r:embed="rId3"/>
          <a:srcRect l="26911" t="44706" r="50544" b="22352"/>
          <a:stretch/>
        </p:blipFill>
        <p:spPr>
          <a:xfrm>
            <a:off x="3281002" y="2168625"/>
            <a:ext cx="5629995" cy="4627395"/>
          </a:xfrm>
          <a:prstGeom prst="rect">
            <a:avLst/>
          </a:prstGeom>
        </p:spPr>
      </p:pic>
      <p:sp>
        <p:nvSpPr>
          <p:cNvPr id="6" name="Rectangle 5">
            <a:extLst>
              <a:ext uri="{FF2B5EF4-FFF2-40B4-BE49-F238E27FC236}">
                <a16:creationId xmlns:a16="http://schemas.microsoft.com/office/drawing/2014/main" id="{A5216226-D235-41E7-99BE-EA3C7101DED6}"/>
              </a:ext>
            </a:extLst>
          </p:cNvPr>
          <p:cNvSpPr/>
          <p:nvPr/>
        </p:nvSpPr>
        <p:spPr>
          <a:xfrm>
            <a:off x="4238513" y="3181102"/>
            <a:ext cx="720763" cy="89288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a:solidFill>
                  <a:schemeClr val="tx1"/>
                </a:solidFill>
              </a:rPr>
              <a:t>41</a:t>
            </a:r>
          </a:p>
        </p:txBody>
      </p:sp>
      <p:sp>
        <p:nvSpPr>
          <p:cNvPr id="7" name="Rectangle 6">
            <a:extLst>
              <a:ext uri="{FF2B5EF4-FFF2-40B4-BE49-F238E27FC236}">
                <a16:creationId xmlns:a16="http://schemas.microsoft.com/office/drawing/2014/main" id="{E60170DE-FE14-4FBC-AA9A-8CF768800F60}"/>
              </a:ext>
            </a:extLst>
          </p:cNvPr>
          <p:cNvSpPr/>
          <p:nvPr/>
        </p:nvSpPr>
        <p:spPr>
          <a:xfrm>
            <a:off x="7041696" y="3177304"/>
            <a:ext cx="720763" cy="89288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a:solidFill>
                  <a:schemeClr val="tx1"/>
                </a:solidFill>
              </a:rPr>
              <a:t>51</a:t>
            </a:r>
          </a:p>
        </p:txBody>
      </p:sp>
    </p:spTree>
    <p:extLst>
      <p:ext uri="{BB962C8B-B14F-4D97-AF65-F5344CB8AC3E}">
        <p14:creationId xmlns:p14="http://schemas.microsoft.com/office/powerpoint/2010/main" val="3583775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F1052E-84D3-486E-9B44-BC4C5F6193F5}"/>
              </a:ext>
            </a:extLst>
          </p:cNvPr>
          <p:cNvSpPr>
            <a:spLocks noGrp="1"/>
          </p:cNvSpPr>
          <p:nvPr>
            <p:ph type="title"/>
          </p:nvPr>
        </p:nvSpPr>
        <p:spPr/>
        <p:txBody>
          <a:bodyPr/>
          <a:lstStyle/>
          <a:p>
            <a:pPr algn="ctr"/>
            <a:r>
              <a:rPr lang="en-US" b="1" u="sng" dirty="0">
                <a:latin typeface="Comic Sans MS" panose="030F0702030302020204" pitchFamily="66" charset="0"/>
              </a:rPr>
              <a:t>Your task</a:t>
            </a:r>
          </a:p>
        </p:txBody>
      </p:sp>
      <p:sp>
        <p:nvSpPr>
          <p:cNvPr id="3" name="Content Placeholder 2">
            <a:extLst>
              <a:ext uri="{FF2B5EF4-FFF2-40B4-BE49-F238E27FC236}">
                <a16:creationId xmlns:a16="http://schemas.microsoft.com/office/drawing/2014/main" id="{5131749A-49C4-43EC-8C69-889BEC61ED70}"/>
              </a:ext>
            </a:extLst>
          </p:cNvPr>
          <p:cNvSpPr>
            <a:spLocks noGrp="1"/>
          </p:cNvSpPr>
          <p:nvPr>
            <p:ph idx="1"/>
          </p:nvPr>
        </p:nvSpPr>
        <p:spPr/>
        <p:txBody>
          <a:bodyPr>
            <a:normAutofit/>
          </a:bodyPr>
          <a:lstStyle/>
          <a:p>
            <a:pPr marL="0" indent="0">
              <a:lnSpc>
                <a:spcPct val="107000"/>
              </a:lnSpc>
              <a:spcAft>
                <a:spcPts val="800"/>
              </a:spcAft>
              <a:buNone/>
            </a:pPr>
            <a:r>
              <a:rPr lang="en-GB" dirty="0">
                <a:latin typeface="Comic Sans MS" panose="030F0702030302020204" pitchFamily="66" charset="0"/>
                <a:ea typeface="Calibri" panose="020F0502020204030204" pitchFamily="34" charset="0"/>
                <a:cs typeface="Times New Roman" panose="02020603050405020304" pitchFamily="18" charset="0"/>
              </a:rPr>
              <a:t>C</a:t>
            </a:r>
            <a:r>
              <a:rPr lang="en-GB" dirty="0">
                <a:effectLst/>
                <a:latin typeface="Comic Sans MS" panose="030F0702030302020204" pitchFamily="66" charset="0"/>
                <a:ea typeface="Calibri" panose="020F0502020204030204" pitchFamily="34" charset="0"/>
                <a:cs typeface="Times New Roman" panose="02020603050405020304" pitchFamily="18" charset="0"/>
              </a:rPr>
              <a:t>hoose and complete the ‘Varied Fluency’ and ‘Reasoning and Problem Solving’ worksheet that matches your understanding of place value. If you want to complete the greater depth sheets, start with the expected sheets first.</a:t>
            </a:r>
            <a:endParaRPr lang="en-US" dirty="0">
              <a:latin typeface="Comic Sans MS" panose="030F0702030302020204" pitchFamily="66" charset="0"/>
              <a:ea typeface="Calibri" panose="020F0502020204030204" pitchFamily="34" charset="0"/>
              <a:cs typeface="Times New Roman" panose="02020603050405020304" pitchFamily="18" charset="0"/>
            </a:endParaRPr>
          </a:p>
          <a:p>
            <a:pPr marL="0" indent="0">
              <a:lnSpc>
                <a:spcPct val="107000"/>
              </a:lnSpc>
              <a:spcAft>
                <a:spcPts val="800"/>
              </a:spcAft>
              <a:buNone/>
            </a:pPr>
            <a:endParaRPr lang="en-US" b="1" dirty="0">
              <a:effectLst/>
              <a:latin typeface="Comic Sans MS" panose="030F0702030302020204" pitchFamily="66"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n-GB" b="1" dirty="0">
                <a:effectLst/>
                <a:latin typeface="Comic Sans MS" panose="030F0702030302020204" pitchFamily="66" charset="0"/>
                <a:ea typeface="Calibri" panose="020F0502020204030204" pitchFamily="34" charset="0"/>
                <a:cs typeface="Times New Roman" panose="02020603050405020304" pitchFamily="18" charset="0"/>
              </a:rPr>
              <a:t>EXT - </a:t>
            </a:r>
            <a:r>
              <a:rPr lang="en-GB" dirty="0">
                <a:effectLst/>
                <a:latin typeface="Comic Sans MS" panose="030F0702030302020204" pitchFamily="66" charset="0"/>
                <a:ea typeface="Calibri" panose="020F0502020204030204" pitchFamily="34" charset="0"/>
                <a:cs typeface="Times New Roman" panose="02020603050405020304" pitchFamily="18" charset="0"/>
              </a:rPr>
              <a:t>Read and solve the discussion problems. Make sure to explain your reasoning.</a:t>
            </a:r>
            <a:endParaRPr lang="en-US" dirty="0">
              <a:latin typeface="Comic Sans MS" panose="030F0702030302020204" pitchFamily="66" charset="0"/>
            </a:endParaRPr>
          </a:p>
        </p:txBody>
      </p:sp>
    </p:spTree>
    <p:extLst>
      <p:ext uri="{BB962C8B-B14F-4D97-AF65-F5344CB8AC3E}">
        <p14:creationId xmlns:p14="http://schemas.microsoft.com/office/powerpoint/2010/main" val="1789626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3E50D8-1BD2-4ADB-82B5-0A00CBF39DF0}"/>
              </a:ext>
            </a:extLst>
          </p:cNvPr>
          <p:cNvSpPr>
            <a:spLocks noGrp="1"/>
          </p:cNvSpPr>
          <p:nvPr>
            <p:ph type="title"/>
          </p:nvPr>
        </p:nvSpPr>
        <p:spPr>
          <a:xfrm>
            <a:off x="838200" y="-56161"/>
            <a:ext cx="10515600" cy="1325563"/>
          </a:xfrm>
        </p:spPr>
        <p:txBody>
          <a:bodyPr/>
          <a:lstStyle/>
          <a:p>
            <a:pPr algn="ctr"/>
            <a:r>
              <a:rPr lang="en-US" b="1" u="sng" dirty="0">
                <a:latin typeface="Comic Sans MS" panose="030F0702030302020204" pitchFamily="66" charset="0"/>
              </a:rPr>
              <a:t>Plenary </a:t>
            </a:r>
          </a:p>
        </p:txBody>
      </p:sp>
      <p:pic>
        <p:nvPicPr>
          <p:cNvPr id="5" name="Picture 4">
            <a:extLst>
              <a:ext uri="{FF2B5EF4-FFF2-40B4-BE49-F238E27FC236}">
                <a16:creationId xmlns:a16="http://schemas.microsoft.com/office/drawing/2014/main" id="{D5330148-2C2D-4AF1-B706-D3344A49E6C3}"/>
              </a:ext>
            </a:extLst>
          </p:cNvPr>
          <p:cNvPicPr>
            <a:picLocks noChangeAspect="1"/>
          </p:cNvPicPr>
          <p:nvPr/>
        </p:nvPicPr>
        <p:blipFill rotWithShape="1">
          <a:blip r:embed="rId3"/>
          <a:srcRect l="22588" t="26824" r="23942" b="9647"/>
          <a:stretch/>
        </p:blipFill>
        <p:spPr>
          <a:xfrm>
            <a:off x="2343653" y="1269402"/>
            <a:ext cx="8080507" cy="5400339"/>
          </a:xfrm>
          <a:prstGeom prst="rect">
            <a:avLst/>
          </a:prstGeom>
        </p:spPr>
      </p:pic>
    </p:spTree>
    <p:extLst>
      <p:ext uri="{BB962C8B-B14F-4D97-AF65-F5344CB8AC3E}">
        <p14:creationId xmlns:p14="http://schemas.microsoft.com/office/powerpoint/2010/main" val="2179207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DC15B1-283E-4931-9AAA-A913D7B43F1E}"/>
              </a:ext>
            </a:extLst>
          </p:cNvPr>
          <p:cNvSpPr>
            <a:spLocks noGrp="1"/>
          </p:cNvSpPr>
          <p:nvPr>
            <p:ph type="title"/>
          </p:nvPr>
        </p:nvSpPr>
        <p:spPr/>
        <p:txBody>
          <a:bodyPr/>
          <a:lstStyle/>
          <a:p>
            <a:r>
              <a:rPr lang="en-US" sz="3600" u="sng" dirty="0">
                <a:latin typeface="Comic Sans MS" panose="030F0702030302020204" pitchFamily="66" charset="0"/>
              </a:rPr>
              <a:t>YR2 LO: To consolidate my understanding of place value.</a:t>
            </a:r>
            <a:endParaRPr lang="en-US" dirty="0">
              <a:latin typeface="Comic Sans MS" panose="030F0702030302020204" pitchFamily="66" charset="0"/>
            </a:endParaRPr>
          </a:p>
        </p:txBody>
      </p:sp>
      <p:sp>
        <p:nvSpPr>
          <p:cNvPr id="3" name="Content Placeholder 2">
            <a:extLst>
              <a:ext uri="{FF2B5EF4-FFF2-40B4-BE49-F238E27FC236}">
                <a16:creationId xmlns:a16="http://schemas.microsoft.com/office/drawing/2014/main" id="{023D790C-A2E8-4E4D-A5EF-37674B661453}"/>
              </a:ext>
            </a:extLst>
          </p:cNvPr>
          <p:cNvSpPr>
            <a:spLocks noGrp="1"/>
          </p:cNvSpPr>
          <p:nvPr>
            <p:ph idx="1"/>
          </p:nvPr>
        </p:nvSpPr>
        <p:spPr/>
        <p:txBody>
          <a:bodyPr/>
          <a:lstStyle/>
          <a:p>
            <a:pPr marL="342900" lvl="0" indent="-342900">
              <a:lnSpc>
                <a:spcPct val="107000"/>
              </a:lnSpc>
              <a:buFont typeface="Calibri" panose="020F0502020204030204" pitchFamily="34" charset="0"/>
              <a:buChar char="-"/>
            </a:pPr>
            <a:r>
              <a:rPr lang="en-US" b="1" dirty="0">
                <a:effectLst/>
                <a:latin typeface="Comic Sans MS" panose="030F0702030302020204" pitchFamily="66" charset="0"/>
                <a:ea typeface="Calibri" panose="020F0502020204030204" pitchFamily="34" charset="0"/>
                <a:cs typeface="Times New Roman" panose="02020603050405020304" pitchFamily="18" charset="0"/>
              </a:rPr>
              <a:t>I can read and write numbers up to 100.</a:t>
            </a:r>
            <a:endParaRPr lang="en-US" dirty="0">
              <a:effectLst/>
              <a:latin typeface="Comic Sans MS" panose="030F0702030302020204" pitchFamily="66" charset="0"/>
              <a:ea typeface="Calibri" panose="020F0502020204030204" pitchFamily="34" charset="0"/>
              <a:cs typeface="Times New Roman" panose="02020603050405020304" pitchFamily="18" charset="0"/>
            </a:endParaRPr>
          </a:p>
          <a:p>
            <a:pPr marL="342900" lvl="0" indent="-342900">
              <a:lnSpc>
                <a:spcPct val="107000"/>
              </a:lnSpc>
              <a:buFont typeface="Calibri" panose="020F0502020204030204" pitchFamily="34" charset="0"/>
              <a:buChar char="-"/>
            </a:pPr>
            <a:r>
              <a:rPr lang="en-US" b="1" dirty="0">
                <a:effectLst/>
                <a:latin typeface="Comic Sans MS" panose="030F0702030302020204" pitchFamily="66" charset="0"/>
                <a:ea typeface="Calibri" panose="020F0502020204030204" pitchFamily="34" charset="0"/>
                <a:cs typeface="Times New Roman" panose="02020603050405020304" pitchFamily="18" charset="0"/>
              </a:rPr>
              <a:t>I can recognize and represent the value of each digit in a two-digit number.</a:t>
            </a:r>
            <a:endParaRPr lang="en-US" dirty="0">
              <a:effectLst/>
              <a:latin typeface="Comic Sans MS" panose="030F0702030302020204" pitchFamily="66"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Calibri" panose="020F0502020204030204" pitchFamily="34" charset="0"/>
              <a:buChar char="-"/>
            </a:pPr>
            <a:r>
              <a:rPr lang="en-US" b="1" dirty="0">
                <a:effectLst/>
                <a:latin typeface="Comic Sans MS" panose="030F0702030302020204" pitchFamily="66" charset="0"/>
                <a:ea typeface="Calibri" panose="020F0502020204030204" pitchFamily="34" charset="0"/>
                <a:cs typeface="Times New Roman" panose="02020603050405020304" pitchFamily="18" charset="0"/>
              </a:rPr>
              <a:t>I can use place value and number facts to solve problems.</a:t>
            </a:r>
            <a:endParaRPr lang="en-US" dirty="0">
              <a:effectLst/>
              <a:latin typeface="Comic Sans MS" panose="030F0702030302020204" pitchFamily="66" charset="0"/>
              <a:ea typeface="Calibri" panose="020F0502020204030204" pitchFamily="34" charset="0"/>
              <a:cs typeface="Times New Roman" panose="02020603050405020304" pitchFamily="18" charset="0"/>
            </a:endParaRPr>
          </a:p>
          <a:p>
            <a:pPr marL="0" indent="0">
              <a:lnSpc>
                <a:spcPct val="107000"/>
              </a:lnSpc>
              <a:spcAft>
                <a:spcPts val="800"/>
              </a:spcAft>
              <a:buNone/>
            </a:pPr>
            <a:endParaRPr lang="en-US" sz="1800" dirty="0">
              <a:effectLst/>
              <a:latin typeface="Comic Sans MS" panose="030F0702030302020204" pitchFamily="66"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597294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5D9D57-B5DA-4AB8-B320-34BECBBED557}"/>
              </a:ext>
            </a:extLst>
          </p:cNvPr>
          <p:cNvSpPr>
            <a:spLocks noGrp="1"/>
          </p:cNvSpPr>
          <p:nvPr>
            <p:ph type="title"/>
          </p:nvPr>
        </p:nvSpPr>
        <p:spPr/>
        <p:txBody>
          <a:bodyPr>
            <a:noAutofit/>
          </a:bodyPr>
          <a:lstStyle/>
          <a:p>
            <a:r>
              <a:rPr lang="en-US" sz="3600" u="sng" dirty="0">
                <a:latin typeface="Comic Sans MS" panose="030F0702030302020204" pitchFamily="66" charset="0"/>
              </a:rPr>
              <a:t>YR3 LO: To consolidate my understanding of place value.</a:t>
            </a:r>
          </a:p>
        </p:txBody>
      </p:sp>
      <p:sp>
        <p:nvSpPr>
          <p:cNvPr id="3" name="Content Placeholder 2">
            <a:extLst>
              <a:ext uri="{FF2B5EF4-FFF2-40B4-BE49-F238E27FC236}">
                <a16:creationId xmlns:a16="http://schemas.microsoft.com/office/drawing/2014/main" id="{F71B2AD0-4407-42EC-83B6-59B42F17855F}"/>
              </a:ext>
            </a:extLst>
          </p:cNvPr>
          <p:cNvSpPr>
            <a:spLocks noGrp="1"/>
          </p:cNvSpPr>
          <p:nvPr>
            <p:ph idx="1"/>
          </p:nvPr>
        </p:nvSpPr>
        <p:spPr/>
        <p:txBody>
          <a:bodyPr/>
          <a:lstStyle/>
          <a:p>
            <a:pPr marL="342900" lvl="0" indent="-342900">
              <a:lnSpc>
                <a:spcPct val="107000"/>
              </a:lnSpc>
              <a:buFont typeface="Calibri" panose="020F0502020204030204" pitchFamily="34" charset="0"/>
              <a:buChar char="-"/>
            </a:pPr>
            <a:r>
              <a:rPr lang="en-US" b="1" dirty="0">
                <a:effectLst/>
                <a:latin typeface="Comic Sans MS" panose="030F0702030302020204" pitchFamily="66" charset="0"/>
                <a:ea typeface="Calibri" panose="020F0502020204030204" pitchFamily="34" charset="0"/>
                <a:cs typeface="Times New Roman" panose="02020603050405020304" pitchFamily="18" charset="0"/>
              </a:rPr>
              <a:t>I can read and write numbers up to 1000.</a:t>
            </a:r>
            <a:endParaRPr lang="en-US" dirty="0">
              <a:effectLst/>
              <a:latin typeface="Comic Sans MS" panose="030F0702030302020204" pitchFamily="66" charset="0"/>
              <a:ea typeface="Calibri" panose="020F0502020204030204" pitchFamily="34" charset="0"/>
              <a:cs typeface="Times New Roman" panose="02020603050405020304" pitchFamily="18" charset="0"/>
            </a:endParaRPr>
          </a:p>
          <a:p>
            <a:pPr marL="342900" lvl="0" indent="-342900">
              <a:lnSpc>
                <a:spcPct val="107000"/>
              </a:lnSpc>
              <a:buFont typeface="Calibri" panose="020F0502020204030204" pitchFamily="34" charset="0"/>
              <a:buChar char="-"/>
            </a:pPr>
            <a:r>
              <a:rPr lang="en-US" b="1" dirty="0">
                <a:effectLst/>
                <a:latin typeface="Comic Sans MS" panose="030F0702030302020204" pitchFamily="66" charset="0"/>
                <a:ea typeface="Calibri" panose="020F0502020204030204" pitchFamily="34" charset="0"/>
                <a:cs typeface="Times New Roman" panose="02020603050405020304" pitchFamily="18" charset="0"/>
              </a:rPr>
              <a:t>I can recognize and represent the value of each digit in a three-digit number.</a:t>
            </a:r>
            <a:endParaRPr lang="en-US" dirty="0">
              <a:effectLst/>
              <a:latin typeface="Comic Sans MS" panose="030F0702030302020204" pitchFamily="66"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Calibri" panose="020F0502020204030204" pitchFamily="34" charset="0"/>
              <a:buChar char="-"/>
            </a:pPr>
            <a:r>
              <a:rPr lang="en-US" b="1" dirty="0">
                <a:effectLst/>
                <a:latin typeface="Comic Sans MS" panose="030F0702030302020204" pitchFamily="66" charset="0"/>
                <a:ea typeface="Calibri" panose="020F0502020204030204" pitchFamily="34" charset="0"/>
                <a:cs typeface="Times New Roman" panose="02020603050405020304" pitchFamily="18" charset="0"/>
              </a:rPr>
              <a:t>I can use place value and number facts to solve problems.</a:t>
            </a:r>
            <a:endParaRPr lang="en-US" dirty="0">
              <a:effectLst/>
              <a:latin typeface="Comic Sans MS" panose="030F0702030302020204" pitchFamily="66" charset="0"/>
              <a:ea typeface="Calibri" panose="020F0502020204030204" pitchFamily="34"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30204368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DB85B15F-7B1F-4085-828B-52F298AD4993}"/>
              </a:ext>
            </a:extLst>
          </p:cNvPr>
          <p:cNvSpPr>
            <a:spLocks noGrp="1"/>
          </p:cNvSpPr>
          <p:nvPr>
            <p:ph type="title"/>
          </p:nvPr>
        </p:nvSpPr>
        <p:spPr>
          <a:xfrm>
            <a:off x="838200" y="-110363"/>
            <a:ext cx="10515600" cy="1325563"/>
          </a:xfrm>
        </p:spPr>
        <p:txBody>
          <a:bodyPr/>
          <a:lstStyle/>
          <a:p>
            <a:pPr algn="ctr"/>
            <a:r>
              <a:rPr lang="en-US" u="sng" dirty="0">
                <a:latin typeface="Comic Sans MS" panose="030F0702030302020204" pitchFamily="66" charset="0"/>
              </a:rPr>
              <a:t>Starter</a:t>
            </a:r>
          </a:p>
        </p:txBody>
      </p:sp>
      <p:sp>
        <p:nvSpPr>
          <p:cNvPr id="4" name="Content Placeholder 2">
            <a:extLst>
              <a:ext uri="{FF2B5EF4-FFF2-40B4-BE49-F238E27FC236}">
                <a16:creationId xmlns:a16="http://schemas.microsoft.com/office/drawing/2014/main" id="{8CD84C89-7D78-4A53-A7F1-5886C0BE6115}"/>
              </a:ext>
            </a:extLst>
          </p:cNvPr>
          <p:cNvSpPr>
            <a:spLocks noGrp="1"/>
          </p:cNvSpPr>
          <p:nvPr>
            <p:ph idx="1"/>
          </p:nvPr>
        </p:nvSpPr>
        <p:spPr>
          <a:xfrm>
            <a:off x="838200" y="1825625"/>
            <a:ext cx="10515600" cy="4351338"/>
          </a:xfrm>
        </p:spPr>
        <p:txBody>
          <a:bodyPr>
            <a:normAutofit/>
          </a:bodyPr>
          <a:lstStyle/>
          <a:p>
            <a:pPr marL="0" indent="0">
              <a:buNone/>
            </a:pPr>
            <a:r>
              <a:rPr lang="en-US" sz="3600" dirty="0">
                <a:latin typeface="Comic Sans MS" panose="030F0702030302020204" pitchFamily="66" charset="0"/>
                <a:ea typeface="Calibri" panose="020F0502020204030204" pitchFamily="34" charset="0"/>
                <a:cs typeface="Times New Roman" panose="02020603050405020304" pitchFamily="18" charset="0"/>
              </a:rPr>
              <a:t>On your whiteboards, write these numbers in words.</a:t>
            </a:r>
          </a:p>
          <a:p>
            <a:pPr marL="0" indent="0">
              <a:buNone/>
            </a:pPr>
            <a:endParaRPr lang="en-US" sz="3600" dirty="0">
              <a:effectLst/>
              <a:latin typeface="Comic Sans MS" panose="030F0702030302020204" pitchFamily="66" charset="0"/>
              <a:ea typeface="Calibri" panose="020F0502020204030204" pitchFamily="34" charset="0"/>
              <a:cs typeface="Times New Roman" panose="02020603050405020304" pitchFamily="18" charset="0"/>
            </a:endParaRPr>
          </a:p>
          <a:p>
            <a:pPr marL="0" indent="0">
              <a:buNone/>
            </a:pPr>
            <a:r>
              <a:rPr lang="en-US" sz="3600" dirty="0">
                <a:latin typeface="Comic Sans MS" panose="030F0702030302020204" pitchFamily="66" charset="0"/>
                <a:ea typeface="Calibri" panose="020F0502020204030204" pitchFamily="34" charset="0"/>
                <a:cs typeface="Times New Roman" panose="02020603050405020304" pitchFamily="18" charset="0"/>
              </a:rPr>
              <a:t>E.g. 5 would be five.</a:t>
            </a:r>
          </a:p>
          <a:p>
            <a:pPr marL="0" indent="0">
              <a:buNone/>
            </a:pPr>
            <a:endParaRPr lang="en-US" sz="3600" dirty="0">
              <a:effectLst/>
              <a:latin typeface="Comic Sans MS" panose="030F0702030302020204" pitchFamily="66" charset="0"/>
              <a:ea typeface="Calibri" panose="020F0502020204030204" pitchFamily="34" charset="0"/>
              <a:cs typeface="Times New Roman" panose="02020603050405020304" pitchFamily="18" charset="0"/>
            </a:endParaRPr>
          </a:p>
          <a:p>
            <a:pPr marL="0" indent="0" algn="ctr">
              <a:buNone/>
            </a:pPr>
            <a:r>
              <a:rPr lang="en-US" sz="3600" dirty="0">
                <a:latin typeface="Comic Sans MS" panose="030F0702030302020204" pitchFamily="66" charset="0"/>
                <a:ea typeface="Calibri" panose="020F0502020204030204" pitchFamily="34" charset="0"/>
                <a:cs typeface="Times New Roman" panose="02020603050405020304" pitchFamily="18" charset="0"/>
              </a:rPr>
              <a:t>27          84          153          639</a:t>
            </a:r>
            <a:endParaRPr lang="en-US" sz="3600" dirty="0">
              <a:effectLst/>
              <a:latin typeface="Comic Sans MS" panose="030F0702030302020204" pitchFamily="66" charset="0"/>
              <a:ea typeface="Calibri" panose="020F0502020204030204" pitchFamily="34" charset="0"/>
              <a:cs typeface="Times New Roman" panose="02020603050405020304" pitchFamily="18" charset="0"/>
            </a:endParaRPr>
          </a:p>
          <a:p>
            <a:endParaRPr lang="en-US" sz="3600" dirty="0"/>
          </a:p>
        </p:txBody>
      </p:sp>
    </p:spTree>
    <p:extLst>
      <p:ext uri="{BB962C8B-B14F-4D97-AF65-F5344CB8AC3E}">
        <p14:creationId xmlns:p14="http://schemas.microsoft.com/office/powerpoint/2010/main" val="17440583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2721875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F49B6B-E843-4E0A-80A3-473FCA4ED55C}"/>
              </a:ext>
            </a:extLst>
          </p:cNvPr>
          <p:cNvSpPr>
            <a:spLocks noGrp="1"/>
          </p:cNvSpPr>
          <p:nvPr>
            <p:ph type="title"/>
          </p:nvPr>
        </p:nvSpPr>
        <p:spPr/>
        <p:txBody>
          <a:bodyPr/>
          <a:lstStyle/>
          <a:p>
            <a:pPr algn="ctr"/>
            <a:r>
              <a:rPr lang="en-US" b="1" u="sng" dirty="0">
                <a:latin typeface="Comic Sans MS" panose="030F0702030302020204" pitchFamily="66" charset="0"/>
              </a:rPr>
              <a:t>Dienes/Base 10</a:t>
            </a:r>
          </a:p>
        </p:txBody>
      </p:sp>
      <p:pic>
        <p:nvPicPr>
          <p:cNvPr id="4" name="Picture 2" descr="See the source image">
            <a:extLst>
              <a:ext uri="{FF2B5EF4-FFF2-40B4-BE49-F238E27FC236}">
                <a16:creationId xmlns:a16="http://schemas.microsoft.com/office/drawing/2014/main" id="{93539A99-4CDD-4BE5-AED2-C887E161E6E1}"/>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13852" y="1515637"/>
            <a:ext cx="5982148" cy="4740570"/>
          </a:xfrm>
          <a:prstGeom prst="rect">
            <a:avLst/>
          </a:prstGeom>
          <a:noFill/>
          <a:extLst>
            <a:ext uri="{909E8E84-426E-40DD-AFC4-6F175D3DCCD1}">
              <a14:hiddenFill xmlns:a14="http://schemas.microsoft.com/office/drawing/2010/main">
                <a:solidFill>
                  <a:srgbClr val="FFFFFF"/>
                </a:solidFill>
              </a14:hiddenFill>
            </a:ext>
          </a:extLst>
        </p:spPr>
      </p:pic>
      <p:sp>
        <p:nvSpPr>
          <p:cNvPr id="9" name="Subtitle 2">
            <a:extLst>
              <a:ext uri="{FF2B5EF4-FFF2-40B4-BE49-F238E27FC236}">
                <a16:creationId xmlns:a16="http://schemas.microsoft.com/office/drawing/2014/main" id="{94A248D8-F2C2-435D-8B96-03A2575E7B53}"/>
              </a:ext>
            </a:extLst>
          </p:cNvPr>
          <p:cNvSpPr txBox="1">
            <a:spLocks/>
          </p:cNvSpPr>
          <p:nvPr/>
        </p:nvSpPr>
        <p:spPr>
          <a:xfrm>
            <a:off x="7108065" y="2346905"/>
            <a:ext cx="4101403" cy="265540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dirty="0">
                <a:latin typeface="Comic Sans MS" panose="030F0702030302020204" pitchFamily="66" charset="0"/>
              </a:rPr>
              <a:t>Big squares = 100</a:t>
            </a:r>
          </a:p>
          <a:p>
            <a:pPr marL="0" indent="0" algn="ctr">
              <a:buNone/>
            </a:pPr>
            <a:endParaRPr lang="en-US" dirty="0">
              <a:latin typeface="Comic Sans MS" panose="030F0702030302020204" pitchFamily="66" charset="0"/>
            </a:endParaRPr>
          </a:p>
          <a:p>
            <a:pPr marL="0" indent="0" algn="ctr">
              <a:buNone/>
            </a:pPr>
            <a:r>
              <a:rPr lang="en-US" dirty="0">
                <a:latin typeface="Comic Sans MS" panose="030F0702030302020204" pitchFamily="66" charset="0"/>
              </a:rPr>
              <a:t>Long sticks = 10</a:t>
            </a:r>
          </a:p>
          <a:p>
            <a:pPr marL="0" indent="0" algn="ctr">
              <a:buNone/>
            </a:pPr>
            <a:endParaRPr lang="en-US" dirty="0">
              <a:latin typeface="Comic Sans MS" panose="030F0702030302020204" pitchFamily="66" charset="0"/>
            </a:endParaRPr>
          </a:p>
          <a:p>
            <a:pPr marL="0" indent="0" algn="ctr">
              <a:buNone/>
            </a:pPr>
            <a:r>
              <a:rPr lang="en-US" dirty="0">
                <a:latin typeface="Comic Sans MS" panose="030F0702030302020204" pitchFamily="66" charset="0"/>
              </a:rPr>
              <a:t>Small cubes = 1</a:t>
            </a:r>
          </a:p>
          <a:p>
            <a:pPr marL="0" indent="0" algn="ctr">
              <a:buNone/>
            </a:pPr>
            <a:endParaRPr lang="en-US" dirty="0">
              <a:latin typeface="Comic Sans MS" panose="030F0702030302020204" pitchFamily="66" charset="0"/>
            </a:endParaRPr>
          </a:p>
        </p:txBody>
      </p:sp>
    </p:spTree>
    <p:extLst>
      <p:ext uri="{BB962C8B-B14F-4D97-AF65-F5344CB8AC3E}">
        <p14:creationId xmlns:p14="http://schemas.microsoft.com/office/powerpoint/2010/main" val="9272189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F7582C-ACA8-457E-8362-DA545EDD6465}"/>
              </a:ext>
            </a:extLst>
          </p:cNvPr>
          <p:cNvSpPr>
            <a:spLocks noGrp="1"/>
          </p:cNvSpPr>
          <p:nvPr>
            <p:ph type="title"/>
          </p:nvPr>
        </p:nvSpPr>
        <p:spPr/>
        <p:txBody>
          <a:bodyPr/>
          <a:lstStyle/>
          <a:p>
            <a:pPr algn="ctr"/>
            <a:r>
              <a:rPr lang="en-US" b="1" u="sng" dirty="0">
                <a:latin typeface="Comic Sans MS" panose="030F0702030302020204" pitchFamily="66" charset="0"/>
              </a:rPr>
              <a:t>Numicon</a:t>
            </a:r>
          </a:p>
        </p:txBody>
      </p:sp>
      <p:pic>
        <p:nvPicPr>
          <p:cNvPr id="6" name="Picture 4" descr="See the source image">
            <a:extLst>
              <a:ext uri="{FF2B5EF4-FFF2-40B4-BE49-F238E27FC236}">
                <a16:creationId xmlns:a16="http://schemas.microsoft.com/office/drawing/2014/main" id="{3CDFBC97-5EBF-449E-900E-37C349EAE379}"/>
              </a:ext>
            </a:extLst>
          </p:cNvPr>
          <p:cNvPicPr>
            <a:picLocks noChangeAspect="1" noChangeArrowheads="1"/>
          </p:cNvPicPr>
          <p:nvPr/>
        </p:nvPicPr>
        <p:blipFill>
          <a:blip r:embed="rId2">
            <a:clrChange>
              <a:clrFrom>
                <a:srgbClr val="FFFEFD"/>
              </a:clrFrom>
              <a:clrTo>
                <a:srgbClr val="FFFEFD">
                  <a:alpha val="0"/>
                </a:srgbClr>
              </a:clrTo>
            </a:clrChange>
            <a:extLst>
              <a:ext uri="{28A0092B-C50C-407E-A947-70E740481C1C}">
                <a14:useLocalDpi xmlns:a14="http://schemas.microsoft.com/office/drawing/2010/main" val="0"/>
              </a:ext>
            </a:extLst>
          </a:blip>
          <a:srcRect/>
          <a:stretch>
            <a:fillRect/>
          </a:stretch>
        </p:blipFill>
        <p:spPr bwMode="auto">
          <a:xfrm>
            <a:off x="649043" y="1690688"/>
            <a:ext cx="1757083" cy="4370851"/>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descr="See the source image">
            <a:extLst>
              <a:ext uri="{FF2B5EF4-FFF2-40B4-BE49-F238E27FC236}">
                <a16:creationId xmlns:a16="http://schemas.microsoft.com/office/drawing/2014/main" id="{C57BA44F-7ED4-4144-87CC-C3D1639C0C0E}"/>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599764" y="3423278"/>
            <a:ext cx="1757083" cy="2638261"/>
          </a:xfrm>
          <a:prstGeom prst="rect">
            <a:avLst/>
          </a:prstGeom>
          <a:noFill/>
          <a:extLst>
            <a:ext uri="{909E8E84-426E-40DD-AFC4-6F175D3DCCD1}">
              <a14:hiddenFill xmlns:a14="http://schemas.microsoft.com/office/drawing/2010/main">
                <a:solidFill>
                  <a:srgbClr val="FFFFFF"/>
                </a:solidFill>
              </a14:hiddenFill>
            </a:ext>
          </a:extLst>
        </p:spPr>
      </p:pic>
      <p:sp>
        <p:nvSpPr>
          <p:cNvPr id="11" name="Subtitle 2">
            <a:extLst>
              <a:ext uri="{FF2B5EF4-FFF2-40B4-BE49-F238E27FC236}">
                <a16:creationId xmlns:a16="http://schemas.microsoft.com/office/drawing/2014/main" id="{93B92EEB-0E32-4A63-B2D7-4C7527D5707C}"/>
              </a:ext>
            </a:extLst>
          </p:cNvPr>
          <p:cNvSpPr txBox="1">
            <a:spLocks/>
          </p:cNvSpPr>
          <p:nvPr/>
        </p:nvSpPr>
        <p:spPr>
          <a:xfrm>
            <a:off x="7108065" y="1925619"/>
            <a:ext cx="4101403" cy="4567256"/>
          </a:xfrm>
          <a:prstGeom prst="rect">
            <a:avLst/>
          </a:prstGeom>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dirty="0">
                <a:latin typeface="Comic Sans MS" panose="030F0702030302020204" pitchFamily="66" charset="0"/>
              </a:rPr>
              <a:t>The circles in the </a:t>
            </a:r>
            <a:r>
              <a:rPr lang="en-US" dirty="0" err="1">
                <a:latin typeface="Comic Sans MS" panose="030F0702030302020204" pitchFamily="66" charset="0"/>
              </a:rPr>
              <a:t>numicon</a:t>
            </a:r>
            <a:r>
              <a:rPr lang="en-US" dirty="0">
                <a:latin typeface="Comic Sans MS" panose="030F0702030302020204" pitchFamily="66" charset="0"/>
              </a:rPr>
              <a:t> help us to figure out the number. If two pieces of </a:t>
            </a:r>
            <a:r>
              <a:rPr lang="en-US" dirty="0" err="1">
                <a:latin typeface="Comic Sans MS" panose="030F0702030302020204" pitchFamily="66" charset="0"/>
              </a:rPr>
              <a:t>numicon</a:t>
            </a:r>
            <a:r>
              <a:rPr lang="en-US" dirty="0">
                <a:latin typeface="Comic Sans MS" panose="030F0702030302020204" pitchFamily="66" charset="0"/>
              </a:rPr>
              <a:t> have the same number of circles, we can just add the number again.</a:t>
            </a:r>
          </a:p>
          <a:p>
            <a:pPr marL="0" indent="0" algn="ctr">
              <a:buNone/>
            </a:pPr>
            <a:endParaRPr lang="en-US" dirty="0">
              <a:latin typeface="Comic Sans MS" panose="030F0702030302020204" pitchFamily="66" charset="0"/>
            </a:endParaRPr>
          </a:p>
          <a:p>
            <a:pPr marL="0" indent="0" algn="ctr">
              <a:buNone/>
            </a:pPr>
            <a:endParaRPr lang="en-US" dirty="0">
              <a:latin typeface="Comic Sans MS" panose="030F0702030302020204" pitchFamily="66" charset="0"/>
            </a:endParaRPr>
          </a:p>
          <a:p>
            <a:pPr marL="0" indent="0" algn="ctr">
              <a:buNone/>
            </a:pPr>
            <a:r>
              <a:rPr lang="en-US" dirty="0">
                <a:latin typeface="Comic Sans MS" panose="030F0702030302020204" pitchFamily="66" charset="0"/>
              </a:rPr>
              <a:t>For example, two 5 pieces of </a:t>
            </a:r>
            <a:r>
              <a:rPr lang="en-US" dirty="0" err="1">
                <a:latin typeface="Comic Sans MS" panose="030F0702030302020204" pitchFamily="66" charset="0"/>
              </a:rPr>
              <a:t>numicon</a:t>
            </a:r>
            <a:r>
              <a:rPr lang="en-US" dirty="0">
                <a:latin typeface="Comic Sans MS" panose="030F0702030302020204" pitchFamily="66" charset="0"/>
              </a:rPr>
              <a:t> is the same as 5 + 5</a:t>
            </a:r>
          </a:p>
          <a:p>
            <a:pPr marL="0" indent="0" algn="ctr">
              <a:buNone/>
            </a:pPr>
            <a:endParaRPr lang="en-US" dirty="0">
              <a:latin typeface="Comic Sans MS" panose="030F0702030302020204" pitchFamily="66" charset="0"/>
            </a:endParaRPr>
          </a:p>
        </p:txBody>
      </p:sp>
    </p:spTree>
    <p:extLst>
      <p:ext uri="{BB962C8B-B14F-4D97-AF65-F5344CB8AC3E}">
        <p14:creationId xmlns:p14="http://schemas.microsoft.com/office/powerpoint/2010/main" val="29126602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EFF00D-730B-4391-A0BD-DE63060A5A80}"/>
              </a:ext>
            </a:extLst>
          </p:cNvPr>
          <p:cNvSpPr>
            <a:spLocks noGrp="1"/>
          </p:cNvSpPr>
          <p:nvPr>
            <p:ph type="title"/>
          </p:nvPr>
        </p:nvSpPr>
        <p:spPr/>
        <p:txBody>
          <a:bodyPr/>
          <a:lstStyle/>
          <a:p>
            <a:pPr algn="ctr"/>
            <a:r>
              <a:rPr lang="en-US" b="1" u="sng" dirty="0">
                <a:latin typeface="Comic Sans MS" panose="030F0702030302020204" pitchFamily="66" charset="0"/>
              </a:rPr>
              <a:t>Place value counters</a:t>
            </a:r>
          </a:p>
        </p:txBody>
      </p:sp>
      <p:pic>
        <p:nvPicPr>
          <p:cNvPr id="5" name="Picture 2" descr="See the source image">
            <a:extLst>
              <a:ext uri="{FF2B5EF4-FFF2-40B4-BE49-F238E27FC236}">
                <a16:creationId xmlns:a16="http://schemas.microsoft.com/office/drawing/2014/main" id="{4B9ED18C-1068-4D05-9351-5F58BCDB608C}"/>
              </a:ext>
            </a:extLst>
          </p:cNvPr>
          <p:cNvPicPr>
            <a:picLocks noChangeAspect="1" noChangeArrowheads="1"/>
          </p:cNvPicPr>
          <p:nvPr/>
        </p:nvPicPr>
        <p:blipFill rotWithShape="1">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l="978" t="49739" r="88045" b="2393"/>
          <a:stretch/>
        </p:blipFill>
        <p:spPr bwMode="auto">
          <a:xfrm>
            <a:off x="1263180" y="1490770"/>
            <a:ext cx="1609111" cy="5258689"/>
          </a:xfrm>
          <a:prstGeom prst="rect">
            <a:avLst/>
          </a:prstGeom>
          <a:noFill/>
          <a:extLst>
            <a:ext uri="{909E8E84-426E-40DD-AFC4-6F175D3DCCD1}">
              <a14:hiddenFill xmlns:a14="http://schemas.microsoft.com/office/drawing/2010/main">
                <a:solidFill>
                  <a:srgbClr val="FFFFFF"/>
                </a:solidFill>
              </a14:hiddenFill>
            </a:ext>
          </a:extLst>
        </p:spPr>
      </p:pic>
      <p:sp>
        <p:nvSpPr>
          <p:cNvPr id="8" name="Subtitle 2">
            <a:extLst>
              <a:ext uri="{FF2B5EF4-FFF2-40B4-BE49-F238E27FC236}">
                <a16:creationId xmlns:a16="http://schemas.microsoft.com/office/drawing/2014/main" id="{166BAD16-C104-499C-964E-6A991723DBA6}"/>
              </a:ext>
            </a:extLst>
          </p:cNvPr>
          <p:cNvSpPr txBox="1">
            <a:spLocks/>
          </p:cNvSpPr>
          <p:nvPr/>
        </p:nvSpPr>
        <p:spPr>
          <a:xfrm>
            <a:off x="7108065" y="2346905"/>
            <a:ext cx="4101403" cy="2655401"/>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dirty="0">
                <a:latin typeface="Comic Sans MS" panose="030F0702030302020204" pitchFamily="66" charset="0"/>
              </a:rPr>
              <a:t>Place value counters are easy because the number on the counter tells us its’ value! They might be different </a:t>
            </a:r>
            <a:r>
              <a:rPr lang="en-US" dirty="0" err="1">
                <a:latin typeface="Comic Sans MS" panose="030F0702030302020204" pitchFamily="66" charset="0"/>
              </a:rPr>
              <a:t>colours</a:t>
            </a:r>
            <a:r>
              <a:rPr lang="en-US" dirty="0">
                <a:latin typeface="Comic Sans MS" panose="030F0702030302020204" pitchFamily="66" charset="0"/>
              </a:rPr>
              <a:t> but the number will always be correct.</a:t>
            </a:r>
          </a:p>
          <a:p>
            <a:pPr marL="0" indent="0" algn="ctr">
              <a:buNone/>
            </a:pPr>
            <a:endParaRPr lang="en-US" dirty="0">
              <a:latin typeface="Comic Sans MS" panose="030F0702030302020204" pitchFamily="66" charset="0"/>
            </a:endParaRPr>
          </a:p>
        </p:txBody>
      </p:sp>
      <p:pic>
        <p:nvPicPr>
          <p:cNvPr id="9" name="Picture 2" descr="See the source image">
            <a:extLst>
              <a:ext uri="{FF2B5EF4-FFF2-40B4-BE49-F238E27FC236}">
                <a16:creationId xmlns:a16="http://schemas.microsoft.com/office/drawing/2014/main" id="{31D7DF87-A9CA-4410-87C3-6640A1583E2C}"/>
              </a:ext>
            </a:extLst>
          </p:cNvPr>
          <p:cNvPicPr>
            <a:picLocks noChangeAspect="1" noChangeArrowheads="1"/>
          </p:cNvPicPr>
          <p:nvPr/>
        </p:nvPicPr>
        <p:blipFill rotWithShape="1">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l="978" t="49739" r="88045" b="2393"/>
          <a:stretch/>
        </p:blipFill>
        <p:spPr bwMode="auto">
          <a:xfrm>
            <a:off x="3039985" y="1490769"/>
            <a:ext cx="1609111" cy="52586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313896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4C66C7-0F24-4498-BEE9-071339699079}"/>
              </a:ext>
            </a:extLst>
          </p:cNvPr>
          <p:cNvSpPr>
            <a:spLocks noGrp="1"/>
          </p:cNvSpPr>
          <p:nvPr>
            <p:ph type="title"/>
          </p:nvPr>
        </p:nvSpPr>
        <p:spPr/>
        <p:txBody>
          <a:bodyPr/>
          <a:lstStyle/>
          <a:p>
            <a:pPr algn="ctr"/>
            <a:r>
              <a:rPr lang="en-US" b="1" u="sng" dirty="0">
                <a:latin typeface="Comic Sans MS" panose="030F0702030302020204" pitchFamily="66" charset="0"/>
              </a:rPr>
              <a:t>Bar charts</a:t>
            </a:r>
          </a:p>
        </p:txBody>
      </p:sp>
      <p:sp>
        <p:nvSpPr>
          <p:cNvPr id="3" name="Content Placeholder 2">
            <a:extLst>
              <a:ext uri="{FF2B5EF4-FFF2-40B4-BE49-F238E27FC236}">
                <a16:creationId xmlns:a16="http://schemas.microsoft.com/office/drawing/2014/main" id="{54D20494-5EDA-48F1-813C-1D27F255D21C}"/>
              </a:ext>
            </a:extLst>
          </p:cNvPr>
          <p:cNvSpPr>
            <a:spLocks noGrp="1"/>
          </p:cNvSpPr>
          <p:nvPr>
            <p:ph idx="1"/>
          </p:nvPr>
        </p:nvSpPr>
        <p:spPr/>
        <p:txBody>
          <a:bodyPr/>
          <a:lstStyle/>
          <a:p>
            <a:pPr marL="0" indent="0">
              <a:buNone/>
            </a:pPr>
            <a:r>
              <a:rPr lang="en-US" dirty="0">
                <a:latin typeface="Comic Sans MS" panose="030F0702030302020204" pitchFamily="66" charset="0"/>
              </a:rPr>
              <a:t>Bar charts are the same as part-whole models, they just look a little bit different. The biggest bar is always the whole number.</a:t>
            </a:r>
          </a:p>
          <a:p>
            <a:pPr marL="0" indent="0">
              <a:buNone/>
            </a:pPr>
            <a:endParaRPr lang="en-US" dirty="0">
              <a:latin typeface="Comic Sans MS" panose="030F0702030302020204" pitchFamily="66" charset="0"/>
            </a:endParaRPr>
          </a:p>
          <a:p>
            <a:pPr marL="0" indent="0">
              <a:buNone/>
            </a:pPr>
            <a:endParaRPr lang="en-US" dirty="0">
              <a:latin typeface="Comic Sans MS" panose="030F0702030302020204" pitchFamily="66" charset="0"/>
            </a:endParaRPr>
          </a:p>
        </p:txBody>
      </p:sp>
      <p:pic>
        <p:nvPicPr>
          <p:cNvPr id="5" name="Picture 4">
            <a:extLst>
              <a:ext uri="{FF2B5EF4-FFF2-40B4-BE49-F238E27FC236}">
                <a16:creationId xmlns:a16="http://schemas.microsoft.com/office/drawing/2014/main" id="{DC78E1C1-5F56-45FA-BA5C-5BC84430736B}"/>
              </a:ext>
            </a:extLst>
          </p:cNvPr>
          <p:cNvPicPr>
            <a:picLocks noChangeAspect="1"/>
          </p:cNvPicPr>
          <p:nvPr/>
        </p:nvPicPr>
        <p:blipFill rotWithShape="1">
          <a:blip r:embed="rId3"/>
          <a:srcRect l="27000" t="23373" r="50639" b="52784"/>
          <a:stretch/>
        </p:blipFill>
        <p:spPr>
          <a:xfrm>
            <a:off x="3089039" y="2904565"/>
            <a:ext cx="6169710" cy="3700630"/>
          </a:xfrm>
          <a:prstGeom prst="rect">
            <a:avLst/>
          </a:prstGeom>
        </p:spPr>
      </p:pic>
    </p:spTree>
    <p:extLst>
      <p:ext uri="{BB962C8B-B14F-4D97-AF65-F5344CB8AC3E}">
        <p14:creationId xmlns:p14="http://schemas.microsoft.com/office/powerpoint/2010/main" val="39010124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2CC0C36368B3E43AA8704CB173414C6" ma:contentTypeVersion="11" ma:contentTypeDescription="Create a new document." ma:contentTypeScope="" ma:versionID="e74a16028a0b5b0f57608bf09d8b2660">
  <xsd:schema xmlns:xsd="http://www.w3.org/2001/XMLSchema" xmlns:xs="http://www.w3.org/2001/XMLSchema" xmlns:p="http://schemas.microsoft.com/office/2006/metadata/properties" xmlns:ns2="810dadb4-62c1-4fd3-aef3-0db6a8571ffe" targetNamespace="http://schemas.microsoft.com/office/2006/metadata/properties" ma:root="true" ma:fieldsID="9b39263f8dd01711e1fc9c8509195d36" ns2:_="">
    <xsd:import namespace="810dadb4-62c1-4fd3-aef3-0db6a8571ffe"/>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10dadb4-62c1-4fd3-aef3-0db6a8571ff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18" nillable="true" ma:displayName="Length (seconds)"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7B00EECF-DDC8-4561-82D3-7026B1544427}"/>
</file>

<file path=customXml/itemProps2.xml><?xml version="1.0" encoding="utf-8"?>
<ds:datastoreItem xmlns:ds="http://schemas.openxmlformats.org/officeDocument/2006/customXml" ds:itemID="{C202C503-60D6-4F39-AE5D-E8FB13A3F139}"/>
</file>

<file path=customXml/itemProps3.xml><?xml version="1.0" encoding="utf-8"?>
<ds:datastoreItem xmlns:ds="http://schemas.openxmlformats.org/officeDocument/2006/customXml" ds:itemID="{260BBEBE-17BC-4D56-B46D-F7DB07E89C98}"/>
</file>

<file path=docProps/app.xml><?xml version="1.0" encoding="utf-8"?>
<Properties xmlns="http://schemas.openxmlformats.org/officeDocument/2006/extended-properties" xmlns:vt="http://schemas.openxmlformats.org/officeDocument/2006/docPropsVTypes">
  <TotalTime>0</TotalTime>
  <Words>383</Words>
  <Application>Microsoft Office PowerPoint</Application>
  <PresentationFormat>Widescreen</PresentationFormat>
  <Paragraphs>46</Paragraphs>
  <Slides>12</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Calibri Light</vt:lpstr>
      <vt:lpstr>Comic Sans MS</vt:lpstr>
      <vt:lpstr>Office Theme</vt:lpstr>
      <vt:lpstr>Place Value </vt:lpstr>
      <vt:lpstr>YR2 LO: To consolidate my understanding of place value.</vt:lpstr>
      <vt:lpstr>YR3 LO: To consolidate my understanding of place value.</vt:lpstr>
      <vt:lpstr>Starter</vt:lpstr>
      <vt:lpstr>PowerPoint Presentation</vt:lpstr>
      <vt:lpstr>Dienes/Base 10</vt:lpstr>
      <vt:lpstr>Numicon</vt:lpstr>
      <vt:lpstr>Place value counters</vt:lpstr>
      <vt:lpstr>Bar charts</vt:lpstr>
      <vt:lpstr>Number sentences</vt:lpstr>
      <vt:lpstr>Your task</vt:lpstr>
      <vt:lpstr>Plenary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Place Value</dc:title>
  <dc:creator>A Chhibber</dc:creator>
  <cp:lastModifiedBy>A Chhibber</cp:lastModifiedBy>
  <cp:revision>107</cp:revision>
  <dcterms:created xsi:type="dcterms:W3CDTF">2021-09-06T20:47:37Z</dcterms:created>
  <dcterms:modified xsi:type="dcterms:W3CDTF">2021-09-11T21:26:56Z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0x010100A2CC0C36368B3E43AA8704CB173414C6</vt:lpwstr>
  </property>
</Properties>
</file>