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320" r:id="rId9"/>
    <p:sldId id="325" r:id="rId10"/>
    <p:sldId id="326" r:id="rId11"/>
    <p:sldId id="328" r:id="rId12"/>
    <p:sldId id="332" r:id="rId13"/>
    <p:sldId id="329" r:id="rId14"/>
    <p:sldId id="330" r:id="rId15"/>
    <p:sldId id="333" r:id="rId16"/>
    <p:sldId id="331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place-value/place-value-chart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Place Value Charts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E26B-5705-42C0-BF76-3B81CBEA7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we know these are 10 so we can count in 10s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we know these are 10 so we can count in 10s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partitioning first q’s using 10s and 1. For second question you could demonstrate using resources or drawing dienes on a WB to figure out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Demonstrate partitioning first q’s using 100s, 10s and 1. For second question you could demonstrate using resources or drawing dienes on a WB to figure out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Demonstrate partitioning using the given numbers. Numbers should be 30 split into 20 and 10 and 5 split into any two numbers that equal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540423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3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5AAC-F0B0-432C-8D4F-AF9525F2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Part Whole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2E94-E03B-408E-8D2B-DE3F237F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551" y="1825625"/>
            <a:ext cx="6007249" cy="18212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Sometimes we are given the whole number and must work out which two numbers add together to create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72105-2E54-4D1F-BDB8-492985D2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4" y="1901987"/>
            <a:ext cx="4691231" cy="43159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447C80-8621-4D26-A627-728031828420}"/>
              </a:ext>
            </a:extLst>
          </p:cNvPr>
          <p:cNvCxnSpPr>
            <a:cxnSpLocks/>
          </p:cNvCxnSpPr>
          <p:nvPr/>
        </p:nvCxnSpPr>
        <p:spPr>
          <a:xfrm flipH="1">
            <a:off x="4163210" y="2678654"/>
            <a:ext cx="118334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6953DE-929F-406B-9D90-B238B08179C3}"/>
              </a:ext>
            </a:extLst>
          </p:cNvPr>
          <p:cNvSpPr txBox="1">
            <a:spLocks/>
          </p:cNvSpPr>
          <p:nvPr/>
        </p:nvSpPr>
        <p:spPr>
          <a:xfrm>
            <a:off x="6184751" y="5036784"/>
            <a:ext cx="6007249" cy="182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Sometimes we are given one of the parts and must work out the missing number.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9DF59E-B375-415A-ADA3-CE078F229976}"/>
              </a:ext>
            </a:extLst>
          </p:cNvPr>
          <p:cNvCxnSpPr>
            <a:cxnSpLocks/>
          </p:cNvCxnSpPr>
          <p:nvPr/>
        </p:nvCxnSpPr>
        <p:spPr>
          <a:xfrm flipH="1" flipV="1">
            <a:off x="2764715" y="5724439"/>
            <a:ext cx="3242535" cy="7047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11828F-0312-4953-9D19-4272EEDC215B}"/>
              </a:ext>
            </a:extLst>
          </p:cNvPr>
          <p:cNvCxnSpPr>
            <a:cxnSpLocks/>
          </p:cNvCxnSpPr>
          <p:nvPr/>
        </p:nvCxnSpPr>
        <p:spPr>
          <a:xfrm flipH="1" flipV="1">
            <a:off x="5346551" y="5517712"/>
            <a:ext cx="739989" cy="1701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192A-63EE-4539-B510-08F3C87F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Aut2.2.5 - Tens and ones using part whole model on Vimeo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F8F8F-CAE7-441F-943A-846D110CD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2" t="22118" r="31706" b="20627"/>
          <a:stretch/>
        </p:blipFill>
        <p:spPr>
          <a:xfrm>
            <a:off x="3646842" y="2323652"/>
            <a:ext cx="4496697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65A-F21C-4E50-9182-F7B9420B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Practice questions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18C155F2-2634-4866-BDFF-071AEF4F3CCC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7845" b="7070"/>
          <a:stretch/>
        </p:blipFill>
        <p:spPr bwMode="auto">
          <a:xfrm>
            <a:off x="5676601" y="1791372"/>
            <a:ext cx="3927008" cy="3791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02602A03-A4FC-4140-B68A-0C2BC0737809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7845" b="7070"/>
          <a:stretch/>
        </p:blipFill>
        <p:spPr bwMode="auto">
          <a:xfrm>
            <a:off x="731521" y="1791372"/>
            <a:ext cx="3927008" cy="3791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B9D156-4F70-4DA4-B4CF-ADD8C438B460}"/>
              </a:ext>
            </a:extLst>
          </p:cNvPr>
          <p:cNvSpPr/>
          <p:nvPr/>
        </p:nvSpPr>
        <p:spPr>
          <a:xfrm>
            <a:off x="2091775" y="2419126"/>
            <a:ext cx="12065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62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9895B-C50E-472D-A0B1-F43ABD16E83C}"/>
              </a:ext>
            </a:extLst>
          </p:cNvPr>
          <p:cNvSpPr/>
          <p:nvPr/>
        </p:nvSpPr>
        <p:spPr>
          <a:xfrm>
            <a:off x="7036855" y="2354411"/>
            <a:ext cx="12065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62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074836-D208-4EF3-99F9-D32BB45EAF9F}"/>
              </a:ext>
            </a:extLst>
          </p:cNvPr>
          <p:cNvSpPr/>
          <p:nvPr/>
        </p:nvSpPr>
        <p:spPr>
          <a:xfrm>
            <a:off x="8243355" y="4292581"/>
            <a:ext cx="12065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0D5D-D8AD-42D3-9DA8-5A6DE70E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Your task: Year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7B985-553C-40F3-9619-59FB0F30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1825625"/>
            <a:ext cx="62439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Work through question sheet given to you to partition the number. Your first partition should always be tens and ones.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Use the clues given to find out the missing number. Remember to use resources to help if you are unsure of adding and taking away.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16FC6-F6D7-46C5-949C-685308A7B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1" t="15059" r="35677" b="19373"/>
          <a:stretch/>
        </p:blipFill>
        <p:spPr>
          <a:xfrm>
            <a:off x="838199" y="1495311"/>
            <a:ext cx="3780000" cy="49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65A-F21C-4E50-9182-F7B9420B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Practice questions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3BFF0F-C7B3-4E1C-920D-DB4D9D9165DF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5" t="34457" r="16414" b="10664"/>
          <a:stretch/>
        </p:blipFill>
        <p:spPr bwMode="auto">
          <a:xfrm>
            <a:off x="6642044" y="1852405"/>
            <a:ext cx="4086916" cy="3712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B01BB3-BCF1-4E93-A755-B6B4223178D2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5" t="34457" r="16414" b="10664"/>
          <a:stretch/>
        </p:blipFill>
        <p:spPr bwMode="auto">
          <a:xfrm>
            <a:off x="1463040" y="1852406"/>
            <a:ext cx="4086916" cy="3712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5CA3A34-A791-4DAB-B687-F792D5B4C5F1}"/>
              </a:ext>
            </a:extLst>
          </p:cNvPr>
          <p:cNvSpPr/>
          <p:nvPr/>
        </p:nvSpPr>
        <p:spPr>
          <a:xfrm>
            <a:off x="2640414" y="2193216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135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FE7E52-CBDC-41D5-AA74-B134C4D7128F}"/>
              </a:ext>
            </a:extLst>
          </p:cNvPr>
          <p:cNvSpPr/>
          <p:nvPr/>
        </p:nvSpPr>
        <p:spPr>
          <a:xfrm>
            <a:off x="7816635" y="2189536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135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9F0ACD-C01D-4C16-9AB0-4855BBBB9158}"/>
              </a:ext>
            </a:extLst>
          </p:cNvPr>
          <p:cNvSpPr/>
          <p:nvPr/>
        </p:nvSpPr>
        <p:spPr>
          <a:xfrm>
            <a:off x="9227681" y="4486388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 the source image">
            <a:extLst>
              <a:ext uri="{FF2B5EF4-FFF2-40B4-BE49-F238E27FC236}">
                <a16:creationId xmlns:a16="http://schemas.microsoft.com/office/drawing/2014/main" id="{3EF86BC2-1D91-40D4-A9E4-4A70AE326CFC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0043"/>
          <a:stretch/>
        </p:blipFill>
        <p:spPr bwMode="auto">
          <a:xfrm>
            <a:off x="2162287" y="1916300"/>
            <a:ext cx="7065394" cy="4430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9965A-F21C-4E50-9182-F7B9420B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Practice questions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A3A34-A791-4DAB-B687-F792D5B4C5F1}"/>
              </a:ext>
            </a:extLst>
          </p:cNvPr>
          <p:cNvSpPr/>
          <p:nvPr/>
        </p:nvSpPr>
        <p:spPr>
          <a:xfrm>
            <a:off x="4814077" y="2189536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FE7E52-CBDC-41D5-AA74-B134C4D7128F}"/>
              </a:ext>
            </a:extLst>
          </p:cNvPr>
          <p:cNvSpPr/>
          <p:nvPr/>
        </p:nvSpPr>
        <p:spPr>
          <a:xfrm>
            <a:off x="6708598" y="3788756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9F0ACD-C01D-4C16-9AB0-4855BBBB9158}"/>
              </a:ext>
            </a:extLst>
          </p:cNvPr>
          <p:cNvSpPr/>
          <p:nvPr/>
        </p:nvSpPr>
        <p:spPr>
          <a:xfrm>
            <a:off x="4318006" y="5260939"/>
            <a:ext cx="1501279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0D5D-D8AD-42D3-9DA8-5A6DE70E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Your task: Year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BE5D7-6BF7-4E09-B4B2-9F325516A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1" t="13490" r="33471" b="7137"/>
          <a:stretch/>
        </p:blipFill>
        <p:spPr>
          <a:xfrm>
            <a:off x="688489" y="1523729"/>
            <a:ext cx="3780000" cy="49551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FBB438-ED58-4D10-B59A-78E438554A9E}"/>
              </a:ext>
            </a:extLst>
          </p:cNvPr>
          <p:cNvSpPr txBox="1">
            <a:spLocks/>
          </p:cNvSpPr>
          <p:nvPr/>
        </p:nvSpPr>
        <p:spPr>
          <a:xfrm>
            <a:off x="5109882" y="1825625"/>
            <a:ext cx="62439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Work through question sheet given to you to partition the number. Your first partition should always be hundreds, tens and ones.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Use the clues given to find out the missing number. Remember to use resources to help if you are unsure of adding and taking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When you get to the questions at the bottom of the sheet, you need to partition your numbers further.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2BEA-7AE8-4715-84B3-F7A7154E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Ext for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0FAF6-79C1-4A82-A46F-D2741BBC7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3" t="15686" r="33559" b="8863"/>
          <a:stretch/>
        </p:blipFill>
        <p:spPr>
          <a:xfrm>
            <a:off x="408790" y="1463039"/>
            <a:ext cx="3969572" cy="51744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376CB-C7E1-4E6F-BAC3-1B3AF2E2D17B}"/>
              </a:ext>
            </a:extLst>
          </p:cNvPr>
          <p:cNvSpPr txBox="1">
            <a:spLocks/>
          </p:cNvSpPr>
          <p:nvPr/>
        </p:nvSpPr>
        <p:spPr>
          <a:xfrm>
            <a:off x="5109882" y="1825625"/>
            <a:ext cx="62439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Complete White Rose </a:t>
            </a:r>
            <a:r>
              <a:rPr lang="en-US" dirty="0" err="1">
                <a:latin typeface="Comic Sans MS" panose="030F0702030302020204" pitchFamily="66" charset="0"/>
              </a:rPr>
              <a:t>ext</a:t>
            </a:r>
            <a:r>
              <a:rPr lang="en-US">
                <a:latin typeface="Comic Sans MS" panose="030F0702030302020204" pitchFamily="66" charset="0"/>
              </a:rPr>
              <a:t> sheet.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latin typeface="Comic Sans MS" panose="030F0702030302020204" pitchFamily="66" charset="0"/>
              </a:rPr>
              <a:t>LO: To identify and represent numbers using different representations.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read and write numbers up to 100/1000.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dienes and PPW model to identify a number.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dienes and PPW model to represent a number.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partition a number in more than one way.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85B15F-7B1F-4085-828B-52F298A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26BA3-2475-4A30-BEC8-2E4C13BBB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r="6875"/>
          <a:stretch/>
        </p:blipFill>
        <p:spPr>
          <a:xfrm>
            <a:off x="6491341" y="1748702"/>
            <a:ext cx="5152913" cy="3360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46B78-75B5-4F61-B87E-4101CE392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7" t="15517" r="15624" b="8620"/>
          <a:stretch/>
        </p:blipFill>
        <p:spPr>
          <a:xfrm>
            <a:off x="258183" y="1842480"/>
            <a:ext cx="5152913" cy="31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B27A-885E-4E0C-B12D-5FC041A2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How many different ways might we see numbers?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1184F331-B978-40E9-BE57-49C1002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" y="223054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EC1CDACD-F1DE-44BF-9A76-A110FEEC7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6451639" y="2245172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59B2614-AB37-4ED7-B0B7-FC9CBD2BC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49739" r="88045" b="2393"/>
          <a:stretch/>
        </p:blipFill>
        <p:spPr bwMode="auto">
          <a:xfrm>
            <a:off x="4523511" y="2125944"/>
            <a:ext cx="892885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FFE137D-4171-42DE-8117-7716CA39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93" y="2238375"/>
            <a:ext cx="9572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D11CAB4F-742C-464D-A5D8-6EFAD757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45" y="3182294"/>
            <a:ext cx="957263" cy="14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41E1C4-E011-43C3-B039-8357F6BA44F3}"/>
              </a:ext>
            </a:extLst>
          </p:cNvPr>
          <p:cNvSpPr txBox="1">
            <a:spLocks/>
          </p:cNvSpPr>
          <p:nvPr/>
        </p:nvSpPr>
        <p:spPr>
          <a:xfrm>
            <a:off x="727934" y="5255014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Dienes (base 10)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A121DC1-2207-4502-8B3A-50EB1ECF41F2}"/>
              </a:ext>
            </a:extLst>
          </p:cNvPr>
          <p:cNvSpPr txBox="1">
            <a:spLocks/>
          </p:cNvSpPr>
          <p:nvPr/>
        </p:nvSpPr>
        <p:spPr>
          <a:xfrm>
            <a:off x="3818965" y="5352101"/>
            <a:ext cx="249218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Place Value Counters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265881A-585D-4310-BAED-3B7900E19A01}"/>
              </a:ext>
            </a:extLst>
          </p:cNvPr>
          <p:cNvSpPr txBox="1">
            <a:spLocks/>
          </p:cNvSpPr>
          <p:nvPr/>
        </p:nvSpPr>
        <p:spPr>
          <a:xfrm>
            <a:off x="6979919" y="5255014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Part </a:t>
            </a:r>
            <a:r>
              <a:rPr lang="en-US" dirty="0" err="1">
                <a:latin typeface="Comic Sans MS" panose="030F0702030302020204" pitchFamily="66" charset="0"/>
              </a:rPr>
              <a:t>Part</a:t>
            </a:r>
            <a:r>
              <a:rPr lang="en-US" dirty="0">
                <a:latin typeface="Comic Sans MS" panose="030F0702030302020204" pitchFamily="66" charset="0"/>
              </a:rPr>
              <a:t> Whole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6769AA9-272E-4671-81F0-810DA6DC59D4}"/>
              </a:ext>
            </a:extLst>
          </p:cNvPr>
          <p:cNvSpPr txBox="1">
            <a:spLocks/>
          </p:cNvSpPr>
          <p:nvPr/>
        </p:nvSpPr>
        <p:spPr>
          <a:xfrm>
            <a:off x="9852212" y="5167312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Numicon</a:t>
            </a:r>
          </a:p>
        </p:txBody>
      </p:sp>
    </p:spTree>
    <p:extLst>
      <p:ext uri="{BB962C8B-B14F-4D97-AF65-F5344CB8AC3E}">
        <p14:creationId xmlns:p14="http://schemas.microsoft.com/office/powerpoint/2010/main" val="415167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701D-712C-487A-968F-0C6991E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What number have I made? Can you show it on a place value chart?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9FBEB33B-2E4D-4BB9-810F-94EF6EC1B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82277" r="88045" b="2393"/>
          <a:stretch/>
        </p:blipFill>
        <p:spPr bwMode="auto">
          <a:xfrm>
            <a:off x="3297349" y="4872900"/>
            <a:ext cx="1135011" cy="11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9FAA121-5AE0-45C8-A0CF-3FF18BC7A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66042" r="88045" b="17017"/>
          <a:stretch/>
        </p:blipFill>
        <p:spPr bwMode="auto">
          <a:xfrm>
            <a:off x="1910789" y="2240741"/>
            <a:ext cx="114606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72A175DF-760D-400C-B524-5717E73BB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49739" r="88045" b="33320"/>
          <a:stretch/>
        </p:blipFill>
        <p:spPr bwMode="auto">
          <a:xfrm>
            <a:off x="645109" y="2171927"/>
            <a:ext cx="1205555" cy="13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9F4C1-79F5-4C93-9551-108639E62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41314" r="54375" b="30972"/>
          <a:stretch/>
        </p:blipFill>
        <p:spPr>
          <a:xfrm>
            <a:off x="6268736" y="1986281"/>
            <a:ext cx="5493373" cy="2166338"/>
          </a:xfrm>
          <a:prstGeom prst="rect">
            <a:avLst/>
          </a:prstGeom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102D8DA-66A5-40F2-81A7-92B7139E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49739" r="88045" b="33320"/>
          <a:stretch/>
        </p:blipFill>
        <p:spPr bwMode="auto">
          <a:xfrm>
            <a:off x="663548" y="3455430"/>
            <a:ext cx="1205555" cy="13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CFF1F724-AED4-413B-979D-2DFDB81D5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49739" r="88045" b="33320"/>
          <a:stretch/>
        </p:blipFill>
        <p:spPr bwMode="auto">
          <a:xfrm>
            <a:off x="705234" y="4736244"/>
            <a:ext cx="1205555" cy="13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D079D3E5-F98F-41CC-AF86-0EB9817EC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66042" r="88045" b="17017"/>
          <a:stretch/>
        </p:blipFill>
        <p:spPr bwMode="auto">
          <a:xfrm>
            <a:off x="1970914" y="3566304"/>
            <a:ext cx="114606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9B02F0C3-1BE1-42DD-A7FB-D10F19D39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66042" r="88045" b="17017"/>
          <a:stretch/>
        </p:blipFill>
        <p:spPr bwMode="auto">
          <a:xfrm>
            <a:off x="2031039" y="4805058"/>
            <a:ext cx="114606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179A5678-3B7B-4AAA-BC72-70912D33B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66042" r="88045" b="17017"/>
          <a:stretch/>
        </p:blipFill>
        <p:spPr bwMode="auto">
          <a:xfrm>
            <a:off x="3206502" y="2240741"/>
            <a:ext cx="114606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1B329F28-CE95-45F3-B4AD-E497758CE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66042" r="88045" b="17017"/>
          <a:stretch/>
        </p:blipFill>
        <p:spPr bwMode="auto">
          <a:xfrm>
            <a:off x="3218785" y="3524244"/>
            <a:ext cx="114606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C1D8906A-7460-4113-89C6-D66B8EF53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82277" r="88045" b="2393"/>
          <a:stretch/>
        </p:blipFill>
        <p:spPr bwMode="auto">
          <a:xfrm>
            <a:off x="4454373" y="2309554"/>
            <a:ext cx="1135011" cy="11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62CD48DB-C02D-4225-952D-82BAC3F7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82277" r="88045" b="2393"/>
          <a:stretch/>
        </p:blipFill>
        <p:spPr bwMode="auto">
          <a:xfrm>
            <a:off x="4476691" y="3548308"/>
            <a:ext cx="1135011" cy="11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90991676-BB8F-4F4D-8301-8FFE1D977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82277" r="88045" b="2393"/>
          <a:stretch/>
        </p:blipFill>
        <p:spPr bwMode="auto">
          <a:xfrm>
            <a:off x="4552610" y="4891867"/>
            <a:ext cx="1135011" cy="11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6E87079B-1E64-448B-B39F-822BA55C7074}"/>
              </a:ext>
            </a:extLst>
          </p:cNvPr>
          <p:cNvSpPr txBox="1">
            <a:spLocks/>
          </p:cNvSpPr>
          <p:nvPr/>
        </p:nvSpPr>
        <p:spPr>
          <a:xfrm>
            <a:off x="6256453" y="2836499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8F8F7CD-CE86-4D6F-AC61-6268609901B4}"/>
              </a:ext>
            </a:extLst>
          </p:cNvPr>
          <p:cNvSpPr txBox="1">
            <a:spLocks/>
          </p:cNvSpPr>
          <p:nvPr/>
        </p:nvSpPr>
        <p:spPr>
          <a:xfrm>
            <a:off x="806550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7C14E0B-AAE3-49C4-9B04-87B3BFEACEB1}"/>
              </a:ext>
            </a:extLst>
          </p:cNvPr>
          <p:cNvSpPr txBox="1">
            <a:spLocks/>
          </p:cNvSpPr>
          <p:nvPr/>
        </p:nvSpPr>
        <p:spPr>
          <a:xfrm>
            <a:off x="986227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62F2156-4DF2-45EF-829A-A52040673E37}"/>
              </a:ext>
            </a:extLst>
          </p:cNvPr>
          <p:cNvSpPr txBox="1">
            <a:spLocks/>
          </p:cNvSpPr>
          <p:nvPr/>
        </p:nvSpPr>
        <p:spPr>
          <a:xfrm>
            <a:off x="5758927" y="4736244"/>
            <a:ext cx="6433073" cy="1237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Three hundred and fifty four</a:t>
            </a:r>
          </a:p>
        </p:txBody>
      </p:sp>
    </p:spTree>
    <p:extLst>
      <p:ext uri="{BB962C8B-B14F-4D97-AF65-F5344CB8AC3E}">
        <p14:creationId xmlns:p14="http://schemas.microsoft.com/office/powerpoint/2010/main" val="12169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701D-712C-487A-968F-0C6991E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What number have I made? Can you show it on a place value chart?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9F4C1-79F5-4C93-9551-108639E62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4" t="41314" r="54375" b="30972"/>
          <a:stretch/>
        </p:blipFill>
        <p:spPr>
          <a:xfrm>
            <a:off x="8065506" y="1986281"/>
            <a:ext cx="3696603" cy="2166338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8F8F7CD-CE86-4D6F-AC61-6268609901B4}"/>
              </a:ext>
            </a:extLst>
          </p:cNvPr>
          <p:cNvSpPr txBox="1">
            <a:spLocks/>
          </p:cNvSpPr>
          <p:nvPr/>
        </p:nvSpPr>
        <p:spPr>
          <a:xfrm>
            <a:off x="806550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7C14E0B-AAE3-49C4-9B04-87B3BFEACEB1}"/>
              </a:ext>
            </a:extLst>
          </p:cNvPr>
          <p:cNvSpPr txBox="1">
            <a:spLocks/>
          </p:cNvSpPr>
          <p:nvPr/>
        </p:nvSpPr>
        <p:spPr>
          <a:xfrm>
            <a:off x="986227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4F7D4688-25F4-4F0D-A3FD-4CC109EF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1" y="1986281"/>
            <a:ext cx="9572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ee the source image">
            <a:extLst>
              <a:ext uri="{FF2B5EF4-FFF2-40B4-BE49-F238E27FC236}">
                <a16:creationId xmlns:a16="http://schemas.microsoft.com/office/drawing/2014/main" id="{0BD1BDF4-A17E-49CF-8FAB-17B654CD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8" y="1986281"/>
            <a:ext cx="9572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ee the source image">
            <a:extLst>
              <a:ext uri="{FF2B5EF4-FFF2-40B4-BE49-F238E27FC236}">
                <a16:creationId xmlns:a16="http://schemas.microsoft.com/office/drawing/2014/main" id="{7771A4DF-28A5-48FA-9330-E61D3A2B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6" y="1986281"/>
            <a:ext cx="9572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12A60BD7-0D19-4318-AE92-4305DE8A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0" y="4516243"/>
            <a:ext cx="957263" cy="14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ee the source image">
            <a:extLst>
              <a:ext uri="{FF2B5EF4-FFF2-40B4-BE49-F238E27FC236}">
                <a16:creationId xmlns:a16="http://schemas.microsoft.com/office/drawing/2014/main" id="{A855A62D-2349-494F-9C70-41E3729D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63" y="1986281"/>
            <a:ext cx="9572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F526D87-872F-4F59-B1A0-C1E7B2406372}"/>
              </a:ext>
            </a:extLst>
          </p:cNvPr>
          <p:cNvSpPr txBox="1">
            <a:spLocks/>
          </p:cNvSpPr>
          <p:nvPr/>
        </p:nvSpPr>
        <p:spPr>
          <a:xfrm>
            <a:off x="6645739" y="4715713"/>
            <a:ext cx="6433073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Fourty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five</a:t>
            </a:r>
          </a:p>
        </p:txBody>
      </p:sp>
    </p:spTree>
    <p:extLst>
      <p:ext uri="{BB962C8B-B14F-4D97-AF65-F5344CB8AC3E}">
        <p14:creationId xmlns:p14="http://schemas.microsoft.com/office/powerpoint/2010/main" val="34291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701D-712C-487A-968F-0C6991EF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What number have I made? Can you show it on a place value chart?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9F4C1-79F5-4C93-9551-108639E62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4" t="41314" r="54375" b="30972"/>
          <a:stretch/>
        </p:blipFill>
        <p:spPr>
          <a:xfrm>
            <a:off x="8065506" y="1986281"/>
            <a:ext cx="3696603" cy="2166338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8F8F7CD-CE86-4D6F-AC61-6268609901B4}"/>
              </a:ext>
            </a:extLst>
          </p:cNvPr>
          <p:cNvSpPr txBox="1">
            <a:spLocks/>
          </p:cNvSpPr>
          <p:nvPr/>
        </p:nvSpPr>
        <p:spPr>
          <a:xfrm>
            <a:off x="806550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7C14E0B-AAE3-49C4-9B04-87B3BFEACEB1}"/>
              </a:ext>
            </a:extLst>
          </p:cNvPr>
          <p:cNvSpPr txBox="1">
            <a:spLocks/>
          </p:cNvSpPr>
          <p:nvPr/>
        </p:nvSpPr>
        <p:spPr>
          <a:xfrm>
            <a:off x="9862276" y="2827071"/>
            <a:ext cx="1964268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262BB-A831-44D9-B58F-1CB05BDC0E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4" y="1901987"/>
            <a:ext cx="4691231" cy="431593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F3484BF-0AEA-49AB-ABC8-C022BE8CA504}"/>
              </a:ext>
            </a:extLst>
          </p:cNvPr>
          <p:cNvSpPr txBox="1">
            <a:spLocks/>
          </p:cNvSpPr>
          <p:nvPr/>
        </p:nvSpPr>
        <p:spPr>
          <a:xfrm>
            <a:off x="1506070" y="4857250"/>
            <a:ext cx="1351878" cy="8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20E6A7-9713-4734-A3DE-03790F2F69A4}"/>
              </a:ext>
            </a:extLst>
          </p:cNvPr>
          <p:cNvSpPr txBox="1">
            <a:spLocks/>
          </p:cNvSpPr>
          <p:nvPr/>
        </p:nvSpPr>
        <p:spPr>
          <a:xfrm>
            <a:off x="3863787" y="4896427"/>
            <a:ext cx="1351878" cy="8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A6D11D6-8D4C-4F4D-83EF-355A33342B57}"/>
              </a:ext>
            </a:extLst>
          </p:cNvPr>
          <p:cNvSpPr txBox="1">
            <a:spLocks/>
          </p:cNvSpPr>
          <p:nvPr/>
        </p:nvSpPr>
        <p:spPr>
          <a:xfrm>
            <a:off x="6813237" y="4485208"/>
            <a:ext cx="6433073" cy="123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Seventy eight</a:t>
            </a:r>
          </a:p>
        </p:txBody>
      </p:sp>
    </p:spTree>
    <p:extLst>
      <p:ext uri="{BB962C8B-B14F-4D97-AF65-F5344CB8AC3E}">
        <p14:creationId xmlns:p14="http://schemas.microsoft.com/office/powerpoint/2010/main" val="38903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5AAC-F0B0-432C-8D4F-AF9525F2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Part Whole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2E94-E03B-408E-8D2B-DE3F237F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551" y="1825625"/>
            <a:ext cx="6007249" cy="18212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When we look at a Part Whole model, the number that is in a circle by itself is the </a:t>
            </a:r>
            <a:r>
              <a:rPr lang="en-US" b="1" u="sng" dirty="0">
                <a:latin typeface="Comic Sans MS" panose="030F0702030302020204" pitchFamily="66" charset="0"/>
              </a:rPr>
              <a:t>whole </a:t>
            </a:r>
            <a:r>
              <a:rPr lang="en-US" dirty="0">
                <a:latin typeface="Comic Sans MS" panose="030F0702030302020204" pitchFamily="66" charset="0"/>
              </a:rPr>
              <a:t>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72105-2E54-4D1F-BDB8-492985D2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4" y="1901987"/>
            <a:ext cx="4691231" cy="43159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447C80-8621-4D26-A627-728031828420}"/>
              </a:ext>
            </a:extLst>
          </p:cNvPr>
          <p:cNvCxnSpPr>
            <a:cxnSpLocks/>
          </p:cNvCxnSpPr>
          <p:nvPr/>
        </p:nvCxnSpPr>
        <p:spPr>
          <a:xfrm flipH="1">
            <a:off x="4163210" y="2678654"/>
            <a:ext cx="118334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6953DE-929F-406B-9D90-B238B08179C3}"/>
              </a:ext>
            </a:extLst>
          </p:cNvPr>
          <p:cNvSpPr txBox="1">
            <a:spLocks/>
          </p:cNvSpPr>
          <p:nvPr/>
        </p:nvSpPr>
        <p:spPr>
          <a:xfrm>
            <a:off x="6184751" y="5036784"/>
            <a:ext cx="6007249" cy="182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The other circles show the numbers that </a:t>
            </a:r>
            <a:r>
              <a:rPr lang="en-US" b="1" u="sng" dirty="0">
                <a:latin typeface="Comic Sans MS" panose="030F0702030302020204" pitchFamily="66" charset="0"/>
              </a:rPr>
              <a:t>add</a:t>
            </a:r>
            <a:r>
              <a:rPr lang="en-US" dirty="0">
                <a:latin typeface="Comic Sans MS" panose="030F0702030302020204" pitchFamily="66" charset="0"/>
              </a:rPr>
              <a:t> together to make the whole number. These are the </a:t>
            </a:r>
            <a:r>
              <a:rPr lang="en-US" b="1" u="sng" dirty="0">
                <a:latin typeface="Comic Sans MS" panose="030F0702030302020204" pitchFamily="66" charset="0"/>
              </a:rPr>
              <a:t>parts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9DF59E-B375-415A-ADA3-CE078F229976}"/>
              </a:ext>
            </a:extLst>
          </p:cNvPr>
          <p:cNvCxnSpPr>
            <a:cxnSpLocks/>
          </p:cNvCxnSpPr>
          <p:nvPr/>
        </p:nvCxnSpPr>
        <p:spPr>
          <a:xfrm flipH="1" flipV="1">
            <a:off x="2764715" y="5724439"/>
            <a:ext cx="3242535" cy="7047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11828F-0312-4953-9D19-4272EEDC215B}"/>
              </a:ext>
            </a:extLst>
          </p:cNvPr>
          <p:cNvCxnSpPr>
            <a:cxnSpLocks/>
          </p:cNvCxnSpPr>
          <p:nvPr/>
        </p:nvCxnSpPr>
        <p:spPr>
          <a:xfrm flipH="1" flipV="1">
            <a:off x="5346551" y="5517712"/>
            <a:ext cx="739989" cy="1701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9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A4EC2-71F2-404A-AAD5-DEB4B96B2081}"/>
</file>

<file path=customXml/itemProps2.xml><?xml version="1.0" encoding="utf-8"?>
<ds:datastoreItem xmlns:ds="http://schemas.openxmlformats.org/officeDocument/2006/customXml" ds:itemID="{0BCDC74A-83A1-45C4-A606-D131AC111490}"/>
</file>

<file path=customXml/itemProps3.xml><?xml version="1.0" encoding="utf-8"?>
<ds:datastoreItem xmlns:ds="http://schemas.openxmlformats.org/officeDocument/2006/customXml" ds:itemID="{5EEB4827-1A8B-4427-83F7-06C778EB4A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Widescreen</PresentationFormat>
  <Paragraphs>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Place Value </vt:lpstr>
      <vt:lpstr>LO: To identify and represent numbers using different representations.</vt:lpstr>
      <vt:lpstr>Starter</vt:lpstr>
      <vt:lpstr>How many different ways might we see numbers?</vt:lpstr>
      <vt:lpstr>What number have I made? Can you show it on a place value chart?</vt:lpstr>
      <vt:lpstr>What number have I made? Can you show it on a place value chart?</vt:lpstr>
      <vt:lpstr>What number have I made? Can you show it on a place value chart?</vt:lpstr>
      <vt:lpstr>PowerPoint Presentation</vt:lpstr>
      <vt:lpstr>Part Whole Model</vt:lpstr>
      <vt:lpstr>Part Whole Model</vt:lpstr>
      <vt:lpstr>Aut2.2.5 - Tens and ones using part whole model on Vimeo</vt:lpstr>
      <vt:lpstr>Practice questions:</vt:lpstr>
      <vt:lpstr>Your task: Year 2</vt:lpstr>
      <vt:lpstr>Practice questions:</vt:lpstr>
      <vt:lpstr>Practice questions:</vt:lpstr>
      <vt:lpstr>Your task: Year 3</vt:lpstr>
      <vt:lpstr>Ext for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136</cp:revision>
  <dcterms:created xsi:type="dcterms:W3CDTF">2021-09-06T20:47:37Z</dcterms:created>
  <dcterms:modified xsi:type="dcterms:W3CDTF">2021-09-11T20:48:24Z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