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545" r:id="rId4"/>
    <p:sldId id="507" r:id="rId5"/>
    <p:sldId id="534" r:id="rId6"/>
    <p:sldId id="510" r:id="rId7"/>
    <p:sldId id="533" r:id="rId8"/>
    <p:sldId id="535" r:id="rId9"/>
    <p:sldId id="508" r:id="rId10"/>
    <p:sldId id="509" r:id="rId11"/>
    <p:sldId id="396" r:id="rId12"/>
    <p:sldId id="415" r:id="rId13"/>
    <p:sldId id="398" r:id="rId14"/>
    <p:sldId id="399" r:id="rId15"/>
    <p:sldId id="400" r:id="rId16"/>
    <p:sldId id="416" r:id="rId17"/>
    <p:sldId id="417" r:id="rId18"/>
    <p:sldId id="355" r:id="rId19"/>
    <p:sldId id="403" r:id="rId20"/>
    <p:sldId id="54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9944" autoAdjust="0"/>
  </p:normalViewPr>
  <p:slideViewPr>
    <p:cSldViewPr snapToGrid="0">
      <p:cViewPr varScale="1">
        <p:scale>
          <a:sx n="50" d="100"/>
          <a:sy n="50" d="100"/>
        </p:scale>
        <p:origin x="15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97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1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7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22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7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61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127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72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27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E7EC-9CCE-490E-A555-807545457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Money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2829C-81ED-46DF-B320-10D77CBC1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Lesson 4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18.11.21</a:t>
            </a:r>
          </a:p>
        </p:txBody>
      </p:sp>
    </p:spTree>
    <p:extLst>
      <p:ext uri="{BB962C8B-B14F-4D97-AF65-F5344CB8AC3E}">
        <p14:creationId xmlns:p14="http://schemas.microsoft.com/office/powerpoint/2010/main" val="101585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E47C96F-29B7-46EB-8E1D-DEF359B59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82073934-895C-47AD-B910-B67632383EC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5223F5-756E-4A07-8FC4-0AB2A005FF4F}"/>
              </a:ext>
            </a:extLst>
          </p:cNvPr>
          <p:cNvSpPr txBox="1"/>
          <p:nvPr/>
        </p:nvSpPr>
        <p:spPr>
          <a:xfrm>
            <a:off x="417918" y="330186"/>
            <a:ext cx="73757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Make 30p three ways using the coins below.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You can each coin </a:t>
            </a:r>
            <a:r>
              <a:rPr lang="en-GB" sz="28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more</a:t>
            </a: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than once.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EFA915-0A06-4A26-A252-687B2E9CB7F9}"/>
              </a:ext>
            </a:extLst>
          </p:cNvPr>
          <p:cNvSpPr txBox="1"/>
          <p:nvPr/>
        </p:nvSpPr>
        <p:spPr>
          <a:xfrm>
            <a:off x="356801" y="3392563"/>
            <a:ext cx="5446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Possible examples: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19A85B-4F75-4CFF-B6D9-ED9D50116B51}"/>
              </a:ext>
            </a:extLst>
          </p:cNvPr>
          <p:cNvSpPr txBox="1"/>
          <p:nvPr/>
        </p:nvSpPr>
        <p:spPr>
          <a:xfrm>
            <a:off x="356801" y="3900394"/>
            <a:ext cx="46441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10p, 10p, 10p</a:t>
            </a:r>
          </a:p>
          <a:p>
            <a:r>
              <a:rPr lang="en-GB" sz="27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10p, 10p, 5p, 5p</a:t>
            </a:r>
          </a:p>
          <a:p>
            <a:r>
              <a:rPr lang="en-GB" sz="27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10p, 5p, 5p, 5p, 5p</a:t>
            </a:r>
          </a:p>
          <a:p>
            <a:r>
              <a:rPr lang="en-GB" sz="27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5p, 5p, 5p, 5p, 5p, 5p</a:t>
            </a:r>
            <a:br>
              <a:rPr lang="en-GB" sz="27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7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30 x 1p</a:t>
            </a:r>
          </a:p>
          <a:p>
            <a:r>
              <a:rPr lang="en-GB" sz="27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15 x 2p</a:t>
            </a:r>
          </a:p>
        </p:txBody>
      </p:sp>
    </p:spTree>
    <p:extLst>
      <p:ext uri="{BB962C8B-B14F-4D97-AF65-F5344CB8AC3E}">
        <p14:creationId xmlns:p14="http://schemas.microsoft.com/office/powerpoint/2010/main" val="138476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87DD73B-512B-48BB-8857-732A0560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338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F5CDF9E-3B06-4653-AED0-E44C59715AF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Matt is going to the shops to buy an item which costs £13 and 71p. Cross out the coins and notes which are not needed.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2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87DD73B-512B-48BB-8857-732A0560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338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F5CDF9E-3B06-4653-AED0-E44C59715AF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Matt is going to the shops to buy an item which costs £13 and 71p. Cross out the coins and notes which are not needed.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788A2C-3964-4D45-BE42-DE7795E69E02}"/>
              </a:ext>
            </a:extLst>
          </p:cNvPr>
          <p:cNvCxnSpPr/>
          <p:nvPr/>
        </p:nvCxnSpPr>
        <p:spPr>
          <a:xfrm>
            <a:off x="3796858" y="5087978"/>
            <a:ext cx="1210635" cy="124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BA197D-AE5D-4596-B799-12B1AE091079}"/>
              </a:ext>
            </a:extLst>
          </p:cNvPr>
          <p:cNvCxnSpPr/>
          <p:nvPr/>
        </p:nvCxnSpPr>
        <p:spPr>
          <a:xfrm>
            <a:off x="6593534" y="4858011"/>
            <a:ext cx="1210635" cy="124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0AE006-BF65-480A-9784-A5ABC6F63626}"/>
              </a:ext>
            </a:extLst>
          </p:cNvPr>
          <p:cNvCxnSpPr/>
          <p:nvPr/>
        </p:nvCxnSpPr>
        <p:spPr>
          <a:xfrm>
            <a:off x="8912377" y="3049294"/>
            <a:ext cx="1210635" cy="124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58A4E0-608A-4854-9A7D-1B0BBFEE41C1}"/>
              </a:ext>
            </a:extLst>
          </p:cNvPr>
          <p:cNvCxnSpPr/>
          <p:nvPr/>
        </p:nvCxnSpPr>
        <p:spPr>
          <a:xfrm>
            <a:off x="2166740" y="3056190"/>
            <a:ext cx="1210635" cy="124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9A2E97-F982-449D-BE49-098B6E1EC1F9}"/>
              </a:ext>
            </a:extLst>
          </p:cNvPr>
          <p:cNvCxnSpPr/>
          <p:nvPr/>
        </p:nvCxnSpPr>
        <p:spPr>
          <a:xfrm>
            <a:off x="5242750" y="2607856"/>
            <a:ext cx="1210635" cy="124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848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Balance the scales by drawing coins or notes to make the same amount.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92" name="Picture 91" descr="A picture containing tool&#10;&#10;Description automatically generated">
            <a:extLst>
              <a:ext uri="{FF2B5EF4-FFF2-40B4-BE49-F238E27FC236}">
                <a16:creationId xmlns:a16="http://schemas.microsoft.com/office/drawing/2014/main" id="{A66DEC63-F24D-4B37-9006-2828AC2756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3" b="20783"/>
          <a:stretch/>
        </p:blipFill>
        <p:spPr>
          <a:xfrm>
            <a:off x="2085450" y="4699412"/>
            <a:ext cx="8021101" cy="910591"/>
          </a:xfrm>
          <a:prstGeom prst="rect">
            <a:avLst/>
          </a:prstGeom>
        </p:spPr>
      </p:pic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CAA932F1-D0D2-49D4-9134-165F1CD6066A}"/>
              </a:ext>
            </a:extLst>
          </p:cNvPr>
          <p:cNvSpPr/>
          <p:nvPr/>
        </p:nvSpPr>
        <p:spPr>
          <a:xfrm>
            <a:off x="2868447" y="2043797"/>
            <a:ext cx="2880000" cy="259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EB9F8637-1587-4F96-AE6C-BB4BAD23311B}"/>
              </a:ext>
            </a:extLst>
          </p:cNvPr>
          <p:cNvSpPr/>
          <p:nvPr/>
        </p:nvSpPr>
        <p:spPr>
          <a:xfrm>
            <a:off x="6485681" y="2043797"/>
            <a:ext cx="2880000" cy="259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£17 and 35p</a:t>
            </a:r>
          </a:p>
        </p:txBody>
      </p:sp>
    </p:spTree>
    <p:extLst>
      <p:ext uri="{BB962C8B-B14F-4D97-AF65-F5344CB8AC3E}">
        <p14:creationId xmlns:p14="http://schemas.microsoft.com/office/powerpoint/2010/main" val="3973496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BF83E3C8-5118-4546-913B-BEB2AB2D7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338"/>
            <a:ext cx="8913124" cy="632210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2717A49-7F88-45B4-8E67-ED96737B654C}"/>
              </a:ext>
            </a:extLst>
          </p:cNvPr>
          <p:cNvSpPr/>
          <p:nvPr/>
        </p:nvSpPr>
        <p:spPr>
          <a:xfrm>
            <a:off x="6485681" y="2043797"/>
            <a:ext cx="2880000" cy="259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£17 and 35p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D2DE3C-FC9D-4650-8006-75526A08A4C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Balance the scales by drawing coins or notes to make the same amount.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24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B236417-C816-441F-8C4C-972630377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338"/>
            <a:ext cx="8913124" cy="63221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4BE42D6-2A5F-4796-B3A0-1D6A3A6C09C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Jenny says she has the same amount of money as Tom.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your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92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B236417-C816-441F-8C4C-972630377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338"/>
            <a:ext cx="8913124" cy="63221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4BE42D6-2A5F-4796-B3A0-1D6A3A6C09C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Jenny says she has the same amount of money as Tom.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your answer.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Jenny is incorrect because…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7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51815" y="6454318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B236417-C816-441F-8C4C-972630377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338"/>
            <a:ext cx="8913124" cy="63221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4BE42D6-2A5F-4796-B3A0-1D6A3A6C09C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Jenny says she has the same amount of money as Tom.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your answer.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Jenny is incorrect because she has £10 and Tom has £14.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95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Solve the word problem.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Jonathan has two coins and a note.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Jane has four coins and two notes.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They each have £12 and 20p in total.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What combination of money could Jonathan and Jane have?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Solve the word problem.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Jonathan has two coins and a note.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Jane has four coins and two notes.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They each have £12 and 20p in total.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What combination of money could Jonathan and Jane have?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Jonathan – £10, £2 and 20p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Jane – £5, £5, £1, £1, 10p and 10p </a:t>
            </a:r>
            <a:b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</a:t>
            </a:r>
            <a:r>
              <a:rPr lang="en-GB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or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£5, £5, £2, 10p, 5p and 5p/ £5, £5, £1, 50p, 50p and 20p)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175621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24C14-AD8F-4C2F-A984-8DEE4FBD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LO: To be able to find different combinations of coins that equal the same amount of money.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90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recognise the value of each coin.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think of different ways to calculate amounts.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to complete problem solving.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Activity: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2314575" y="1843950"/>
            <a:ext cx="75628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Complete the worksheet.</a:t>
            </a: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Once you have had this checked, move onto </a:t>
            </a:r>
            <a:r>
              <a:rPr lang="en-GB" sz="4000">
                <a:latin typeface="Comic Sans MS" panose="030F0702030302020204" pitchFamily="66" charset="0"/>
              </a:rPr>
              <a:t>the extension.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0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E9CCD-75FB-4EAA-B330-7D37D8A6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Starter: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19E1A5-57D1-4320-8211-49BE1877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How many different ways can you think of to make these totals?</a:t>
            </a: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65p</a:t>
            </a: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£3 and 78p</a:t>
            </a:r>
          </a:p>
        </p:txBody>
      </p:sp>
    </p:spTree>
    <p:extLst>
      <p:ext uri="{BB962C8B-B14F-4D97-AF65-F5344CB8AC3E}">
        <p14:creationId xmlns:p14="http://schemas.microsoft.com/office/powerpoint/2010/main" val="87962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1D33A8F7-2C10-4099-93EF-EA5D793CA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11AFEE79-1670-470C-AC9F-881BAC70716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B43AE-E9D0-4967-97AC-11DF93659D8A}"/>
              </a:ext>
            </a:extLst>
          </p:cNvPr>
          <p:cNvSpPr txBox="1"/>
          <p:nvPr/>
        </p:nvSpPr>
        <p:spPr>
          <a:xfrm>
            <a:off x="324112" y="309938"/>
            <a:ext cx="6546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Match the coins to the correct amount.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1066A1A-3631-4DDE-A76A-83A334B42ABA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1707660" y="3637280"/>
            <a:ext cx="2880769" cy="1925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7F524B0-ABB2-45C4-A647-313976617910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1669892" y="3637280"/>
            <a:ext cx="5874842" cy="1925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DA6896F-1E08-4C77-A7A4-01E0A75818DD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4626197" y="3637280"/>
            <a:ext cx="5799306" cy="1925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70B885E-93FC-40AB-A803-6F84523C1C03}"/>
              </a:ext>
            </a:extLst>
          </p:cNvPr>
          <p:cNvCxnSpPr>
            <a:cxnSpLocks/>
            <a:endCxn id="96" idx="0"/>
          </p:cNvCxnSpPr>
          <p:nvPr/>
        </p:nvCxnSpPr>
        <p:spPr>
          <a:xfrm flipH="1">
            <a:off x="7506966" y="3637280"/>
            <a:ext cx="2956305" cy="1925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0E8882C-9F19-442F-86B7-18D3E981211E}"/>
              </a:ext>
            </a:extLst>
          </p:cNvPr>
          <p:cNvSpPr txBox="1"/>
          <p:nvPr/>
        </p:nvSpPr>
        <p:spPr>
          <a:xfrm>
            <a:off x="453034" y="5562289"/>
            <a:ext cx="2433715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£3 and 7p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985870-87C5-4869-9791-385FB7BDAC99}"/>
              </a:ext>
            </a:extLst>
          </p:cNvPr>
          <p:cNvSpPr txBox="1"/>
          <p:nvPr/>
        </p:nvSpPr>
        <p:spPr>
          <a:xfrm>
            <a:off x="3371571" y="5562289"/>
            <a:ext cx="2433715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£10 and 40p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FB41F5-C0E8-4725-9AD5-574E17EE638B}"/>
              </a:ext>
            </a:extLst>
          </p:cNvPr>
          <p:cNvSpPr txBox="1"/>
          <p:nvPr/>
        </p:nvSpPr>
        <p:spPr>
          <a:xfrm>
            <a:off x="9208645" y="5562289"/>
            <a:ext cx="2433715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99p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734BA79-61C3-4EDF-9788-8D5189C6E52B}"/>
              </a:ext>
            </a:extLst>
          </p:cNvPr>
          <p:cNvSpPr txBox="1"/>
          <p:nvPr/>
        </p:nvSpPr>
        <p:spPr>
          <a:xfrm>
            <a:off x="6290108" y="5562289"/>
            <a:ext cx="2433715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£15 and 65p</a:t>
            </a:r>
          </a:p>
        </p:txBody>
      </p:sp>
    </p:spTree>
    <p:extLst>
      <p:ext uri="{BB962C8B-B14F-4D97-AF65-F5344CB8AC3E}">
        <p14:creationId xmlns:p14="http://schemas.microsoft.com/office/powerpoint/2010/main" val="38675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535E40-7F91-47B4-A346-DE544D8E9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11AFEE79-1670-470C-AC9F-881BAC70716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C79959-A714-40CB-B1C2-6BAD085CE078}"/>
              </a:ext>
            </a:extLst>
          </p:cNvPr>
          <p:cNvSpPr/>
          <p:nvPr/>
        </p:nvSpPr>
        <p:spPr>
          <a:xfrm>
            <a:off x="325431" y="1104948"/>
            <a:ext cx="2767096" cy="25282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621080-9897-4D55-A9AA-03883C854E3B}"/>
              </a:ext>
            </a:extLst>
          </p:cNvPr>
          <p:cNvSpPr/>
          <p:nvPr/>
        </p:nvSpPr>
        <p:spPr>
          <a:xfrm>
            <a:off x="3242649" y="1109026"/>
            <a:ext cx="2767096" cy="25282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B71154-BFBE-4ADF-A2A3-575CFC82CBE0}"/>
              </a:ext>
            </a:extLst>
          </p:cNvPr>
          <p:cNvSpPr/>
          <p:nvPr/>
        </p:nvSpPr>
        <p:spPr>
          <a:xfrm>
            <a:off x="6161186" y="1109026"/>
            <a:ext cx="2767096" cy="25282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42803A-E7E9-487D-9E22-CABBB919E083}"/>
              </a:ext>
            </a:extLst>
          </p:cNvPr>
          <p:cNvSpPr/>
          <p:nvPr/>
        </p:nvSpPr>
        <p:spPr>
          <a:xfrm>
            <a:off x="9079723" y="1109026"/>
            <a:ext cx="2767096" cy="25282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100F7D64-B0DD-4AD6-84BD-065A18571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32" y="2980573"/>
            <a:ext cx="468000" cy="468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274D128-3FFC-47C6-BA80-BB2F4B3100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85" y="1228494"/>
            <a:ext cx="648000" cy="64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843538A-CA40-4653-B05F-337747445B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48" y="2300836"/>
            <a:ext cx="540000" cy="54000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71C821F8-718A-4403-8D24-5296F6E77B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975" y="2729107"/>
            <a:ext cx="756000" cy="7560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A7784BBC-B6D8-4ABE-B1BA-27AA7BF350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61" y="1973223"/>
            <a:ext cx="540000" cy="5400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C2B6E83D-8387-4062-8DB8-B6F696D62D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44" y="2059100"/>
            <a:ext cx="648000" cy="64800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7BF47446-A09D-44B0-80CA-43668D7869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24" y="1278237"/>
            <a:ext cx="468000" cy="4680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435F3298-AA4A-4CF7-85C1-9061CC76E8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96" y="2901154"/>
            <a:ext cx="468000" cy="4680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8521BE94-0F5B-433D-A11A-6776AA1453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35" y="2961000"/>
            <a:ext cx="468000" cy="4680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AD1A1219-0A80-4ED7-ABCE-B6156A70C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0" y="2901154"/>
            <a:ext cx="468000" cy="4680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123C83D7-D556-4F25-9489-BC849AD040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24" y="1518689"/>
            <a:ext cx="468000" cy="468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0CC9D8-C21E-4AF2-A238-A092EF214C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34" y="2376163"/>
            <a:ext cx="648000" cy="648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03B6D19-1373-441E-96D0-7E0BC05385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11" y="1232412"/>
            <a:ext cx="1393278" cy="72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3EA24DB-66A9-42B8-9BFF-C935DE9EFD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10" y="2104876"/>
            <a:ext cx="1393277" cy="72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4DF6390-AEAA-4BB9-BBD7-B3D120211D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57" y="1484847"/>
            <a:ext cx="1393277" cy="72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D6D6CA8-E6DD-499C-81CC-931D9CBEB8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13" y="1274509"/>
            <a:ext cx="540000" cy="54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0F36A99-D316-4467-872B-F15A990823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92" y="1270395"/>
            <a:ext cx="540000" cy="54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9F3C39E-988C-463C-BCE1-401D65336A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78" y="2781688"/>
            <a:ext cx="1393277" cy="72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AE88832-698D-46E7-BB05-59973CA7A8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205" y="1164652"/>
            <a:ext cx="1393277" cy="72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C6C847-487F-45BC-B37B-2CAD02B01A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78" y="1985602"/>
            <a:ext cx="1393044" cy="72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50D0ABA-5A0E-4315-B2DD-50EFC5462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876" y="2484163"/>
            <a:ext cx="540000" cy="540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637E5BA-D721-4F40-8EF9-32858D7268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876" y="1923153"/>
            <a:ext cx="540000" cy="540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A7A8A51-0EAC-4CC8-B980-819F50D13A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876" y="3045173"/>
            <a:ext cx="540000" cy="540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4D5AFDF-7334-4898-B816-66A8CBAFF5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92" y="2407963"/>
            <a:ext cx="540000" cy="5400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74A2E76-7095-4BC4-945B-ED8E8D7856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92" y="1846953"/>
            <a:ext cx="540000" cy="5400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9A795C1-794D-41EB-9CF0-9818827462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92" y="2968973"/>
            <a:ext cx="540000" cy="540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BEBAEAB-3088-4AEF-AABE-7FC0459FDD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2" y="1192494"/>
            <a:ext cx="1393277" cy="72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E31D9A4D-1F95-4E8D-AAD9-C5468F0299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6" y="1995252"/>
            <a:ext cx="1393278" cy="72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35794A0F-EB51-4FFC-94A6-8E1519D68E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94" y="2818849"/>
            <a:ext cx="1393277" cy="72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0C16F2E-01ED-465D-9A1A-A34618B30B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51" y="1206306"/>
            <a:ext cx="648000" cy="6480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5BD8660-9369-46B2-8561-2B3A37380B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05" y="1228494"/>
            <a:ext cx="468000" cy="468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05FFBD7-71B4-4958-A595-19A977F250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4" y="2003731"/>
            <a:ext cx="468000" cy="468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21E10C6-163F-489B-93F3-10F3267F5A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6" y="3036020"/>
            <a:ext cx="468000" cy="4680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C440C74-2781-40D5-A2B7-1C40B10FD5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4" y="2521052"/>
            <a:ext cx="468000" cy="468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F8D12B0-E425-4E30-AEB7-AA5FB518B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70" y="1748611"/>
            <a:ext cx="468000" cy="4680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F362619-D6AC-413A-8F51-60E4F1C28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17" y="2266097"/>
            <a:ext cx="468000" cy="46800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353FE08B-F92D-45E7-93B8-02D81C5D15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28" y="2811154"/>
            <a:ext cx="648000" cy="6480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D9D1EC1-7AEA-4E5A-AED5-EE77C0D64638}"/>
              </a:ext>
            </a:extLst>
          </p:cNvPr>
          <p:cNvSpPr txBox="1"/>
          <p:nvPr/>
        </p:nvSpPr>
        <p:spPr>
          <a:xfrm>
            <a:off x="324112" y="309938"/>
            <a:ext cx="6546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Match the coins to the correct amount.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2743352-8FE8-4BBA-9248-1DB71AF755DB}"/>
              </a:ext>
            </a:extLst>
          </p:cNvPr>
          <p:cNvCxnSpPr>
            <a:cxnSpLocks/>
            <a:endCxn id="78" idx="0"/>
          </p:cNvCxnSpPr>
          <p:nvPr/>
        </p:nvCxnSpPr>
        <p:spPr>
          <a:xfrm flipH="1">
            <a:off x="4588429" y="3637280"/>
            <a:ext cx="2956305" cy="1925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31DE1F8-A2E6-4A96-ADB0-ECF4770A18EC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1669892" y="3633202"/>
            <a:ext cx="39087" cy="19290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A22C733-CF10-47BC-9A88-C156550D539C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4626197" y="3637280"/>
            <a:ext cx="5799306" cy="1925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A123411-807D-4E81-90AF-D22554FE005C}"/>
              </a:ext>
            </a:extLst>
          </p:cNvPr>
          <p:cNvCxnSpPr>
            <a:cxnSpLocks/>
            <a:endCxn id="80" idx="0"/>
          </p:cNvCxnSpPr>
          <p:nvPr/>
        </p:nvCxnSpPr>
        <p:spPr>
          <a:xfrm flipH="1">
            <a:off x="7506966" y="3637280"/>
            <a:ext cx="2956305" cy="1925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31FE5F2-6C43-4A7C-982D-9208E2B430D9}"/>
              </a:ext>
            </a:extLst>
          </p:cNvPr>
          <p:cNvSpPr txBox="1"/>
          <p:nvPr/>
        </p:nvSpPr>
        <p:spPr>
          <a:xfrm>
            <a:off x="453034" y="5562289"/>
            <a:ext cx="2433715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£50 and 50p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F4B0111-DCF2-40F4-82AE-2D92C4873525}"/>
              </a:ext>
            </a:extLst>
          </p:cNvPr>
          <p:cNvSpPr txBox="1"/>
          <p:nvPr/>
        </p:nvSpPr>
        <p:spPr>
          <a:xfrm>
            <a:off x="3371571" y="5562289"/>
            <a:ext cx="2433715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£20 and 77p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A300838-CF74-4881-99CB-A71593C1E9DA}"/>
              </a:ext>
            </a:extLst>
          </p:cNvPr>
          <p:cNvSpPr txBox="1"/>
          <p:nvPr/>
        </p:nvSpPr>
        <p:spPr>
          <a:xfrm>
            <a:off x="9208645" y="5562289"/>
            <a:ext cx="2433715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£30 and 35p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4D0FF6F-D734-477A-A134-00929F9C10D2}"/>
              </a:ext>
            </a:extLst>
          </p:cNvPr>
          <p:cNvSpPr txBox="1"/>
          <p:nvPr/>
        </p:nvSpPr>
        <p:spPr>
          <a:xfrm>
            <a:off x="6290108" y="5562289"/>
            <a:ext cx="2433715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£45 and 8p</a:t>
            </a:r>
          </a:p>
        </p:txBody>
      </p:sp>
    </p:spTree>
    <p:extLst>
      <p:ext uri="{BB962C8B-B14F-4D97-AF65-F5344CB8AC3E}">
        <p14:creationId xmlns:p14="http://schemas.microsoft.com/office/powerpoint/2010/main" val="8351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535E40-7F91-47B4-A346-DE544D8E9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11AFEE79-1670-470C-AC9F-881BAC70716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5D2CC3-DCCD-4EC9-9292-58A86213CB38}"/>
              </a:ext>
            </a:extLst>
          </p:cNvPr>
          <p:cNvGrpSpPr/>
          <p:nvPr/>
        </p:nvGrpSpPr>
        <p:grpSpPr>
          <a:xfrm>
            <a:off x="302501" y="1463550"/>
            <a:ext cx="5343000" cy="4443229"/>
            <a:chOff x="2968800" y="1206598"/>
            <a:chExt cx="5343000" cy="4443229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FA95B9D-18A8-4D26-9536-7A1A651977B2}"/>
                </a:ext>
              </a:extLst>
            </p:cNvPr>
            <p:cNvSpPr/>
            <p:nvPr/>
          </p:nvSpPr>
          <p:spPr>
            <a:xfrm>
              <a:off x="4686300" y="1206598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DCEC875-5254-4E41-B9F9-5A64E9E0DAA4}"/>
                </a:ext>
              </a:extLst>
            </p:cNvPr>
            <p:cNvSpPr/>
            <p:nvPr/>
          </p:nvSpPr>
          <p:spPr>
            <a:xfrm>
              <a:off x="2968800" y="3741825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4C6FF91-9B4C-459D-9D21-D2987BE5EEC9}"/>
                </a:ext>
              </a:extLst>
            </p:cNvPr>
            <p:cNvSpPr/>
            <p:nvPr/>
          </p:nvSpPr>
          <p:spPr>
            <a:xfrm>
              <a:off x="6403800" y="3741827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05EC87-2178-4B43-9528-C07337A8FC20}"/>
                </a:ext>
              </a:extLst>
            </p:cNvPr>
            <p:cNvCxnSpPr>
              <a:cxnSpLocks/>
              <a:stCxn id="10" idx="5"/>
            </p:cNvCxnSpPr>
            <p:nvPr/>
          </p:nvCxnSpPr>
          <p:spPr>
            <a:xfrm>
              <a:off x="6314880" y="2835178"/>
              <a:ext cx="703760" cy="100135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94A09E-86E1-4322-8EC1-7D105F8B679B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H="1">
              <a:off x="4261960" y="2835178"/>
              <a:ext cx="703760" cy="97837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E162C6-6460-41A9-A624-CFC432D24E23}"/>
              </a:ext>
            </a:extLst>
          </p:cNvPr>
          <p:cNvGrpSpPr/>
          <p:nvPr/>
        </p:nvGrpSpPr>
        <p:grpSpPr>
          <a:xfrm>
            <a:off x="5784499" y="1463550"/>
            <a:ext cx="6105000" cy="4443227"/>
            <a:chOff x="2892600" y="1425673"/>
            <a:chExt cx="6105000" cy="4443227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080D9A1-2E6A-4CF6-8183-261AD5194FAB}"/>
                </a:ext>
              </a:extLst>
            </p:cNvPr>
            <p:cNvSpPr/>
            <p:nvPr/>
          </p:nvSpPr>
          <p:spPr>
            <a:xfrm>
              <a:off x="4991100" y="1425673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9D4E1F5-D200-451C-B66D-76B70C50DC54}"/>
                </a:ext>
              </a:extLst>
            </p:cNvPr>
            <p:cNvSpPr/>
            <p:nvPr/>
          </p:nvSpPr>
          <p:spPr>
            <a:xfrm>
              <a:off x="2892600" y="3960900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CF3A26A-244A-403A-B397-11C2157A97A6}"/>
                </a:ext>
              </a:extLst>
            </p:cNvPr>
            <p:cNvSpPr/>
            <p:nvPr/>
          </p:nvSpPr>
          <p:spPr>
            <a:xfrm>
              <a:off x="7089600" y="3960900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E76FA8-C094-4AC8-9919-477D077E20CF}"/>
                </a:ext>
              </a:extLst>
            </p:cNvPr>
            <p:cNvCxnSpPr>
              <a:cxnSpLocks/>
              <a:stCxn id="16" idx="5"/>
            </p:cNvCxnSpPr>
            <p:nvPr/>
          </p:nvCxnSpPr>
          <p:spPr>
            <a:xfrm>
              <a:off x="6619680" y="3054253"/>
              <a:ext cx="1042920" cy="100135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49F80DC-6064-43CB-89DC-192694945C39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H="1">
              <a:off x="4227600" y="3054253"/>
              <a:ext cx="1042920" cy="100135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592CB9-BA03-48A0-91CB-0308EC362D01}"/>
                </a:ext>
              </a:extLst>
            </p:cNvPr>
            <p:cNvSpPr/>
            <p:nvPr/>
          </p:nvSpPr>
          <p:spPr>
            <a:xfrm>
              <a:off x="4991100" y="3955248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FEA6D8-445A-4807-B0B7-7E6A4E54DB75}"/>
                </a:ext>
              </a:extLst>
            </p:cNvPr>
            <p:cNvCxnSpPr>
              <a:cxnSpLocks/>
              <a:stCxn id="16" idx="4"/>
              <a:endCxn id="21" idx="0"/>
            </p:cNvCxnSpPr>
            <p:nvPr/>
          </p:nvCxnSpPr>
          <p:spPr>
            <a:xfrm>
              <a:off x="5945100" y="3333673"/>
              <a:ext cx="0" cy="6215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A9C8D89-2790-4161-9A2E-C290117AD73D}"/>
              </a:ext>
            </a:extLst>
          </p:cNvPr>
          <p:cNvSpPr txBox="1"/>
          <p:nvPr/>
        </p:nvSpPr>
        <p:spPr>
          <a:xfrm>
            <a:off x="2020001" y="2079609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66DB6A-F8FE-4A93-A8A6-47D6EF230027}"/>
              </a:ext>
            </a:extLst>
          </p:cNvPr>
          <p:cNvSpPr txBox="1"/>
          <p:nvPr/>
        </p:nvSpPr>
        <p:spPr>
          <a:xfrm>
            <a:off x="7882999" y="2097574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F69EFA-CA1C-4A9D-83AA-FB77057F2941}"/>
              </a:ext>
            </a:extLst>
          </p:cNvPr>
          <p:cNvSpPr txBox="1"/>
          <p:nvPr/>
        </p:nvSpPr>
        <p:spPr>
          <a:xfrm>
            <a:off x="302501" y="4612320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0A02D3-A13F-4EDC-B8F0-31E7984D9958}"/>
              </a:ext>
            </a:extLst>
          </p:cNvPr>
          <p:cNvSpPr txBox="1"/>
          <p:nvPr/>
        </p:nvSpPr>
        <p:spPr>
          <a:xfrm>
            <a:off x="3748790" y="4612320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5B0B24-C55B-4D62-962F-D2B7C245F494}"/>
              </a:ext>
            </a:extLst>
          </p:cNvPr>
          <p:cNvSpPr txBox="1"/>
          <p:nvPr/>
        </p:nvSpPr>
        <p:spPr>
          <a:xfrm>
            <a:off x="5784062" y="4612320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824224-171B-44C3-A721-DAB1A99BE662}"/>
              </a:ext>
            </a:extLst>
          </p:cNvPr>
          <p:cNvSpPr txBox="1"/>
          <p:nvPr/>
        </p:nvSpPr>
        <p:spPr>
          <a:xfrm>
            <a:off x="7882999" y="4612320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99E1B6-094E-43B8-B2CE-5BF19EBA86A6}"/>
              </a:ext>
            </a:extLst>
          </p:cNvPr>
          <p:cNvSpPr txBox="1"/>
          <p:nvPr/>
        </p:nvSpPr>
        <p:spPr>
          <a:xfrm>
            <a:off x="9981499" y="4612320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4F2EB2-1F81-4205-8965-0DDA239AA814}"/>
              </a:ext>
            </a:extLst>
          </p:cNvPr>
          <p:cNvSpPr txBox="1"/>
          <p:nvPr/>
        </p:nvSpPr>
        <p:spPr>
          <a:xfrm>
            <a:off x="302501" y="335524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models.</a:t>
            </a:r>
          </a:p>
        </p:txBody>
      </p:sp>
    </p:spTree>
    <p:extLst>
      <p:ext uri="{BB962C8B-B14F-4D97-AF65-F5344CB8AC3E}">
        <p14:creationId xmlns:p14="http://schemas.microsoft.com/office/powerpoint/2010/main" val="36982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535E40-7F91-47B4-A346-DE544D8E9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11AFEE79-1670-470C-AC9F-881BAC70716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8ACC7-BC40-4D8C-A7D8-0069EBCF00C2}"/>
              </a:ext>
            </a:extLst>
          </p:cNvPr>
          <p:cNvSpPr txBox="1"/>
          <p:nvPr/>
        </p:nvSpPr>
        <p:spPr>
          <a:xfrm>
            <a:off x="302501" y="335524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5D2CC3-DCCD-4EC9-9292-58A86213CB38}"/>
              </a:ext>
            </a:extLst>
          </p:cNvPr>
          <p:cNvGrpSpPr/>
          <p:nvPr/>
        </p:nvGrpSpPr>
        <p:grpSpPr>
          <a:xfrm>
            <a:off x="302501" y="1463550"/>
            <a:ext cx="5343000" cy="4443229"/>
            <a:chOff x="2968800" y="1206598"/>
            <a:chExt cx="5343000" cy="4443229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FA95B9D-18A8-4D26-9536-7A1A651977B2}"/>
                </a:ext>
              </a:extLst>
            </p:cNvPr>
            <p:cNvSpPr/>
            <p:nvPr/>
          </p:nvSpPr>
          <p:spPr>
            <a:xfrm>
              <a:off x="4686300" y="1206598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DCEC875-5254-4E41-B9F9-5A64E9E0DAA4}"/>
                </a:ext>
              </a:extLst>
            </p:cNvPr>
            <p:cNvSpPr/>
            <p:nvPr/>
          </p:nvSpPr>
          <p:spPr>
            <a:xfrm>
              <a:off x="2968800" y="3741825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4C6FF91-9B4C-459D-9D21-D2987BE5EEC9}"/>
                </a:ext>
              </a:extLst>
            </p:cNvPr>
            <p:cNvSpPr/>
            <p:nvPr/>
          </p:nvSpPr>
          <p:spPr>
            <a:xfrm>
              <a:off x="6403800" y="3741827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05EC87-2178-4B43-9528-C07337A8FC20}"/>
                </a:ext>
              </a:extLst>
            </p:cNvPr>
            <p:cNvCxnSpPr>
              <a:cxnSpLocks/>
              <a:stCxn id="10" idx="5"/>
            </p:cNvCxnSpPr>
            <p:nvPr/>
          </p:nvCxnSpPr>
          <p:spPr>
            <a:xfrm>
              <a:off x="6314880" y="2835178"/>
              <a:ext cx="675112" cy="9871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94A09E-86E1-4322-8EC1-7D105F8B679B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H="1">
              <a:off x="4270440" y="2835178"/>
              <a:ext cx="695280" cy="9871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E162C6-6460-41A9-A624-CFC432D24E23}"/>
              </a:ext>
            </a:extLst>
          </p:cNvPr>
          <p:cNvGrpSpPr/>
          <p:nvPr/>
        </p:nvGrpSpPr>
        <p:grpSpPr>
          <a:xfrm>
            <a:off x="5784499" y="1463550"/>
            <a:ext cx="6105000" cy="4443227"/>
            <a:chOff x="2892600" y="1425673"/>
            <a:chExt cx="6105000" cy="4443227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080D9A1-2E6A-4CF6-8183-261AD5194FAB}"/>
                </a:ext>
              </a:extLst>
            </p:cNvPr>
            <p:cNvSpPr/>
            <p:nvPr/>
          </p:nvSpPr>
          <p:spPr>
            <a:xfrm>
              <a:off x="4991100" y="1425673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9D4E1F5-D200-451C-B66D-76B70C50DC54}"/>
                </a:ext>
              </a:extLst>
            </p:cNvPr>
            <p:cNvSpPr/>
            <p:nvPr/>
          </p:nvSpPr>
          <p:spPr>
            <a:xfrm>
              <a:off x="2892600" y="3960900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CF3A26A-244A-403A-B397-11C2157A97A6}"/>
                </a:ext>
              </a:extLst>
            </p:cNvPr>
            <p:cNvSpPr/>
            <p:nvPr/>
          </p:nvSpPr>
          <p:spPr>
            <a:xfrm>
              <a:off x="7089600" y="3960900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E76FA8-C094-4AC8-9919-477D077E20CF}"/>
                </a:ext>
              </a:extLst>
            </p:cNvPr>
            <p:cNvCxnSpPr>
              <a:cxnSpLocks/>
              <a:stCxn id="16" idx="5"/>
            </p:cNvCxnSpPr>
            <p:nvPr/>
          </p:nvCxnSpPr>
          <p:spPr>
            <a:xfrm>
              <a:off x="6619680" y="3054253"/>
              <a:ext cx="1035552" cy="9871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49F80DC-6064-43CB-89DC-192694945C39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H="1">
              <a:off x="4249880" y="3054253"/>
              <a:ext cx="1020640" cy="9871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592CB9-BA03-48A0-91CB-0308EC362D01}"/>
                </a:ext>
              </a:extLst>
            </p:cNvPr>
            <p:cNvSpPr/>
            <p:nvPr/>
          </p:nvSpPr>
          <p:spPr>
            <a:xfrm>
              <a:off x="4991100" y="3955248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FEA6D8-445A-4807-B0B7-7E6A4E54DB75}"/>
                </a:ext>
              </a:extLst>
            </p:cNvPr>
            <p:cNvCxnSpPr>
              <a:cxnSpLocks/>
              <a:stCxn id="16" idx="4"/>
              <a:endCxn id="21" idx="0"/>
            </p:cNvCxnSpPr>
            <p:nvPr/>
          </p:nvCxnSpPr>
          <p:spPr>
            <a:xfrm>
              <a:off x="5945100" y="3333673"/>
              <a:ext cx="0" cy="6215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A9C8D89-2790-4161-9A2E-C290117AD73D}"/>
              </a:ext>
            </a:extLst>
          </p:cNvPr>
          <p:cNvSpPr txBox="1"/>
          <p:nvPr/>
        </p:nvSpPr>
        <p:spPr>
          <a:xfrm>
            <a:off x="2020001" y="2010310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40p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66DB6A-F8FE-4A93-A8A6-47D6EF230027}"/>
              </a:ext>
            </a:extLst>
          </p:cNvPr>
          <p:cNvSpPr txBox="1"/>
          <p:nvPr/>
        </p:nvSpPr>
        <p:spPr>
          <a:xfrm>
            <a:off x="7882999" y="2010310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£40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FDD215-D308-4885-BE69-44984B3685C6}"/>
              </a:ext>
            </a:extLst>
          </p:cNvPr>
          <p:cNvSpPr txBox="1"/>
          <p:nvPr/>
        </p:nvSpPr>
        <p:spPr>
          <a:xfrm>
            <a:off x="313790" y="4581844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637D15-CF75-446B-B8F9-E99E3375EF39}"/>
              </a:ext>
            </a:extLst>
          </p:cNvPr>
          <p:cNvSpPr txBox="1"/>
          <p:nvPr/>
        </p:nvSpPr>
        <p:spPr>
          <a:xfrm>
            <a:off x="3760079" y="4581844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E50C64-8804-43D7-AE81-129C5645C007}"/>
              </a:ext>
            </a:extLst>
          </p:cNvPr>
          <p:cNvSpPr txBox="1"/>
          <p:nvPr/>
        </p:nvSpPr>
        <p:spPr>
          <a:xfrm>
            <a:off x="5784062" y="4604422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D3F5A5-583D-4C3B-AF31-EB0A128CDFB8}"/>
              </a:ext>
            </a:extLst>
          </p:cNvPr>
          <p:cNvSpPr txBox="1"/>
          <p:nvPr/>
        </p:nvSpPr>
        <p:spPr>
          <a:xfrm>
            <a:off x="7882999" y="4604422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E869A3-5CA3-42F5-8AAD-A1065C717B86}"/>
              </a:ext>
            </a:extLst>
          </p:cNvPr>
          <p:cNvSpPr txBox="1"/>
          <p:nvPr/>
        </p:nvSpPr>
        <p:spPr>
          <a:xfrm>
            <a:off x="9981499" y="4604422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£10</a:t>
            </a:r>
          </a:p>
        </p:txBody>
      </p:sp>
    </p:spTree>
    <p:extLst>
      <p:ext uri="{BB962C8B-B14F-4D97-AF65-F5344CB8AC3E}">
        <p14:creationId xmlns:p14="http://schemas.microsoft.com/office/powerpoint/2010/main" val="8836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3" grpId="0"/>
      <p:bldP spid="24" grpId="0"/>
      <p:bldP spid="25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535E40-7F91-47B4-A346-DE544D8E9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11AFEE79-1670-470C-AC9F-881BAC70716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5D2CC3-DCCD-4EC9-9292-58A86213CB38}"/>
              </a:ext>
            </a:extLst>
          </p:cNvPr>
          <p:cNvGrpSpPr/>
          <p:nvPr/>
        </p:nvGrpSpPr>
        <p:grpSpPr>
          <a:xfrm>
            <a:off x="302501" y="1463550"/>
            <a:ext cx="5343000" cy="4443229"/>
            <a:chOff x="2968800" y="1206598"/>
            <a:chExt cx="5343000" cy="4443229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FA95B9D-18A8-4D26-9536-7A1A651977B2}"/>
                </a:ext>
              </a:extLst>
            </p:cNvPr>
            <p:cNvSpPr/>
            <p:nvPr/>
          </p:nvSpPr>
          <p:spPr>
            <a:xfrm>
              <a:off x="4686300" y="1206598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DCEC875-5254-4E41-B9F9-5A64E9E0DAA4}"/>
                </a:ext>
              </a:extLst>
            </p:cNvPr>
            <p:cNvSpPr/>
            <p:nvPr/>
          </p:nvSpPr>
          <p:spPr>
            <a:xfrm>
              <a:off x="2968800" y="3741825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4C6FF91-9B4C-459D-9D21-D2987BE5EEC9}"/>
                </a:ext>
              </a:extLst>
            </p:cNvPr>
            <p:cNvSpPr/>
            <p:nvPr/>
          </p:nvSpPr>
          <p:spPr>
            <a:xfrm>
              <a:off x="6403800" y="3741827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05EC87-2178-4B43-9528-C07337A8FC20}"/>
                </a:ext>
              </a:extLst>
            </p:cNvPr>
            <p:cNvCxnSpPr>
              <a:cxnSpLocks/>
              <a:stCxn id="10" idx="5"/>
            </p:cNvCxnSpPr>
            <p:nvPr/>
          </p:nvCxnSpPr>
          <p:spPr>
            <a:xfrm>
              <a:off x="6314880" y="2835178"/>
              <a:ext cx="663288" cy="97931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94A09E-86E1-4322-8EC1-7D105F8B679B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H="1">
              <a:off x="4301971" y="2835178"/>
              <a:ext cx="663749" cy="97931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E162C6-6460-41A9-A624-CFC432D24E23}"/>
              </a:ext>
            </a:extLst>
          </p:cNvPr>
          <p:cNvGrpSpPr/>
          <p:nvPr/>
        </p:nvGrpSpPr>
        <p:grpSpPr>
          <a:xfrm>
            <a:off x="5784499" y="1463550"/>
            <a:ext cx="6105000" cy="4443227"/>
            <a:chOff x="2892600" y="1425673"/>
            <a:chExt cx="6105000" cy="4443227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080D9A1-2E6A-4CF6-8183-261AD5194FAB}"/>
                </a:ext>
              </a:extLst>
            </p:cNvPr>
            <p:cNvSpPr/>
            <p:nvPr/>
          </p:nvSpPr>
          <p:spPr>
            <a:xfrm>
              <a:off x="4991100" y="1425673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9D4E1F5-D200-451C-B66D-76B70C50DC54}"/>
                </a:ext>
              </a:extLst>
            </p:cNvPr>
            <p:cNvSpPr/>
            <p:nvPr/>
          </p:nvSpPr>
          <p:spPr>
            <a:xfrm>
              <a:off x="2892600" y="3960900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CF3A26A-244A-403A-B397-11C2157A97A6}"/>
                </a:ext>
              </a:extLst>
            </p:cNvPr>
            <p:cNvSpPr/>
            <p:nvPr/>
          </p:nvSpPr>
          <p:spPr>
            <a:xfrm>
              <a:off x="7089600" y="3960900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E76FA8-C094-4AC8-9919-477D077E20CF}"/>
                </a:ext>
              </a:extLst>
            </p:cNvPr>
            <p:cNvCxnSpPr>
              <a:cxnSpLocks/>
              <a:stCxn id="16" idx="5"/>
            </p:cNvCxnSpPr>
            <p:nvPr/>
          </p:nvCxnSpPr>
          <p:spPr>
            <a:xfrm>
              <a:off x="6619680" y="3054253"/>
              <a:ext cx="1044749" cy="97931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49F80DC-6064-43CB-89DC-192694945C39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H="1">
              <a:off x="4214408" y="3054253"/>
              <a:ext cx="1056112" cy="97931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592CB9-BA03-48A0-91CB-0308EC362D01}"/>
                </a:ext>
              </a:extLst>
            </p:cNvPr>
            <p:cNvSpPr/>
            <p:nvPr/>
          </p:nvSpPr>
          <p:spPr>
            <a:xfrm>
              <a:off x="4991100" y="3955248"/>
              <a:ext cx="1908000" cy="190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FEA6D8-445A-4807-B0B7-7E6A4E54DB75}"/>
                </a:ext>
              </a:extLst>
            </p:cNvPr>
            <p:cNvCxnSpPr>
              <a:cxnSpLocks/>
              <a:stCxn id="16" idx="4"/>
              <a:endCxn id="21" idx="0"/>
            </p:cNvCxnSpPr>
            <p:nvPr/>
          </p:nvCxnSpPr>
          <p:spPr>
            <a:xfrm>
              <a:off x="5945100" y="3333673"/>
              <a:ext cx="0" cy="6215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A9C8D89-2790-4161-9A2E-C290117AD73D}"/>
              </a:ext>
            </a:extLst>
          </p:cNvPr>
          <p:cNvSpPr txBox="1"/>
          <p:nvPr/>
        </p:nvSpPr>
        <p:spPr>
          <a:xfrm>
            <a:off x="2020001" y="2050508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60p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66DB6A-F8FE-4A93-A8A6-47D6EF230027}"/>
              </a:ext>
            </a:extLst>
          </p:cNvPr>
          <p:cNvSpPr txBox="1"/>
          <p:nvPr/>
        </p:nvSpPr>
        <p:spPr>
          <a:xfrm>
            <a:off x="7882999" y="2050508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£60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B7A859-DB9B-4FC7-B7FD-9FD334D023C1}"/>
              </a:ext>
            </a:extLst>
          </p:cNvPr>
          <p:cNvSpPr txBox="1"/>
          <p:nvPr/>
        </p:nvSpPr>
        <p:spPr>
          <a:xfrm>
            <a:off x="302501" y="4593182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334A04-D3EF-4034-82ED-F779A8184FD6}"/>
              </a:ext>
            </a:extLst>
          </p:cNvPr>
          <p:cNvSpPr txBox="1"/>
          <p:nvPr/>
        </p:nvSpPr>
        <p:spPr>
          <a:xfrm>
            <a:off x="3737501" y="4593182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7C7F67-90AC-46EB-9E16-894525008907}"/>
              </a:ext>
            </a:extLst>
          </p:cNvPr>
          <p:cNvSpPr txBox="1"/>
          <p:nvPr/>
        </p:nvSpPr>
        <p:spPr>
          <a:xfrm>
            <a:off x="5784062" y="4593182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B9993A-DF3A-4760-B120-6B37B09D21AB}"/>
              </a:ext>
            </a:extLst>
          </p:cNvPr>
          <p:cNvSpPr txBox="1"/>
          <p:nvPr/>
        </p:nvSpPr>
        <p:spPr>
          <a:xfrm>
            <a:off x="7882999" y="4593182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B57D45-338A-4061-BA60-1719D428816F}"/>
              </a:ext>
            </a:extLst>
          </p:cNvPr>
          <p:cNvSpPr txBox="1"/>
          <p:nvPr/>
        </p:nvSpPr>
        <p:spPr>
          <a:xfrm>
            <a:off x="9981499" y="4593182"/>
            <a:ext cx="19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CDFB52-7EE7-40A9-B34E-8BFE380FFB93}"/>
              </a:ext>
            </a:extLst>
          </p:cNvPr>
          <p:cNvSpPr txBox="1"/>
          <p:nvPr/>
        </p:nvSpPr>
        <p:spPr>
          <a:xfrm>
            <a:off x="302501" y="335524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models.</a:t>
            </a:r>
          </a:p>
        </p:txBody>
      </p:sp>
    </p:spTree>
    <p:extLst>
      <p:ext uri="{BB962C8B-B14F-4D97-AF65-F5344CB8AC3E}">
        <p14:creationId xmlns:p14="http://schemas.microsoft.com/office/powerpoint/2010/main" val="6573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3" grpId="0"/>
      <p:bldP spid="24" grpId="0"/>
      <p:bldP spid="25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9A093A-441A-4E61-B470-BEBF6A5CC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02D774-432C-4DED-9C32-DB255E7BC89C}"/>
              </a:ext>
            </a:extLst>
          </p:cNvPr>
          <p:cNvSpPr txBox="1"/>
          <p:nvPr/>
        </p:nvSpPr>
        <p:spPr>
          <a:xfrm>
            <a:off x="342173" y="3194538"/>
            <a:ext cx="413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 you agree? __________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073D97-1B31-469D-948F-55970CE62B86}"/>
              </a:ext>
            </a:extLst>
          </p:cNvPr>
          <p:cNvSpPr txBox="1"/>
          <p:nvPr/>
        </p:nvSpPr>
        <p:spPr>
          <a:xfrm>
            <a:off x="342173" y="3976811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latin typeface="Yu Gothic UI" panose="020B0500000000000000" pitchFamily="34" charset="-128"/>
                <a:ea typeface="Yu Gothic UI" panose="020B0500000000000000" pitchFamily="34" charset="-128"/>
              </a:rPr>
              <a:t>Explain why.</a:t>
            </a:r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5E9FE4-0A75-4CE0-BE6D-852404C0E668}"/>
              </a:ext>
            </a:extLst>
          </p:cNvPr>
          <p:cNvSpPr txBox="1"/>
          <p:nvPr/>
        </p:nvSpPr>
        <p:spPr>
          <a:xfrm>
            <a:off x="342173" y="4759084"/>
            <a:ext cx="39885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2p, 2p, 2p, 2p, 2p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2p, 2p, 2p, 2p, 1p, 1p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2p, 2p, 2p, 1p, 1p, 1p, 1p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B9ABA5-6B2B-4B39-8D40-3E4315DB4AE8}"/>
              </a:ext>
            </a:extLst>
          </p:cNvPr>
          <p:cNvSpPr txBox="1"/>
          <p:nvPr/>
        </p:nvSpPr>
        <p:spPr>
          <a:xfrm>
            <a:off x="5814192" y="4759084"/>
            <a:ext cx="54649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2p, 2p, 1p, 1p, 1p, 1p, 1p, 1p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2p, 1p, 1p, 1p, 1p, 1p, 1p, 1p, 1p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1p, 1p, 1p, 1p, 1p, 1p, 1p, 1p, 1p, 1p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DA40CC-34F5-4A80-9865-C3C2F4A1B780}"/>
              </a:ext>
            </a:extLst>
          </p:cNvPr>
          <p:cNvSpPr txBox="1"/>
          <p:nvPr/>
        </p:nvSpPr>
        <p:spPr>
          <a:xfrm>
            <a:off x="2850606" y="3158766"/>
            <a:ext cx="149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Yes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816BCCD7-1603-4C16-A362-AC74DF70158F}"/>
              </a:ext>
            </a:extLst>
          </p:cNvPr>
          <p:cNvSpPr/>
          <p:nvPr/>
        </p:nvSpPr>
        <p:spPr>
          <a:xfrm>
            <a:off x="2771584" y="798361"/>
            <a:ext cx="5295134" cy="1346362"/>
          </a:xfrm>
          <a:prstGeom prst="wedgeRoundRectCallout">
            <a:avLst>
              <a:gd name="adj1" fmla="val -59403"/>
              <a:gd name="adj2" fmla="val 2439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You can make 10p in at least 5 different ways using coins.</a:t>
            </a:r>
          </a:p>
        </p:txBody>
      </p:sp>
    </p:spTree>
    <p:extLst>
      <p:ext uri="{BB962C8B-B14F-4D97-AF65-F5344CB8AC3E}">
        <p14:creationId xmlns:p14="http://schemas.microsoft.com/office/powerpoint/2010/main" val="170257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746</Words>
  <Application>Microsoft Office PowerPoint</Application>
  <PresentationFormat>Widescreen</PresentationFormat>
  <Paragraphs>293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Yu Gothic UI</vt:lpstr>
      <vt:lpstr>Arial</vt:lpstr>
      <vt:lpstr>Calibri</vt:lpstr>
      <vt:lpstr>Calibri Light</vt:lpstr>
      <vt:lpstr>Century Gothic</vt:lpstr>
      <vt:lpstr>Comic Sans MS</vt:lpstr>
      <vt:lpstr>SassoonCRInfantMedium</vt:lpstr>
      <vt:lpstr>Office Theme</vt:lpstr>
      <vt:lpstr>Money </vt:lpstr>
      <vt:lpstr>LO: To be able to find different combinations of coins that equal the same amount of money.</vt:lpstr>
      <vt:lpstr>Starter: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4</cp:revision>
  <dcterms:created xsi:type="dcterms:W3CDTF">2021-11-14T08:27:55Z</dcterms:created>
  <dcterms:modified xsi:type="dcterms:W3CDTF">2021-11-14T19:15:58Z</dcterms:modified>
</cp:coreProperties>
</file>