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570" r:id="rId3"/>
    <p:sldId id="571" r:id="rId4"/>
    <p:sldId id="569" r:id="rId5"/>
    <p:sldId id="423" r:id="rId6"/>
    <p:sldId id="424" r:id="rId7"/>
    <p:sldId id="415" r:id="rId8"/>
    <p:sldId id="416" r:id="rId9"/>
    <p:sldId id="368" r:id="rId10"/>
    <p:sldId id="417" r:id="rId11"/>
    <p:sldId id="381" r:id="rId12"/>
    <p:sldId id="418" r:id="rId13"/>
    <p:sldId id="355" r:id="rId14"/>
    <p:sldId id="419" r:id="rId15"/>
    <p:sldId id="420" r:id="rId16"/>
    <p:sldId id="425" r:id="rId17"/>
    <p:sldId id="384" r:id="rId18"/>
    <p:sldId id="421" r:id="rId19"/>
    <p:sldId id="422" r:id="rId20"/>
    <p:sldId id="5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44" autoAdjust="0"/>
  </p:normalViewPr>
  <p:slideViewPr>
    <p:cSldViewPr snapToGrid="0">
      <p:cViewPr varScale="1">
        <p:scale>
          <a:sx n="49" d="100"/>
          <a:sy n="49" d="100"/>
        </p:scale>
        <p:origin x="1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imeo.com/489850121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613" y="2523176"/>
            <a:ext cx="5157787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consolidate what we have learnt so far. 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9975" y="865385"/>
            <a:ext cx="5183188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multiply 2 digits by 1 digit with exchange.</a:t>
            </a:r>
            <a:endParaRPr lang="en-GB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523176"/>
            <a:ext cx="5183188" cy="4318660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of the times tables I know to complete double digit multiplication.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complete multiplication using the column method.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of exchanging to complete calculations. </a:t>
            </a: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 and draw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missing place value counters.</a:t>
            </a:r>
          </a:p>
          <a:p>
            <a:pPr defTabSz="685800">
              <a:defRPr/>
            </a:pPr>
            <a:endParaRPr lang="en-GB" sz="1600" b="1" dirty="0"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1600" b="1" dirty="0"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E472757-0EF6-4DD4-B7A6-4D95B1D664FF}"/>
              </a:ext>
            </a:extLst>
          </p:cNvPr>
          <p:cNvGraphicFramePr>
            <a:graphicFrameLocks noGrp="1"/>
          </p:cNvGraphicFramePr>
          <p:nvPr/>
        </p:nvGraphicFramePr>
        <p:xfrm>
          <a:off x="4987563" y="1510226"/>
          <a:ext cx="2609025" cy="2609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805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FA8A88A6-C9D7-4186-AC22-9F331C9ACE92}"/>
              </a:ext>
            </a:extLst>
          </p:cNvPr>
          <p:cNvGraphicFramePr>
            <a:graphicFrameLocks noGrp="1"/>
          </p:cNvGraphicFramePr>
          <p:nvPr/>
        </p:nvGraphicFramePr>
        <p:xfrm>
          <a:off x="2851331" y="3180136"/>
          <a:ext cx="6350001" cy="2829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500">
                  <a:extLst>
                    <a:ext uri="{9D8B030D-6E8A-4147-A177-3AD203B41FA5}">
                      <a16:colId xmlns:a16="http://schemas.microsoft.com/office/drawing/2014/main" val="3186053960"/>
                    </a:ext>
                  </a:extLst>
                </a:gridCol>
                <a:gridCol w="2264834">
                  <a:extLst>
                    <a:ext uri="{9D8B030D-6E8A-4147-A177-3AD203B41FA5}">
                      <a16:colId xmlns:a16="http://schemas.microsoft.com/office/drawing/2014/main" val="3834552855"/>
                    </a:ext>
                  </a:extLst>
                </a:gridCol>
                <a:gridCol w="2116667">
                  <a:extLst>
                    <a:ext uri="{9D8B030D-6E8A-4147-A177-3AD203B41FA5}">
                      <a16:colId xmlns:a16="http://schemas.microsoft.com/office/drawing/2014/main" val="2626858550"/>
                    </a:ext>
                  </a:extLst>
                </a:gridCol>
              </a:tblGrid>
              <a:tr h="2635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Hundreds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266453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15050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353380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412463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1701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44127D21-D890-4CF3-9653-27B5DB222D46}"/>
              </a:ext>
            </a:extLst>
          </p:cNvPr>
          <p:cNvGrpSpPr/>
          <p:nvPr/>
        </p:nvGrpSpPr>
        <p:grpSpPr>
          <a:xfrm>
            <a:off x="4899658" y="3923725"/>
            <a:ext cx="3619600" cy="363749"/>
            <a:chOff x="3214277" y="3836346"/>
            <a:chExt cx="3659405" cy="362365"/>
          </a:xfrm>
          <a:solidFill>
            <a:srgbClr val="FF0000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4F1C176-37AD-4556-AB90-4C2ECC23AADA}"/>
                </a:ext>
              </a:extLst>
            </p:cNvPr>
            <p:cNvSpPr/>
            <p:nvPr/>
          </p:nvSpPr>
          <p:spPr>
            <a:xfrm>
              <a:off x="6052415" y="3850840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01D96CE-79AA-43D5-BC2C-899F6930865E}"/>
                </a:ext>
              </a:extLst>
            </p:cNvPr>
            <p:cNvSpPr/>
            <p:nvPr/>
          </p:nvSpPr>
          <p:spPr>
            <a:xfrm>
              <a:off x="6520642" y="3850840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A6E3DD-082D-41AD-B35E-4A564C090AD0}"/>
                </a:ext>
              </a:extLst>
            </p:cNvPr>
            <p:cNvSpPr/>
            <p:nvPr/>
          </p:nvSpPr>
          <p:spPr>
            <a:xfrm>
              <a:off x="4986835" y="3836346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97D058B-39A2-4481-96F6-EAB26B91AAC0}"/>
                </a:ext>
              </a:extLst>
            </p:cNvPr>
            <p:cNvSpPr/>
            <p:nvPr/>
          </p:nvSpPr>
          <p:spPr>
            <a:xfrm>
              <a:off x="4543694" y="3836346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8C8DAB1-7E49-4C9E-A114-C2BAF8F2F346}"/>
                </a:ext>
              </a:extLst>
            </p:cNvPr>
            <p:cNvSpPr/>
            <p:nvPr/>
          </p:nvSpPr>
          <p:spPr>
            <a:xfrm>
              <a:off x="4100555" y="3836346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321BD50-451B-48BB-B201-49029C926658}"/>
                </a:ext>
              </a:extLst>
            </p:cNvPr>
            <p:cNvSpPr/>
            <p:nvPr/>
          </p:nvSpPr>
          <p:spPr>
            <a:xfrm>
              <a:off x="3657416" y="3836346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782D260-0C15-45CF-B22E-37AE93069D6E}"/>
                </a:ext>
              </a:extLst>
            </p:cNvPr>
            <p:cNvSpPr/>
            <p:nvPr/>
          </p:nvSpPr>
          <p:spPr>
            <a:xfrm>
              <a:off x="3214277" y="3836346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D8598CDD-A30C-4AF7-A0CA-355C7C9F43D4}"/>
              </a:ext>
            </a:extLst>
          </p:cNvPr>
          <p:cNvSpPr/>
          <p:nvPr/>
        </p:nvSpPr>
        <p:spPr>
          <a:xfrm>
            <a:off x="7220004" y="5035180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BEF6B80-753B-4F82-9690-4E29B3E6FF66}"/>
              </a:ext>
            </a:extLst>
          </p:cNvPr>
          <p:cNvSpPr/>
          <p:nvPr/>
        </p:nvSpPr>
        <p:spPr>
          <a:xfrm>
            <a:off x="7708057" y="5035180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32951F9-2C95-47B7-8BE3-FE985736944E}"/>
              </a:ext>
            </a:extLst>
          </p:cNvPr>
          <p:cNvSpPr/>
          <p:nvPr/>
        </p:nvSpPr>
        <p:spPr>
          <a:xfrm>
            <a:off x="8196110" y="5035180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0E1E343-3918-4C03-8014-9F80912E969A}"/>
              </a:ext>
            </a:extLst>
          </p:cNvPr>
          <p:cNvSpPr/>
          <p:nvPr/>
        </p:nvSpPr>
        <p:spPr>
          <a:xfrm>
            <a:off x="8684162" y="5035180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ED171F9-D836-4005-9076-6108CB7338AD}"/>
              </a:ext>
            </a:extLst>
          </p:cNvPr>
          <p:cNvSpPr/>
          <p:nvPr/>
        </p:nvSpPr>
        <p:spPr>
          <a:xfrm>
            <a:off x="7220004" y="5435606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21681F0-4140-46C6-BE8F-54D382934E95}"/>
              </a:ext>
            </a:extLst>
          </p:cNvPr>
          <p:cNvSpPr/>
          <p:nvPr/>
        </p:nvSpPr>
        <p:spPr>
          <a:xfrm>
            <a:off x="7708057" y="5435606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3A195EC-BF08-4F53-A430-C2A2BEA5DE4F}"/>
              </a:ext>
            </a:extLst>
          </p:cNvPr>
          <p:cNvSpPr/>
          <p:nvPr/>
        </p:nvSpPr>
        <p:spPr>
          <a:xfrm>
            <a:off x="6654799" y="4790622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A302C2F-F159-4118-8B25-21E0E583A3F2}"/>
              </a:ext>
            </a:extLst>
          </p:cNvPr>
          <p:cNvSpPr/>
          <p:nvPr/>
        </p:nvSpPr>
        <p:spPr>
          <a:xfrm>
            <a:off x="6211658" y="4790622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8E72F17-659B-47A5-9139-236327A9DA25}"/>
              </a:ext>
            </a:extLst>
          </p:cNvPr>
          <p:cNvSpPr/>
          <p:nvPr/>
        </p:nvSpPr>
        <p:spPr>
          <a:xfrm>
            <a:off x="5768519" y="4790622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4717B08-448B-49BA-B0B8-62AFDB57B62D}"/>
              </a:ext>
            </a:extLst>
          </p:cNvPr>
          <p:cNvSpPr/>
          <p:nvPr/>
        </p:nvSpPr>
        <p:spPr>
          <a:xfrm>
            <a:off x="5325380" y="4790622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B106835-71D7-46F6-A55C-6B1273F3F8D7}"/>
              </a:ext>
            </a:extLst>
          </p:cNvPr>
          <p:cNvSpPr/>
          <p:nvPr/>
        </p:nvSpPr>
        <p:spPr>
          <a:xfrm>
            <a:off x="4882241" y="4790622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F55074D-3555-42AE-A03A-087981AC585B}"/>
              </a:ext>
            </a:extLst>
          </p:cNvPr>
          <p:cNvSpPr/>
          <p:nvPr/>
        </p:nvSpPr>
        <p:spPr>
          <a:xfrm>
            <a:off x="6668497" y="5186769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8A93549-1ECC-4218-921D-DE69522007E9}"/>
              </a:ext>
            </a:extLst>
          </p:cNvPr>
          <p:cNvSpPr/>
          <p:nvPr/>
        </p:nvSpPr>
        <p:spPr>
          <a:xfrm>
            <a:off x="6225356" y="5186769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93461CC-577B-458C-A7E1-65BB16C9A1B1}"/>
              </a:ext>
            </a:extLst>
          </p:cNvPr>
          <p:cNvSpPr/>
          <p:nvPr/>
        </p:nvSpPr>
        <p:spPr>
          <a:xfrm>
            <a:off x="5782217" y="5186769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0277AAA-0A87-43E4-9A80-A56DCA8DF980}"/>
              </a:ext>
            </a:extLst>
          </p:cNvPr>
          <p:cNvSpPr/>
          <p:nvPr/>
        </p:nvSpPr>
        <p:spPr>
          <a:xfrm>
            <a:off x="5339078" y="5186769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E791A0F-7C9B-476E-AE67-447E7F0CC0C2}"/>
              </a:ext>
            </a:extLst>
          </p:cNvPr>
          <p:cNvSpPr/>
          <p:nvPr/>
        </p:nvSpPr>
        <p:spPr>
          <a:xfrm>
            <a:off x="4895939" y="5186769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D27EB67-80F8-4B12-AD4A-03BDAB0A8D95}"/>
              </a:ext>
            </a:extLst>
          </p:cNvPr>
          <p:cNvSpPr/>
          <p:nvPr/>
        </p:nvSpPr>
        <p:spPr>
          <a:xfrm>
            <a:off x="6668497" y="5595602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75EC7D8-0DB2-4C16-B19D-226260B5326F}"/>
              </a:ext>
            </a:extLst>
          </p:cNvPr>
          <p:cNvSpPr/>
          <p:nvPr/>
        </p:nvSpPr>
        <p:spPr>
          <a:xfrm>
            <a:off x="6225356" y="5595602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B3784F5-A0B6-4F13-B599-6E7EA27834A1}"/>
              </a:ext>
            </a:extLst>
          </p:cNvPr>
          <p:cNvSpPr/>
          <p:nvPr/>
        </p:nvSpPr>
        <p:spPr>
          <a:xfrm>
            <a:off x="5782217" y="5595602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159E114-67EF-450B-9DC3-BFC63184002A}"/>
              </a:ext>
            </a:extLst>
          </p:cNvPr>
          <p:cNvSpPr/>
          <p:nvPr/>
        </p:nvSpPr>
        <p:spPr>
          <a:xfrm>
            <a:off x="5339078" y="5595602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BEA2A41-BD3F-4B7E-8D26-CF1FBCD72B27}"/>
              </a:ext>
            </a:extLst>
          </p:cNvPr>
          <p:cNvSpPr/>
          <p:nvPr/>
        </p:nvSpPr>
        <p:spPr>
          <a:xfrm>
            <a:off x="4895939" y="5595602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616310F-4208-4481-91AC-AB911B8F8CD0}"/>
              </a:ext>
            </a:extLst>
          </p:cNvPr>
          <p:cNvSpPr/>
          <p:nvPr/>
        </p:nvSpPr>
        <p:spPr>
          <a:xfrm>
            <a:off x="4813495" y="5138495"/>
            <a:ext cx="2320103" cy="907825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  <a:prstDash val="sysDash"/>
              </a:ln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53EF2E8-A9CD-4E85-8771-85A3E24F6850}"/>
              </a:ext>
            </a:extLst>
          </p:cNvPr>
          <p:cNvSpPr/>
          <p:nvPr/>
        </p:nvSpPr>
        <p:spPr>
          <a:xfrm>
            <a:off x="3758759" y="5436325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100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5F8C404-B2E3-4B81-9C72-4A397C100908}"/>
              </a:ext>
            </a:extLst>
          </p:cNvPr>
          <p:cNvGrpSpPr/>
          <p:nvPr/>
        </p:nvGrpSpPr>
        <p:grpSpPr>
          <a:xfrm>
            <a:off x="4913556" y="3519819"/>
            <a:ext cx="3612026" cy="349200"/>
            <a:chOff x="3424395" y="3336936"/>
            <a:chExt cx="3612026" cy="34920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87C243D-B031-4674-9280-905ADAEE255D}"/>
                </a:ext>
              </a:extLst>
            </p:cNvPr>
            <p:cNvSpPr/>
            <p:nvPr/>
          </p:nvSpPr>
          <p:spPr>
            <a:xfrm>
              <a:off x="6218994" y="3336936"/>
              <a:ext cx="349200" cy="34920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80D5A2F-2F11-424B-90C4-175C612D8342}"/>
                </a:ext>
              </a:extLst>
            </p:cNvPr>
            <p:cNvSpPr/>
            <p:nvPr/>
          </p:nvSpPr>
          <p:spPr>
            <a:xfrm>
              <a:off x="6687221" y="3336936"/>
              <a:ext cx="349200" cy="34920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ACAA850-EE3A-4B5E-8B64-70D33D5010E3}"/>
                </a:ext>
              </a:extLst>
            </p:cNvPr>
            <p:cNvSpPr/>
            <p:nvPr/>
          </p:nvSpPr>
          <p:spPr>
            <a:xfrm>
              <a:off x="5196953" y="3336936"/>
              <a:ext cx="349200" cy="349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F4E15A5-F240-4170-AA9F-ADC0548DAF75}"/>
                </a:ext>
              </a:extLst>
            </p:cNvPr>
            <p:cNvSpPr/>
            <p:nvPr/>
          </p:nvSpPr>
          <p:spPr>
            <a:xfrm>
              <a:off x="4753812" y="3336936"/>
              <a:ext cx="349200" cy="349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E58D0D9-9776-4A67-8C27-BBBC7F1923B9}"/>
                </a:ext>
              </a:extLst>
            </p:cNvPr>
            <p:cNvSpPr/>
            <p:nvPr/>
          </p:nvSpPr>
          <p:spPr>
            <a:xfrm>
              <a:off x="4310673" y="3336936"/>
              <a:ext cx="349200" cy="349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99B1102-62AB-4B67-81BE-D8AB9C4A989A}"/>
                </a:ext>
              </a:extLst>
            </p:cNvPr>
            <p:cNvSpPr/>
            <p:nvPr/>
          </p:nvSpPr>
          <p:spPr>
            <a:xfrm>
              <a:off x="3867534" y="3336936"/>
              <a:ext cx="349200" cy="349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FCF4EA7-FE80-47BC-BF96-BE5D21AE0D05}"/>
                </a:ext>
              </a:extLst>
            </p:cNvPr>
            <p:cNvSpPr/>
            <p:nvPr/>
          </p:nvSpPr>
          <p:spPr>
            <a:xfrm>
              <a:off x="3424395" y="3336936"/>
              <a:ext cx="349200" cy="349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</p:grpSp>
      <p:sp>
        <p:nvSpPr>
          <p:cNvPr id="81" name="Arrow: Curved Up 80">
            <a:extLst>
              <a:ext uri="{FF2B5EF4-FFF2-40B4-BE49-F238E27FC236}">
                <a16:creationId xmlns:a16="http://schemas.microsoft.com/office/drawing/2014/main" id="{CDE34CBD-7C08-4A6A-A567-922A7BF116F6}"/>
              </a:ext>
            </a:extLst>
          </p:cNvPr>
          <p:cNvSpPr/>
          <p:nvPr/>
        </p:nvSpPr>
        <p:spPr>
          <a:xfrm flipH="1">
            <a:off x="3856257" y="5851653"/>
            <a:ext cx="1363868" cy="25141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744E5C9-F600-4FBA-8D6F-4536A1A7E300}"/>
              </a:ext>
            </a:extLst>
          </p:cNvPr>
          <p:cNvGrpSpPr/>
          <p:nvPr/>
        </p:nvGrpSpPr>
        <p:grpSpPr>
          <a:xfrm>
            <a:off x="4899658" y="4363511"/>
            <a:ext cx="3619600" cy="363749"/>
            <a:chOff x="3214277" y="3836346"/>
            <a:chExt cx="3659405" cy="362365"/>
          </a:xfrm>
          <a:solidFill>
            <a:srgbClr val="FF0000"/>
          </a:solidFill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8F35A05-24F6-4637-8AA7-AF4F384FECC1}"/>
                </a:ext>
              </a:extLst>
            </p:cNvPr>
            <p:cNvSpPr/>
            <p:nvPr/>
          </p:nvSpPr>
          <p:spPr>
            <a:xfrm>
              <a:off x="6052415" y="3850840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9B23E70-56E0-412A-B135-612F02BF94D8}"/>
                </a:ext>
              </a:extLst>
            </p:cNvPr>
            <p:cNvSpPr/>
            <p:nvPr/>
          </p:nvSpPr>
          <p:spPr>
            <a:xfrm>
              <a:off x="6520642" y="3850840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29C9028-9198-4C4F-94B7-D1DA0FDF650B}"/>
                </a:ext>
              </a:extLst>
            </p:cNvPr>
            <p:cNvSpPr/>
            <p:nvPr/>
          </p:nvSpPr>
          <p:spPr>
            <a:xfrm>
              <a:off x="4986835" y="3836346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FD57EE6-591D-4DE7-B6C2-6885E8B752A5}"/>
                </a:ext>
              </a:extLst>
            </p:cNvPr>
            <p:cNvSpPr/>
            <p:nvPr/>
          </p:nvSpPr>
          <p:spPr>
            <a:xfrm>
              <a:off x="4543694" y="3836346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583E5A3-8E43-4264-B1FC-165D9AD55BF8}"/>
                </a:ext>
              </a:extLst>
            </p:cNvPr>
            <p:cNvSpPr/>
            <p:nvPr/>
          </p:nvSpPr>
          <p:spPr>
            <a:xfrm>
              <a:off x="4100555" y="3836346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94DAAFD-3692-4E2C-819F-AF5935AB6E9E}"/>
                </a:ext>
              </a:extLst>
            </p:cNvPr>
            <p:cNvSpPr/>
            <p:nvPr/>
          </p:nvSpPr>
          <p:spPr>
            <a:xfrm>
              <a:off x="3657416" y="3836346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2FE94AF-AEC8-44F9-BC3F-33ABFFA8E027}"/>
                </a:ext>
              </a:extLst>
            </p:cNvPr>
            <p:cNvSpPr/>
            <p:nvPr/>
          </p:nvSpPr>
          <p:spPr>
            <a:xfrm>
              <a:off x="3214277" y="3836346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938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Base 10 to complete the calculation.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E1AB8F6-9313-46A3-BAA3-F1C5395B5187}"/>
              </a:ext>
            </a:extLst>
          </p:cNvPr>
          <p:cNvGraphicFramePr>
            <a:graphicFrameLocks noGrp="1"/>
          </p:cNvGraphicFramePr>
          <p:nvPr/>
        </p:nvGraphicFramePr>
        <p:xfrm>
          <a:off x="4987567" y="1510223"/>
          <a:ext cx="2609025" cy="2715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805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5835C5E3-88EB-4EA5-AB36-01D2F7E764A4}"/>
              </a:ext>
            </a:extLst>
          </p:cNvPr>
          <p:cNvGrpSpPr/>
          <p:nvPr/>
        </p:nvGrpSpPr>
        <p:grpSpPr>
          <a:xfrm>
            <a:off x="5579391" y="1593063"/>
            <a:ext cx="1425375" cy="1468031"/>
            <a:chOff x="6764989" y="1523420"/>
            <a:chExt cx="1425375" cy="14680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88F466-520C-4070-8A3D-97C4B620D237}"/>
                </a:ext>
              </a:extLst>
            </p:cNvPr>
            <p:cNvSpPr/>
            <p:nvPr/>
          </p:nvSpPr>
          <p:spPr>
            <a:xfrm>
              <a:off x="7288471" y="1523420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FA3396-B300-4F6B-9464-CFF2EB47ADD6}"/>
                </a:ext>
              </a:extLst>
            </p:cNvPr>
            <p:cNvSpPr/>
            <p:nvPr/>
          </p:nvSpPr>
          <p:spPr>
            <a:xfrm>
              <a:off x="7801504" y="1523420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0CC8D6-9DB1-4B5A-95DF-B78C0A23678C}"/>
                </a:ext>
              </a:extLst>
            </p:cNvPr>
            <p:cNvSpPr/>
            <p:nvPr/>
          </p:nvSpPr>
          <p:spPr>
            <a:xfrm>
              <a:off x="7799400" y="2595416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05FB72-DFBD-4EEF-8568-62FE947B72A7}"/>
                </a:ext>
              </a:extLst>
            </p:cNvPr>
            <p:cNvSpPr/>
            <p:nvPr/>
          </p:nvSpPr>
          <p:spPr>
            <a:xfrm>
              <a:off x="6764989" y="2595416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AA1C3A-1F38-4C8D-AA3A-F1D4973BDF9C}"/>
                </a:ext>
              </a:extLst>
            </p:cNvPr>
            <p:cNvSpPr/>
            <p:nvPr/>
          </p:nvSpPr>
          <p:spPr>
            <a:xfrm>
              <a:off x="7288470" y="2595416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C0447193-4965-4869-965C-218DB402D5E5}"/>
              </a:ext>
            </a:extLst>
          </p:cNvPr>
          <p:cNvGraphicFramePr>
            <a:graphicFrameLocks noGrp="1"/>
          </p:cNvGraphicFramePr>
          <p:nvPr/>
        </p:nvGraphicFramePr>
        <p:xfrm>
          <a:off x="2884082" y="3789692"/>
          <a:ext cx="6214092" cy="2055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7046">
                  <a:extLst>
                    <a:ext uri="{9D8B030D-6E8A-4147-A177-3AD203B41FA5}">
                      <a16:colId xmlns:a16="http://schemas.microsoft.com/office/drawing/2014/main" val="3658093657"/>
                    </a:ext>
                  </a:extLst>
                </a:gridCol>
                <a:gridCol w="3107046">
                  <a:extLst>
                    <a:ext uri="{9D8B030D-6E8A-4147-A177-3AD203B41FA5}">
                      <a16:colId xmlns:a16="http://schemas.microsoft.com/office/drawing/2014/main" val="1521983253"/>
                    </a:ext>
                  </a:extLst>
                </a:gridCol>
              </a:tblGrid>
              <a:tr h="368954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89536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extLst>
                  <a:ext uri="{0D108BD9-81ED-4DB2-BD59-A6C34878D82A}">
                    <a16:rowId xmlns:a16="http://schemas.microsoft.com/office/drawing/2014/main" val="2351949888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extLst>
                  <a:ext uri="{0D108BD9-81ED-4DB2-BD59-A6C34878D82A}">
                    <a16:rowId xmlns:a16="http://schemas.microsoft.com/office/drawing/2014/main" val="2251787342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extLst>
                  <a:ext uri="{0D108BD9-81ED-4DB2-BD59-A6C34878D82A}">
                    <a16:rowId xmlns:a16="http://schemas.microsoft.com/office/drawing/2014/main" val="1035860627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7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extLst>
                  <a:ext uri="{0D108BD9-81ED-4DB2-BD59-A6C34878D82A}">
                    <a16:rowId xmlns:a16="http://schemas.microsoft.com/office/drawing/2014/main" val="180217512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0BC8D80-F5F4-43F1-B024-E9D699697AE1}"/>
              </a:ext>
            </a:extLst>
          </p:cNvPr>
          <p:cNvGrpSpPr/>
          <p:nvPr/>
        </p:nvGrpSpPr>
        <p:grpSpPr>
          <a:xfrm>
            <a:off x="3814370" y="4275212"/>
            <a:ext cx="3758459" cy="1490986"/>
            <a:chOff x="2290369" y="4275212"/>
            <a:chExt cx="3758459" cy="149098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A59102F-0738-45A4-9CA1-F195AB63A1B8}"/>
                </a:ext>
              </a:extLst>
            </p:cNvPr>
            <p:cNvGrpSpPr/>
            <p:nvPr/>
          </p:nvGrpSpPr>
          <p:grpSpPr>
            <a:xfrm>
              <a:off x="2290370" y="4275212"/>
              <a:ext cx="3758457" cy="182885"/>
              <a:chOff x="2581836" y="4902051"/>
              <a:chExt cx="1753348" cy="85317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5B7D4B59-8779-454D-9D3E-17980B199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880439" y="4603448"/>
                <a:ext cx="85317" cy="682524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E8BB175D-D2BB-4441-A155-383ED28557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6566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766E0325-02DC-4C68-A9CB-44ED50803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0450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D7D2C30B-85E7-453E-966B-EB3FA98DA8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4333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47D1D856-C785-4B34-ABAD-6C7E3C471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8217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F99AC91C-DD7D-4CB5-A3C2-97C192276E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2101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425AD38E-5C51-4FD8-8881-413C189F4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5984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11427685-3356-49D8-A046-EA526D5AA3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9869" y="4902051"/>
                <a:ext cx="85315" cy="85315"/>
              </a:xfrm>
              <a:prstGeom prst="rect">
                <a:avLst/>
              </a:prstGeom>
            </p:spPr>
          </p:pic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6622DB1-CC5D-4BDE-A297-888B1D0FA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30452" y="4071163"/>
              <a:ext cx="182885" cy="1463051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795EB6D-3958-4E18-A2EE-9BBDE4CE5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841" y="4711245"/>
              <a:ext cx="182881" cy="18288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81294D25-A945-4933-9199-9663461EF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048" y="4711245"/>
              <a:ext cx="182881" cy="18288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C5154ADB-DA55-4FE2-9466-BC1DBEF37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254" y="4711245"/>
              <a:ext cx="182881" cy="18288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BAF5651-F699-488F-AD0D-31061D902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465" y="4711245"/>
              <a:ext cx="182881" cy="18288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521B0DE-4B77-476D-AC52-13A1880B2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533" y="4711245"/>
              <a:ext cx="182881" cy="18288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5068A93-F852-4C57-9824-66B3B8A71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740" y="4711245"/>
              <a:ext cx="182881" cy="18288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9017270-EF2C-4867-8B81-81521F66A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947" y="4711245"/>
              <a:ext cx="182881" cy="18288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2747FD9-8754-4C2D-9C85-D776E33EA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30452" y="4943230"/>
              <a:ext cx="182885" cy="1463051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3F6EC80-7B10-45B3-B044-FC986E733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841" y="5583312"/>
              <a:ext cx="182881" cy="18288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BB0B6B4-3550-45EE-8DCC-87A9274E8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048" y="5583312"/>
              <a:ext cx="182881" cy="182880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ADC65C3-68B9-45C3-8121-D68B36E1F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254" y="5583312"/>
              <a:ext cx="182881" cy="18288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6942277C-DBFF-46B0-9F96-4A4B80722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465" y="5583312"/>
              <a:ext cx="182881" cy="18288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4DDA7A3B-923A-436F-B6DB-0AE80DFBB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533" y="5583312"/>
              <a:ext cx="182881" cy="18288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9A95F0A-6122-4097-B41C-B9E9D048E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740" y="5583312"/>
              <a:ext cx="182881" cy="18288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9AAA5B1F-6837-45EF-AD69-DC6441F02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947" y="5583312"/>
              <a:ext cx="182881" cy="18288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6E02E42C-7E58-4CDB-AA8A-C63719B8F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30452" y="4507196"/>
              <a:ext cx="182885" cy="1463051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BDF532A3-3220-4827-8D4C-E29770B82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841" y="5147278"/>
              <a:ext cx="182881" cy="18288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95FC1887-FA0D-40B5-AC6C-C0F459FCF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048" y="5147278"/>
              <a:ext cx="182881" cy="18288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DE83267E-C892-46ED-9DFB-3DD677184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254" y="5147278"/>
              <a:ext cx="182881" cy="18288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3202A9F3-5FAF-4088-8850-DC43529E5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465" y="5147278"/>
              <a:ext cx="182881" cy="18288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1469E87-F1EA-4066-A0D2-E94DBAAB7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533" y="5147278"/>
              <a:ext cx="182881" cy="18288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5E1161EC-1346-426C-861B-3C7BE6330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740" y="5147278"/>
              <a:ext cx="182881" cy="18288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836F8F8-5E86-48A6-A69C-5687430A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947" y="5147278"/>
              <a:ext cx="182881" cy="182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157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Base 10 to complete the calculation.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CF6012F-386A-4DBB-9575-FA5FBCE6E7A3}"/>
              </a:ext>
            </a:extLst>
          </p:cNvPr>
          <p:cNvGraphicFramePr>
            <a:graphicFrameLocks noGrp="1"/>
          </p:cNvGraphicFramePr>
          <p:nvPr/>
        </p:nvGraphicFramePr>
        <p:xfrm>
          <a:off x="2884082" y="3789692"/>
          <a:ext cx="6214092" cy="2055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7046">
                  <a:extLst>
                    <a:ext uri="{9D8B030D-6E8A-4147-A177-3AD203B41FA5}">
                      <a16:colId xmlns:a16="http://schemas.microsoft.com/office/drawing/2014/main" val="3658093657"/>
                    </a:ext>
                  </a:extLst>
                </a:gridCol>
                <a:gridCol w="3107046">
                  <a:extLst>
                    <a:ext uri="{9D8B030D-6E8A-4147-A177-3AD203B41FA5}">
                      <a16:colId xmlns:a16="http://schemas.microsoft.com/office/drawing/2014/main" val="1521983253"/>
                    </a:ext>
                  </a:extLst>
                </a:gridCol>
              </a:tblGrid>
              <a:tr h="368954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89536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extLst>
                  <a:ext uri="{0D108BD9-81ED-4DB2-BD59-A6C34878D82A}">
                    <a16:rowId xmlns:a16="http://schemas.microsoft.com/office/drawing/2014/main" val="2351949888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extLst>
                  <a:ext uri="{0D108BD9-81ED-4DB2-BD59-A6C34878D82A}">
                    <a16:rowId xmlns:a16="http://schemas.microsoft.com/office/drawing/2014/main" val="2251787342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extLst>
                  <a:ext uri="{0D108BD9-81ED-4DB2-BD59-A6C34878D82A}">
                    <a16:rowId xmlns:a16="http://schemas.microsoft.com/office/drawing/2014/main" val="1035860627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7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extLst>
                  <a:ext uri="{0D108BD9-81ED-4DB2-BD59-A6C34878D82A}">
                    <a16:rowId xmlns:a16="http://schemas.microsoft.com/office/drawing/2014/main" val="180217512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E1AB8F6-9313-46A3-BAA3-F1C5395B5187}"/>
              </a:ext>
            </a:extLst>
          </p:cNvPr>
          <p:cNvGraphicFramePr>
            <a:graphicFrameLocks noGrp="1"/>
          </p:cNvGraphicFramePr>
          <p:nvPr/>
        </p:nvGraphicFramePr>
        <p:xfrm>
          <a:off x="4987567" y="1510223"/>
          <a:ext cx="2609025" cy="2715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805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baseline="30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34022B5F-C6E4-4448-B297-4DEB0B659CB5}"/>
              </a:ext>
            </a:extLst>
          </p:cNvPr>
          <p:cNvGrpSpPr/>
          <p:nvPr/>
        </p:nvGrpSpPr>
        <p:grpSpPr>
          <a:xfrm>
            <a:off x="3814370" y="4275212"/>
            <a:ext cx="3758459" cy="1490986"/>
            <a:chOff x="2290369" y="4275212"/>
            <a:chExt cx="3758459" cy="149098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DCE496F-6491-4A07-882F-73635E49AE44}"/>
                </a:ext>
              </a:extLst>
            </p:cNvPr>
            <p:cNvGrpSpPr/>
            <p:nvPr/>
          </p:nvGrpSpPr>
          <p:grpSpPr>
            <a:xfrm>
              <a:off x="2290370" y="4275212"/>
              <a:ext cx="3758457" cy="182885"/>
              <a:chOff x="2581836" y="4902051"/>
              <a:chExt cx="1753348" cy="85317"/>
            </a:xfrm>
          </p:grpSpPr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2B2AF796-99CE-4253-85E9-AA074C537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880439" y="4603448"/>
                <a:ext cx="85317" cy="682524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0C41A494-2FAB-46FF-803B-441F7139F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6566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5BDB91D-A7D2-4A0F-B23E-933069AE00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0450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730F8F93-C3ED-46EF-89CC-94FD93E54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4333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565A0A71-B142-4F2F-A810-CE2F01C046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8217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AAD32551-41EA-4968-A989-AC6C72F49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2101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7CD0BEA5-B8CE-496D-9D71-15F31D5D94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5984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7DC5E054-4250-4605-959C-FF01F664A2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9869" y="4902051"/>
                <a:ext cx="85315" cy="85315"/>
              </a:xfrm>
              <a:prstGeom prst="rect">
                <a:avLst/>
              </a:prstGeom>
            </p:spPr>
          </p:pic>
        </p:grp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C7AA1A1-0789-40B2-ADA1-8F9F84964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30452" y="4071163"/>
              <a:ext cx="182885" cy="146305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EEAFFAD-86F5-461A-BABC-52897EDBC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841" y="4711245"/>
              <a:ext cx="182881" cy="18288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307C968-BBDA-47E8-B1DE-B82495802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048" y="4711245"/>
              <a:ext cx="182881" cy="18288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CACCD27-4F21-4E4E-99C7-13112C014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254" y="4711245"/>
              <a:ext cx="182881" cy="18288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C18D49D-94E8-4673-A3F8-FF720A2E1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465" y="4711245"/>
              <a:ext cx="182881" cy="18288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C739E50-DEF9-4329-B7C7-124E469E2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533" y="4711245"/>
              <a:ext cx="182881" cy="18288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746B82D-A26A-4DC7-8C1F-87C1617DF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740" y="4711245"/>
              <a:ext cx="182881" cy="18288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709DF50-2AF9-4B4B-AADE-E47286799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947" y="4711245"/>
              <a:ext cx="182881" cy="18288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4749C76-1726-4CCF-9395-617090379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30452" y="4943230"/>
              <a:ext cx="182885" cy="1463051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684F9E9-8147-4915-86F9-E66CEC916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841" y="5583312"/>
              <a:ext cx="182881" cy="18288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E661131-3927-4D79-A99C-5907680E1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048" y="5583312"/>
              <a:ext cx="182881" cy="18288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A28A8692-2E93-4B54-8D9C-BC018C215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254" y="5583312"/>
              <a:ext cx="182881" cy="18288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BA865B93-DE88-4E62-8FDF-603C4724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465" y="5583312"/>
              <a:ext cx="182881" cy="182880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F0CFA208-1D45-4058-A100-EAD31C4A1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533" y="5583312"/>
              <a:ext cx="182881" cy="18288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DD53A196-27D0-4F05-B9DE-8F2B04C2A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740" y="5583312"/>
              <a:ext cx="182881" cy="18288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395DA7C-862A-499F-884C-E69D9A152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947" y="5583312"/>
              <a:ext cx="182881" cy="18288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62E0F270-0AD7-458B-B0DB-7E1D27E21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30452" y="4507196"/>
              <a:ext cx="182885" cy="146305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7C76B86E-1A86-4A86-987A-ED79C7203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841" y="5147278"/>
              <a:ext cx="182881" cy="18288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D678255-B6DA-4F0E-9681-CA91E0685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048" y="5147278"/>
              <a:ext cx="182881" cy="18288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E8C85468-3998-43ED-9B60-962E82C09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254" y="5147278"/>
              <a:ext cx="182881" cy="18288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5085B8E8-6FEA-4DCE-B397-52D704217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465" y="5147278"/>
              <a:ext cx="182881" cy="182880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7F56E367-FC4D-4325-AAE8-1A1318DA2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533" y="5147278"/>
              <a:ext cx="182881" cy="18288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2F65619-5AA0-4A1C-9FEF-169655D16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740" y="5147278"/>
              <a:ext cx="182881" cy="18288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629C2541-E55F-4BFB-9EFA-E84041880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947" y="5147278"/>
              <a:ext cx="182881" cy="182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117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Chloe multiplies a 2-digit number by a 1-digit number.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numbers did she use?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86B0B8D-F266-40B2-B1D1-040AD867104C}"/>
              </a:ext>
            </a:extLst>
          </p:cNvPr>
          <p:cNvSpPr/>
          <p:nvPr/>
        </p:nvSpPr>
        <p:spPr>
          <a:xfrm>
            <a:off x="6936373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311D0B9-39FD-4C16-85E2-3A3A3249AC9D}"/>
              </a:ext>
            </a:extLst>
          </p:cNvPr>
          <p:cNvSpPr/>
          <p:nvPr/>
        </p:nvSpPr>
        <p:spPr>
          <a:xfrm>
            <a:off x="4684081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D99DB9C-460A-4EE6-BB7B-D0F46BA7C230}"/>
              </a:ext>
            </a:extLst>
          </p:cNvPr>
          <p:cNvSpPr/>
          <p:nvPr/>
        </p:nvSpPr>
        <p:spPr>
          <a:xfrm>
            <a:off x="3557935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3E368E1-A16E-4C22-AC80-3A7BD8AB2D99}"/>
              </a:ext>
            </a:extLst>
          </p:cNvPr>
          <p:cNvSpPr/>
          <p:nvPr/>
        </p:nvSpPr>
        <p:spPr>
          <a:xfrm>
            <a:off x="5810227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D3ED81A-CF55-4897-82D2-1B298E8E4C57}"/>
              </a:ext>
            </a:extLst>
          </p:cNvPr>
          <p:cNvSpPr/>
          <p:nvPr/>
        </p:nvSpPr>
        <p:spPr>
          <a:xfrm>
            <a:off x="8062520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69E020F-36A8-47BD-93FD-F12DE9DC90BD}"/>
              </a:ext>
            </a:extLst>
          </p:cNvPr>
          <p:cNvGraphicFramePr>
            <a:graphicFrameLocks noGrp="1"/>
          </p:cNvGraphicFramePr>
          <p:nvPr/>
        </p:nvGraphicFramePr>
        <p:xfrm>
          <a:off x="4987567" y="1929323"/>
          <a:ext cx="2609025" cy="2715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805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C4414E71-06FB-4524-9BE5-9D39635066B3}"/>
              </a:ext>
            </a:extLst>
          </p:cNvPr>
          <p:cNvGrpSpPr/>
          <p:nvPr/>
        </p:nvGrpSpPr>
        <p:grpSpPr>
          <a:xfrm>
            <a:off x="6102873" y="2012162"/>
            <a:ext cx="901893" cy="930216"/>
            <a:chOff x="4578872" y="2012162"/>
            <a:chExt cx="901893" cy="93021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EF1E5A6-99A7-4B8E-B871-F9924D8E09AE}"/>
                </a:ext>
              </a:extLst>
            </p:cNvPr>
            <p:cNvSpPr/>
            <p:nvPr/>
          </p:nvSpPr>
          <p:spPr>
            <a:xfrm>
              <a:off x="4578872" y="2012162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903863D-EA42-490B-A458-E40773A4F1B8}"/>
                </a:ext>
              </a:extLst>
            </p:cNvPr>
            <p:cNvSpPr/>
            <p:nvPr/>
          </p:nvSpPr>
          <p:spPr>
            <a:xfrm>
              <a:off x="5091905" y="2012162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C195C43-8EC1-4846-9E26-C5943A626543}"/>
                </a:ext>
              </a:extLst>
            </p:cNvPr>
            <p:cNvSpPr/>
            <p:nvPr/>
          </p:nvSpPr>
          <p:spPr>
            <a:xfrm>
              <a:off x="5081377" y="2546343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Chloe multiplies a 2-digit number by a 1-digit number.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numbers did she use?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86B0B8D-F266-40B2-B1D1-040AD867104C}"/>
              </a:ext>
            </a:extLst>
          </p:cNvPr>
          <p:cNvSpPr/>
          <p:nvPr/>
        </p:nvSpPr>
        <p:spPr>
          <a:xfrm>
            <a:off x="6936373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311D0B9-39FD-4C16-85E2-3A3A3249AC9D}"/>
              </a:ext>
            </a:extLst>
          </p:cNvPr>
          <p:cNvSpPr/>
          <p:nvPr/>
        </p:nvSpPr>
        <p:spPr>
          <a:xfrm>
            <a:off x="4684081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41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D99DB9C-460A-4EE6-BB7B-D0F46BA7C230}"/>
              </a:ext>
            </a:extLst>
          </p:cNvPr>
          <p:cNvSpPr/>
          <p:nvPr/>
        </p:nvSpPr>
        <p:spPr>
          <a:xfrm>
            <a:off x="3557935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26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3E368E1-A16E-4C22-AC80-3A7BD8AB2D99}"/>
              </a:ext>
            </a:extLst>
          </p:cNvPr>
          <p:cNvSpPr/>
          <p:nvPr/>
        </p:nvSpPr>
        <p:spPr>
          <a:xfrm>
            <a:off x="5810227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D3ED81A-CF55-4897-82D2-1B298E8E4C57}"/>
              </a:ext>
            </a:extLst>
          </p:cNvPr>
          <p:cNvSpPr/>
          <p:nvPr/>
        </p:nvSpPr>
        <p:spPr>
          <a:xfrm>
            <a:off x="8062520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69E020F-36A8-47BD-93FD-F12DE9DC90BD}"/>
              </a:ext>
            </a:extLst>
          </p:cNvPr>
          <p:cNvGraphicFramePr>
            <a:graphicFrameLocks noGrp="1"/>
          </p:cNvGraphicFramePr>
          <p:nvPr/>
        </p:nvGraphicFramePr>
        <p:xfrm>
          <a:off x="4987567" y="1929323"/>
          <a:ext cx="2609025" cy="2715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805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936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Yan and Sasha are trying to get an answer near to the target number. Arrange their three digits to make a multiplication calculation with the nearest answer.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5F264C8-33C9-4BF7-8D44-3BC99B7C9235}"/>
              </a:ext>
            </a:extLst>
          </p:cNvPr>
          <p:cNvSpPr/>
          <p:nvPr/>
        </p:nvSpPr>
        <p:spPr>
          <a:xfrm>
            <a:off x="7107935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8E723F4-78CE-46E8-B9C6-995ECF83B65F}"/>
              </a:ext>
            </a:extLst>
          </p:cNvPr>
          <p:cNvSpPr/>
          <p:nvPr/>
        </p:nvSpPr>
        <p:spPr>
          <a:xfrm>
            <a:off x="3124135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7C1A9FA-A8D5-4340-87FD-DB7E47923D60}"/>
              </a:ext>
            </a:extLst>
          </p:cNvPr>
          <p:cNvSpPr/>
          <p:nvPr/>
        </p:nvSpPr>
        <p:spPr>
          <a:xfrm>
            <a:off x="2008535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0DD647-F6AB-4E09-92FD-9C25842CA061}"/>
              </a:ext>
            </a:extLst>
          </p:cNvPr>
          <p:cNvSpPr/>
          <p:nvPr/>
        </p:nvSpPr>
        <p:spPr>
          <a:xfrm>
            <a:off x="4239735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BF483F-11EC-4F25-ABF2-0CDA92065331}"/>
              </a:ext>
            </a:extLst>
          </p:cNvPr>
          <p:cNvSpPr/>
          <p:nvPr/>
        </p:nvSpPr>
        <p:spPr>
          <a:xfrm>
            <a:off x="8223534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D08EB18-0C0B-4EED-AF76-82141F38A41F}"/>
              </a:ext>
            </a:extLst>
          </p:cNvPr>
          <p:cNvSpPr/>
          <p:nvPr/>
        </p:nvSpPr>
        <p:spPr>
          <a:xfrm>
            <a:off x="9339133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5E82F8-AA3B-4296-8248-B6E057E87E62}"/>
              </a:ext>
            </a:extLst>
          </p:cNvPr>
          <p:cNvGrpSpPr/>
          <p:nvPr/>
        </p:nvGrpSpPr>
        <p:grpSpPr>
          <a:xfrm>
            <a:off x="8150871" y="2494249"/>
            <a:ext cx="1313453" cy="1388229"/>
            <a:chOff x="6626870" y="2096107"/>
            <a:chExt cx="1313453" cy="138822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70C5915-5233-44F7-8488-61423F543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283" b="46263" l="30987" r="46797">
                          <a14:foregroundMark x1="38200" y1="44768" x2="36007" y2="46141"/>
                          <a14:foregroundMark x1="39296" y1="44808" x2="42181" y2="46303"/>
                          <a14:foregroundMark x1="36642" y1="46061" x2="41085" y2="45778"/>
                          <a14:foregroundMark x1="32141" y1="41657" x2="31218" y2="41859"/>
                          <a14:foregroundMark x1="33756" y1="38909" x2="33583" y2="39475"/>
                          <a14:foregroundMark x1="33641" y1="39030" x2="33641" y2="39232"/>
                          <a14:foregroundMark x1="36007" y1="41374" x2="36065" y2="41697"/>
                          <a14:foregroundMark x1="37103" y1="41737" x2="37334" y2="41899"/>
                          <a14:foregroundMark x1="40450" y1="41657" x2="40623" y2="41899"/>
                          <a14:foregroundMark x1="31929" y1="39783" x2="31448" y2="41212"/>
                          <a14:foregroundMark x1="45874" y1="39798" x2="46047" y2="39798"/>
                          <a14:foregroundMark x1="31562" y1="39659" x2="31506" y2="41293"/>
                          <a14:foregroundMark x1="45009" y1="39192" x2="46124" y2="40377"/>
                          <a14:backgroundMark x1="46682" y1="40040" x2="46797" y2="40768"/>
                          <a14:backgroundMark x1="46797" y1="40768" x2="46797" y2="40848"/>
                          <a14:backgroundMark x1="47144" y1="40606" x2="46971" y2="40970"/>
                          <a14:backgroundMark x1="46971" y1="41374" x2="46971" y2="41697"/>
                          <a14:backgroundMark x1="47259" y1="41657" x2="46971" y2="41859"/>
                          <a14:backgroundMark x1="30410" y1="40687" x2="30698" y2="40566"/>
                          <a14:backgroundMark x1="30410" y1="39758" x2="30756" y2="39879"/>
                          <a14:backgroundMark x1="31564" y1="39273" x2="31968" y2="38990"/>
                          <a14:backgroundMark x1="31218" y1="39798" x2="31102" y2="39838"/>
                          <a14:backgroundMark x1="30929" y1="39596" x2="30814" y2="39798"/>
                          <a14:backgroundMark x1="30756" y1="39273" x2="30814" y2="39879"/>
                          <a14:backgroundMark x1="31044" y1="39717" x2="30929" y2="39636"/>
                          <a14:backgroundMark x1="31102" y1="39515" x2="31044" y2="39596"/>
                          <a14:backgroundMark x1="31044" y1="39596" x2="31160" y2="39596"/>
                          <a14:backgroundMark x1="31160" y1="39596" x2="31160" y2="39596"/>
                          <a14:backgroundMark x1="31448" y1="39677" x2="31448" y2="39677"/>
                          <a14:backgroundMark x1="31448" y1="39677" x2="31448" y2="39677"/>
                          <a14:backgroundMark x1="31448" y1="39717" x2="31448" y2="39717"/>
                          <a14:backgroundMark x1="31506" y1="39596" x2="31506" y2="39596"/>
                          <a14:backgroundMark x1="31333" y1="39798" x2="31333" y2="39798"/>
                          <a14:backgroundMark x1="31391" y1="39798" x2="31391" y2="397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5" t="35261" r="51473" b="53780"/>
            <a:stretch/>
          </p:blipFill>
          <p:spPr>
            <a:xfrm>
              <a:off x="6626870" y="2096107"/>
              <a:ext cx="1313453" cy="107388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D18517-EAF9-4C51-A739-A509ADB88E2F}"/>
                </a:ext>
              </a:extLst>
            </p:cNvPr>
            <p:cNvSpPr txBox="1"/>
            <p:nvPr/>
          </p:nvSpPr>
          <p:spPr>
            <a:xfrm>
              <a:off x="6906736" y="3176560"/>
              <a:ext cx="753719" cy="3077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Sasha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6361736-07A1-4E80-8B1E-FF31A7CFAAB1}"/>
              </a:ext>
            </a:extLst>
          </p:cNvPr>
          <p:cNvGrpSpPr/>
          <p:nvPr/>
        </p:nvGrpSpPr>
        <p:grpSpPr>
          <a:xfrm>
            <a:off x="2947861" y="2468337"/>
            <a:ext cx="1245641" cy="1440053"/>
            <a:chOff x="1423860" y="2087336"/>
            <a:chExt cx="1245641" cy="144005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62C0D3D-14D4-48E9-8AC9-F9926144C4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7172" b="67354" l="31871" r="46074">
                          <a14:foregroundMark x1="35681" y1="62465" x2="35681" y2="62465"/>
                          <a14:foregroundMark x1="37413" y1="62707" x2="37413" y2="62707"/>
                          <a14:foregroundMark x1="40358" y1="62747" x2="40358" y2="62747"/>
                          <a14:foregroundMark x1="42032" y1="62465" x2="42032" y2="62465"/>
                          <a14:foregroundMark x1="37644" y1="65859" x2="35277" y2="67152"/>
                          <a14:foregroundMark x1="40012" y1="65980" x2="42379" y2="67354"/>
                          <a14:foregroundMark x1="37182" y1="66182" x2="38799" y2="67030"/>
                          <a14:foregroundMark x1="39607" y1="67192" x2="38337" y2="67192"/>
                          <a14:foregroundMark x1="39261" y1="66667" x2="40012" y2="66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t="56116" r="52098" b="32638"/>
            <a:stretch/>
          </p:blipFill>
          <p:spPr>
            <a:xfrm>
              <a:off x="1423860" y="2087336"/>
              <a:ext cx="1245641" cy="112922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B0684E-03A1-4C37-AD34-260DBCB07CB0}"/>
                </a:ext>
              </a:extLst>
            </p:cNvPr>
            <p:cNvSpPr txBox="1"/>
            <p:nvPr/>
          </p:nvSpPr>
          <p:spPr>
            <a:xfrm>
              <a:off x="1669820" y="3219613"/>
              <a:ext cx="753719" cy="3077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Yan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A5B4A52-910B-4193-AC95-A4522EEAC471}"/>
              </a:ext>
            </a:extLst>
          </p:cNvPr>
          <p:cNvSpPr/>
          <p:nvPr/>
        </p:nvSpPr>
        <p:spPr>
          <a:xfrm>
            <a:off x="5480806" y="2226172"/>
            <a:ext cx="1230391" cy="9566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710017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Yan and Sasha are trying to get an answer near to the target number. Arrange their three digits to make a multiplication calculation with the nearest answer.</a:t>
            </a: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Yan can make 54 x 2 = 108; Sasha can make 38 x 3  = 114. 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Yan can get the nearest.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5F264C8-33C9-4BF7-8D44-3BC99B7C9235}"/>
              </a:ext>
            </a:extLst>
          </p:cNvPr>
          <p:cNvSpPr/>
          <p:nvPr/>
        </p:nvSpPr>
        <p:spPr>
          <a:xfrm>
            <a:off x="7107935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8E723F4-78CE-46E8-B9C6-995ECF83B65F}"/>
              </a:ext>
            </a:extLst>
          </p:cNvPr>
          <p:cNvSpPr/>
          <p:nvPr/>
        </p:nvSpPr>
        <p:spPr>
          <a:xfrm>
            <a:off x="3124135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7C1A9FA-A8D5-4340-87FD-DB7E47923D60}"/>
              </a:ext>
            </a:extLst>
          </p:cNvPr>
          <p:cNvSpPr/>
          <p:nvPr/>
        </p:nvSpPr>
        <p:spPr>
          <a:xfrm>
            <a:off x="2008535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0DD647-F6AB-4E09-92FD-9C25842CA061}"/>
              </a:ext>
            </a:extLst>
          </p:cNvPr>
          <p:cNvSpPr/>
          <p:nvPr/>
        </p:nvSpPr>
        <p:spPr>
          <a:xfrm>
            <a:off x="4239735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BF483F-11EC-4F25-ABF2-0CDA92065331}"/>
              </a:ext>
            </a:extLst>
          </p:cNvPr>
          <p:cNvSpPr/>
          <p:nvPr/>
        </p:nvSpPr>
        <p:spPr>
          <a:xfrm>
            <a:off x="8223534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D08EB18-0C0B-4EED-AF76-82141F38A41F}"/>
              </a:ext>
            </a:extLst>
          </p:cNvPr>
          <p:cNvSpPr/>
          <p:nvPr/>
        </p:nvSpPr>
        <p:spPr>
          <a:xfrm>
            <a:off x="9339133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5E82F8-AA3B-4296-8248-B6E057E87E62}"/>
              </a:ext>
            </a:extLst>
          </p:cNvPr>
          <p:cNvGrpSpPr/>
          <p:nvPr/>
        </p:nvGrpSpPr>
        <p:grpSpPr>
          <a:xfrm>
            <a:off x="8150871" y="2494249"/>
            <a:ext cx="1313453" cy="1388229"/>
            <a:chOff x="6626870" y="2096107"/>
            <a:chExt cx="1313453" cy="138822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70C5915-5233-44F7-8488-61423F543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283" b="46263" l="30987" r="46797">
                          <a14:foregroundMark x1="38200" y1="44768" x2="36007" y2="46141"/>
                          <a14:foregroundMark x1="39296" y1="44808" x2="42181" y2="46303"/>
                          <a14:foregroundMark x1="36642" y1="46061" x2="41085" y2="45778"/>
                          <a14:foregroundMark x1="32141" y1="41657" x2="31218" y2="41859"/>
                          <a14:foregroundMark x1="33756" y1="38909" x2="33583" y2="39475"/>
                          <a14:foregroundMark x1="33641" y1="39030" x2="33641" y2="39232"/>
                          <a14:foregroundMark x1="36007" y1="41374" x2="36065" y2="41697"/>
                          <a14:foregroundMark x1="37103" y1="41737" x2="37334" y2="41899"/>
                          <a14:foregroundMark x1="40450" y1="41657" x2="40623" y2="41899"/>
                          <a14:foregroundMark x1="31929" y1="39783" x2="31448" y2="41212"/>
                          <a14:foregroundMark x1="45874" y1="39798" x2="46047" y2="39798"/>
                          <a14:foregroundMark x1="31562" y1="39659" x2="31506" y2="41293"/>
                          <a14:foregroundMark x1="45009" y1="39192" x2="46124" y2="40377"/>
                          <a14:backgroundMark x1="46682" y1="40040" x2="46797" y2="40768"/>
                          <a14:backgroundMark x1="46797" y1="40768" x2="46797" y2="40848"/>
                          <a14:backgroundMark x1="47144" y1="40606" x2="46971" y2="40970"/>
                          <a14:backgroundMark x1="46971" y1="41374" x2="46971" y2="41697"/>
                          <a14:backgroundMark x1="47259" y1="41657" x2="46971" y2="41859"/>
                          <a14:backgroundMark x1="30410" y1="40687" x2="30698" y2="40566"/>
                          <a14:backgroundMark x1="30410" y1="39758" x2="30756" y2="39879"/>
                          <a14:backgroundMark x1="31564" y1="39273" x2="31968" y2="38990"/>
                          <a14:backgroundMark x1="31218" y1="39798" x2="31102" y2="39838"/>
                          <a14:backgroundMark x1="30929" y1="39596" x2="30814" y2="39798"/>
                          <a14:backgroundMark x1="30756" y1="39273" x2="30814" y2="39879"/>
                          <a14:backgroundMark x1="31044" y1="39717" x2="30929" y2="39636"/>
                          <a14:backgroundMark x1="31102" y1="39515" x2="31044" y2="39596"/>
                          <a14:backgroundMark x1="31044" y1="39596" x2="31160" y2="39596"/>
                          <a14:backgroundMark x1="31160" y1="39596" x2="31160" y2="39596"/>
                          <a14:backgroundMark x1="31448" y1="39677" x2="31448" y2="39677"/>
                          <a14:backgroundMark x1="31448" y1="39677" x2="31448" y2="39677"/>
                          <a14:backgroundMark x1="31448" y1="39717" x2="31448" y2="39717"/>
                          <a14:backgroundMark x1="31506" y1="39596" x2="31506" y2="39596"/>
                          <a14:backgroundMark x1="31333" y1="39798" x2="31333" y2="39798"/>
                          <a14:backgroundMark x1="31391" y1="39798" x2="31391" y2="397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5" t="35261" r="51473" b="53780"/>
            <a:stretch/>
          </p:blipFill>
          <p:spPr>
            <a:xfrm>
              <a:off x="6626870" y="2096107"/>
              <a:ext cx="1313453" cy="107388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D18517-EAF9-4C51-A739-A509ADB88E2F}"/>
                </a:ext>
              </a:extLst>
            </p:cNvPr>
            <p:cNvSpPr txBox="1"/>
            <p:nvPr/>
          </p:nvSpPr>
          <p:spPr>
            <a:xfrm>
              <a:off x="6906736" y="3176560"/>
              <a:ext cx="753719" cy="3077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Sasha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6361736-07A1-4E80-8B1E-FF31A7CFAAB1}"/>
              </a:ext>
            </a:extLst>
          </p:cNvPr>
          <p:cNvGrpSpPr/>
          <p:nvPr/>
        </p:nvGrpSpPr>
        <p:grpSpPr>
          <a:xfrm>
            <a:off x="2947861" y="2468337"/>
            <a:ext cx="1245641" cy="1440053"/>
            <a:chOff x="1423860" y="2087336"/>
            <a:chExt cx="1245641" cy="144005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62C0D3D-14D4-48E9-8AC9-F9926144C4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7172" b="67354" l="31871" r="46074">
                          <a14:foregroundMark x1="35681" y1="62465" x2="35681" y2="62465"/>
                          <a14:foregroundMark x1="37413" y1="62707" x2="37413" y2="62707"/>
                          <a14:foregroundMark x1="40358" y1="62747" x2="40358" y2="62747"/>
                          <a14:foregroundMark x1="42032" y1="62465" x2="42032" y2="62465"/>
                          <a14:foregroundMark x1="37644" y1="65859" x2="35277" y2="67152"/>
                          <a14:foregroundMark x1="40012" y1="65980" x2="42379" y2="67354"/>
                          <a14:foregroundMark x1="37182" y1="66182" x2="38799" y2="67030"/>
                          <a14:foregroundMark x1="39607" y1="67192" x2="38337" y2="67192"/>
                          <a14:foregroundMark x1="39261" y1="66667" x2="40012" y2="66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t="56116" r="52098" b="32638"/>
            <a:stretch/>
          </p:blipFill>
          <p:spPr>
            <a:xfrm>
              <a:off x="1423860" y="2087336"/>
              <a:ext cx="1245641" cy="112922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B0684E-03A1-4C37-AD34-260DBCB07CB0}"/>
                </a:ext>
              </a:extLst>
            </p:cNvPr>
            <p:cNvSpPr txBox="1"/>
            <p:nvPr/>
          </p:nvSpPr>
          <p:spPr>
            <a:xfrm>
              <a:off x="1669820" y="3219613"/>
              <a:ext cx="753719" cy="3077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Yan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C19B76F-8AA8-4722-9107-EED125171BB4}"/>
              </a:ext>
            </a:extLst>
          </p:cNvPr>
          <p:cNvSpPr/>
          <p:nvPr/>
        </p:nvSpPr>
        <p:spPr>
          <a:xfrm>
            <a:off x="5480806" y="2226172"/>
            <a:ext cx="1230391" cy="9566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1933647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Alex’s teacher asks him to find, explain and correct his mistake.</a:t>
            </a:r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FAA2CCF-C786-4F27-8D47-14A152AC8BA5}"/>
              </a:ext>
            </a:extLst>
          </p:cNvPr>
          <p:cNvGraphicFramePr>
            <a:graphicFrameLocks noGrp="1"/>
          </p:cNvGraphicFramePr>
          <p:nvPr/>
        </p:nvGraphicFramePr>
        <p:xfrm>
          <a:off x="4791488" y="1943255"/>
          <a:ext cx="2609025" cy="2715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805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986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Alex’s teacher asks him to find, explain and correct his mistake.</a:t>
            </a: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FAA2CCF-C786-4F27-8D47-14A152AC8BA5}"/>
              </a:ext>
            </a:extLst>
          </p:cNvPr>
          <p:cNvGraphicFramePr>
            <a:graphicFrameLocks noGrp="1"/>
          </p:cNvGraphicFramePr>
          <p:nvPr/>
        </p:nvGraphicFramePr>
        <p:xfrm>
          <a:off x="4791488" y="1943255"/>
          <a:ext cx="2609025" cy="2715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805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baseline="30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045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Alex’s teacher asks him to find, explain and correct his mistake.</a:t>
            </a: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Alex has not added the tens he exchanged from the ones column.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correct answer is 112.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FAA2CCF-C786-4F27-8D47-14A152AC8BA5}"/>
              </a:ext>
            </a:extLst>
          </p:cNvPr>
          <p:cNvGraphicFramePr>
            <a:graphicFrameLocks noGrp="1"/>
          </p:cNvGraphicFramePr>
          <p:nvPr/>
        </p:nvGraphicFramePr>
        <p:xfrm>
          <a:off x="4791488" y="1943255"/>
          <a:ext cx="2609025" cy="2715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805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baseline="30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05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785E-FD1E-4FC3-BF21-FF3083561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Year 2: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EE2412-7C89-4298-A043-A200E76C0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In pairs, you are going to try and complete the investigations. You are using what you have learnt so far this term. </a:t>
            </a:r>
          </a:p>
          <a:p>
            <a:pPr marL="0" indent="0" algn="ctr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What have we learnt so far?</a:t>
            </a:r>
          </a:p>
        </p:txBody>
      </p:sp>
    </p:spTree>
    <p:extLst>
      <p:ext uri="{BB962C8B-B14F-4D97-AF65-F5344CB8AC3E}">
        <p14:creationId xmlns:p14="http://schemas.microsoft.com/office/powerpoint/2010/main" val="1624488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7433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Y3 Activity one: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8294856" y="1490800"/>
            <a:ext cx="3695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worksheet.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436CC-389B-4CD9-A182-3E99D859A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0" t="16437" r="34734" b="6362"/>
          <a:stretch/>
        </p:blipFill>
        <p:spPr>
          <a:xfrm>
            <a:off x="3909706" y="1128410"/>
            <a:ext cx="3871609" cy="529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4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6EB70-4FE5-40D9-A5BA-BC4FC8BE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E80F3-DCE7-43A0-B85C-5B2E11374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05953A-88BE-4AAD-A59A-ED110606A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17" t="24641" r="40000" b="21121"/>
          <a:stretch/>
        </p:blipFill>
        <p:spPr>
          <a:xfrm>
            <a:off x="3790544" y="282326"/>
            <a:ext cx="4610912" cy="657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4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18EC-6849-4A01-91A6-206C1633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Year 3: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0F4F-6B6D-4DE4-A46D-672FAA626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3809" y="392368"/>
            <a:ext cx="5157787" cy="823912"/>
          </a:xfrm>
        </p:spPr>
        <p:txBody>
          <a:bodyPr/>
          <a:lstStyle/>
          <a:p>
            <a:r>
              <a:rPr lang="en-US" dirty="0">
                <a:hlinkClick r:id="rId2"/>
              </a:rPr>
              <a:t>Spr3.2.2 - Multiply 2-digits by 1-digit (2) on Vimeo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BEB42-638F-4BED-9F1B-32ECE81DD0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AC54C-3B13-4C9C-85AC-FD586E0BD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201E8-F3ED-444A-81D6-034A61E2FC8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96005D-0908-4BF9-B3C7-DD19DDD152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58" t="18425" r="23724" b="12890"/>
          <a:stretch/>
        </p:blipFill>
        <p:spPr>
          <a:xfrm>
            <a:off x="2799945" y="1993275"/>
            <a:ext cx="6439711" cy="47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9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calculation to the correct answer. </a:t>
            </a:r>
          </a:p>
          <a:p>
            <a:pPr lvl="0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5385801-5E58-42D3-A9AB-30E4032C10A0}"/>
              </a:ext>
            </a:extLst>
          </p:cNvPr>
          <p:cNvSpPr/>
          <p:nvPr/>
        </p:nvSpPr>
        <p:spPr>
          <a:xfrm>
            <a:off x="8500937" y="1348912"/>
            <a:ext cx="1449459" cy="6324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47CF18A-0699-42F6-B576-5305B1599271}"/>
              </a:ext>
            </a:extLst>
          </p:cNvPr>
          <p:cNvSpPr/>
          <p:nvPr/>
        </p:nvSpPr>
        <p:spPr>
          <a:xfrm>
            <a:off x="8500937" y="2659313"/>
            <a:ext cx="1449459" cy="6324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5D3F571-6AEE-401D-A2BF-48D0428E3172}"/>
              </a:ext>
            </a:extLst>
          </p:cNvPr>
          <p:cNvSpPr/>
          <p:nvPr/>
        </p:nvSpPr>
        <p:spPr>
          <a:xfrm>
            <a:off x="8500937" y="3969714"/>
            <a:ext cx="1449459" cy="6324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F864F78-10F2-4CAE-8FDA-0C8E3A3D8DE8}"/>
              </a:ext>
            </a:extLst>
          </p:cNvPr>
          <p:cNvSpPr/>
          <p:nvPr/>
        </p:nvSpPr>
        <p:spPr>
          <a:xfrm>
            <a:off x="8500937" y="5280115"/>
            <a:ext cx="1449459" cy="6324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88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65E0D4-126F-46C5-AF4E-40B0D2122E91}"/>
              </a:ext>
            </a:extLst>
          </p:cNvPr>
          <p:cNvGrpSpPr/>
          <p:nvPr/>
        </p:nvGrpSpPr>
        <p:grpSpPr>
          <a:xfrm>
            <a:off x="2306205" y="3704846"/>
            <a:ext cx="4014648" cy="1167435"/>
            <a:chOff x="775063" y="3730038"/>
            <a:chExt cx="4014648" cy="116743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6762E10-6944-455A-B1D9-33C891EC0CC3}"/>
                </a:ext>
              </a:extLst>
            </p:cNvPr>
            <p:cNvSpPr/>
            <p:nvPr/>
          </p:nvSpPr>
          <p:spPr>
            <a:xfrm>
              <a:off x="775063" y="3745473"/>
              <a:ext cx="4014648" cy="115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B035861-1A13-41D9-9F10-1904C3251703}"/>
                </a:ext>
              </a:extLst>
            </p:cNvPr>
            <p:cNvGrpSpPr/>
            <p:nvPr/>
          </p:nvGrpSpPr>
          <p:grpSpPr>
            <a:xfrm>
              <a:off x="1002403" y="3823974"/>
              <a:ext cx="1179169" cy="280019"/>
              <a:chOff x="-1088661" y="3554518"/>
              <a:chExt cx="1179169" cy="280019"/>
            </a:xfrm>
          </p:grpSpPr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D517D9F5-F8C0-4859-9FF9-5B46A0C38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630116" y="3272758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79D3F44-951E-447A-94DA-2AB8575AD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630116" y="3095973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8B30B7AD-34CE-4C06-AA23-25343342C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7267" y="3729838"/>
                <a:ext cx="108000" cy="89255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E7A55DFE-E0DD-4BBE-B37A-7EA0ED072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8119" y="3563890"/>
                <a:ext cx="108000" cy="89255"/>
              </a:xfrm>
              <a:prstGeom prst="rect">
                <a:avLst/>
              </a:prstGeom>
            </p:spPr>
          </p:pic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43403E28-4369-4479-BF71-8EBDDEBB727F}"/>
                </a:ext>
              </a:extLst>
            </p:cNvPr>
            <p:cNvGrpSpPr/>
            <p:nvPr/>
          </p:nvGrpSpPr>
          <p:grpSpPr>
            <a:xfrm>
              <a:off x="994783" y="4456434"/>
              <a:ext cx="1179170" cy="290859"/>
              <a:chOff x="-1088661" y="3554518"/>
              <a:chExt cx="1179170" cy="290859"/>
            </a:xfrm>
          </p:grpSpPr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CF6D8D11-B689-457B-9A13-DF3C13184A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630116" y="3272758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44B72E34-F419-4B0F-88A4-C2317EFC8A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630116" y="3095973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E073C669-D218-4026-A296-9F064B793D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32710" y="3731306"/>
                <a:ext cx="124911" cy="103231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E7B0846B-6D64-45B1-8FB0-0C4EE143F5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23562" y="3565358"/>
                <a:ext cx="124911" cy="103231"/>
              </a:xfrm>
              <a:prstGeom prst="rect">
                <a:avLst/>
              </a:prstGeom>
            </p:spPr>
          </p:pic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1991392-CEBB-4704-9A0C-758747C3F82E}"/>
                </a:ext>
              </a:extLst>
            </p:cNvPr>
            <p:cNvGrpSpPr/>
            <p:nvPr/>
          </p:nvGrpSpPr>
          <p:grpSpPr>
            <a:xfrm>
              <a:off x="3208927" y="4456434"/>
              <a:ext cx="1179170" cy="290859"/>
              <a:chOff x="-1088661" y="3554518"/>
              <a:chExt cx="1179170" cy="290859"/>
            </a:xfrm>
          </p:grpSpPr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A93271A1-FBC5-4570-8F60-641D9A0DD2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630116" y="3272758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F1750330-F741-40F6-B674-715245CF20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630116" y="3095973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87837AE1-B7A0-433D-9E0C-C2C0476E2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32710" y="3731306"/>
                <a:ext cx="124911" cy="103231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A0E2B4F7-6018-4144-AF4B-9D2F5FC4B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23562" y="3565358"/>
                <a:ext cx="124911" cy="103231"/>
              </a:xfrm>
              <a:prstGeom prst="rect">
                <a:avLst/>
              </a:prstGeom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D01C9C0-F0F3-4FDB-B979-5BAEE1FBADBA}"/>
                </a:ext>
              </a:extLst>
            </p:cNvPr>
            <p:cNvGrpSpPr/>
            <p:nvPr/>
          </p:nvGrpSpPr>
          <p:grpSpPr>
            <a:xfrm>
              <a:off x="3208927" y="3830943"/>
              <a:ext cx="1179170" cy="290859"/>
              <a:chOff x="-1088661" y="3554518"/>
              <a:chExt cx="1179170" cy="290859"/>
            </a:xfrm>
          </p:grpSpPr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B1CAF064-C635-4411-87C3-2749D469F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630116" y="3272758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F6EEA736-08AC-4BED-9524-896C3C743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630116" y="3095973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68F20EA6-CA66-4266-BE72-DA61FB2F0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32710" y="3731306"/>
                <a:ext cx="124911" cy="103231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3A2FCFDC-D10F-461A-B549-A1D3D39EB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23562" y="3565358"/>
                <a:ext cx="124911" cy="103231"/>
              </a:xfrm>
              <a:prstGeom prst="rect">
                <a:avLst/>
              </a:prstGeom>
            </p:spPr>
          </p:pic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5C1CD42-E224-4045-8B72-1EFFA8E24D60}"/>
                </a:ext>
              </a:extLst>
            </p:cNvPr>
            <p:cNvSpPr/>
            <p:nvPr/>
          </p:nvSpPr>
          <p:spPr>
            <a:xfrm>
              <a:off x="2557091" y="3730038"/>
              <a:ext cx="3385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+</a:t>
              </a:r>
              <a:endParaRPr lang="en-GB" sz="2000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19A68B9-3F23-4846-B3FE-0878BFB6FD71}"/>
                </a:ext>
              </a:extLst>
            </p:cNvPr>
            <p:cNvSpPr/>
            <p:nvPr/>
          </p:nvSpPr>
          <p:spPr>
            <a:xfrm>
              <a:off x="4385996" y="3730038"/>
              <a:ext cx="3385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+</a:t>
              </a:r>
              <a:endParaRPr lang="en-GB" sz="2000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C6C9437-149A-427F-A8E8-BB40FC7175D5}"/>
                </a:ext>
              </a:extLst>
            </p:cNvPr>
            <p:cNvSpPr/>
            <p:nvPr/>
          </p:nvSpPr>
          <p:spPr>
            <a:xfrm>
              <a:off x="2557091" y="4409919"/>
              <a:ext cx="3385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+</a:t>
              </a:r>
              <a:endParaRPr lang="en-GB" sz="20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0282F8-07FA-47DD-BA74-8DE16685F74E}"/>
              </a:ext>
            </a:extLst>
          </p:cNvPr>
          <p:cNvGrpSpPr/>
          <p:nvPr/>
        </p:nvGrpSpPr>
        <p:grpSpPr>
          <a:xfrm>
            <a:off x="2306205" y="4951791"/>
            <a:ext cx="4014648" cy="1197506"/>
            <a:chOff x="783641" y="4951791"/>
            <a:chExt cx="4014648" cy="1197506"/>
          </a:xfrm>
        </p:grpSpPr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2322D4EC-C8A2-42B6-A5DD-F18A7A7DBFB2}"/>
                </a:ext>
              </a:extLst>
            </p:cNvPr>
            <p:cNvSpPr/>
            <p:nvPr/>
          </p:nvSpPr>
          <p:spPr>
            <a:xfrm>
              <a:off x="783641" y="4997297"/>
              <a:ext cx="4014648" cy="115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E2B41746-8F6A-45A9-ACB5-81B3CDE0710B}"/>
                </a:ext>
              </a:extLst>
            </p:cNvPr>
            <p:cNvSpPr/>
            <p:nvPr/>
          </p:nvSpPr>
          <p:spPr>
            <a:xfrm>
              <a:off x="2571976" y="4976177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+</a:t>
              </a:r>
              <a:endParaRPr lang="en-GB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39D1DBC-E594-49BA-B58A-C9493A4094E0}"/>
                </a:ext>
              </a:extLst>
            </p:cNvPr>
            <p:cNvSpPr/>
            <p:nvPr/>
          </p:nvSpPr>
          <p:spPr>
            <a:xfrm>
              <a:off x="4394574" y="4951791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+</a:t>
              </a:r>
              <a:endParaRPr lang="en-GB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5F47A48-01B2-4CEA-B00D-3E9BD96A3CBB}"/>
                </a:ext>
              </a:extLst>
            </p:cNvPr>
            <p:cNvSpPr/>
            <p:nvPr/>
          </p:nvSpPr>
          <p:spPr>
            <a:xfrm>
              <a:off x="2559362" y="5614126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+</a:t>
              </a:r>
              <a:endParaRPr lang="en-GB" dirty="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8D65DC43-C141-490F-A710-D21217C321ED}"/>
                </a:ext>
              </a:extLst>
            </p:cNvPr>
            <p:cNvGrpSpPr/>
            <p:nvPr/>
          </p:nvGrpSpPr>
          <p:grpSpPr>
            <a:xfrm>
              <a:off x="1010974" y="5035801"/>
              <a:ext cx="1179177" cy="465748"/>
              <a:chOff x="1010974" y="4898641"/>
              <a:chExt cx="1179177" cy="465748"/>
            </a:xfrm>
          </p:grpSpPr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BCC22185-E820-477A-B12B-BD3E71E2AF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560934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2CD36F31-8115-4745-B11F-091FDE79B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440096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64C61C76-C92A-4D7C-B2B0-ABE065F79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076080" y="4909481"/>
                <a:ext cx="124911" cy="103231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384DB535-7BDE-489B-BBD5-89F469ECC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681772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57" name="Picture 156">
                <a:extLst>
                  <a:ext uri="{FF2B5EF4-FFF2-40B4-BE49-F238E27FC236}">
                    <a16:creationId xmlns:a16="http://schemas.microsoft.com/office/drawing/2014/main" id="{0E20D557-666A-484E-9024-15BE9E687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802610"/>
                <a:ext cx="103234" cy="1020323"/>
              </a:xfrm>
              <a:prstGeom prst="rect">
                <a:avLst/>
              </a:prstGeom>
            </p:spPr>
          </p:pic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3A74E5DA-3AD2-4DFF-90BF-7A8E53FF655A}"/>
                </a:ext>
              </a:extLst>
            </p:cNvPr>
            <p:cNvGrpSpPr/>
            <p:nvPr/>
          </p:nvGrpSpPr>
          <p:grpSpPr>
            <a:xfrm>
              <a:off x="1010974" y="5638894"/>
              <a:ext cx="1179177" cy="465748"/>
              <a:chOff x="1010974" y="4898641"/>
              <a:chExt cx="1179177" cy="465748"/>
            </a:xfrm>
          </p:grpSpPr>
          <p:pic>
            <p:nvPicPr>
              <p:cNvPr id="160" name="Picture 159">
                <a:extLst>
                  <a:ext uri="{FF2B5EF4-FFF2-40B4-BE49-F238E27FC236}">
                    <a16:creationId xmlns:a16="http://schemas.microsoft.com/office/drawing/2014/main" id="{361D933C-2401-4150-BD53-4322C9C031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560934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61" name="Picture 160">
                <a:extLst>
                  <a:ext uri="{FF2B5EF4-FFF2-40B4-BE49-F238E27FC236}">
                    <a16:creationId xmlns:a16="http://schemas.microsoft.com/office/drawing/2014/main" id="{84D7B914-D05D-424F-943A-CED01D7FFE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440096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62" name="Picture 161">
                <a:extLst>
                  <a:ext uri="{FF2B5EF4-FFF2-40B4-BE49-F238E27FC236}">
                    <a16:creationId xmlns:a16="http://schemas.microsoft.com/office/drawing/2014/main" id="{02ED5B44-24D5-4D4D-9E3B-C306046CD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076080" y="4909481"/>
                <a:ext cx="124911" cy="103231"/>
              </a:xfrm>
              <a:prstGeom prst="rect">
                <a:avLst/>
              </a:prstGeom>
            </p:spPr>
          </p:pic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468E6227-0762-4D9C-AC76-6EDE02563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681772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5CBC6B18-1A2E-4F53-BD37-B00AE224AE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802610"/>
                <a:ext cx="103234" cy="1020323"/>
              </a:xfrm>
              <a:prstGeom prst="rect">
                <a:avLst/>
              </a:prstGeom>
            </p:spPr>
          </p:pic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4DCB20F6-2E31-4E51-9168-930F363BBB58}"/>
                </a:ext>
              </a:extLst>
            </p:cNvPr>
            <p:cNvGrpSpPr/>
            <p:nvPr/>
          </p:nvGrpSpPr>
          <p:grpSpPr>
            <a:xfrm>
              <a:off x="3252255" y="5035801"/>
              <a:ext cx="1179177" cy="465748"/>
              <a:chOff x="1010974" y="4898641"/>
              <a:chExt cx="1179177" cy="465748"/>
            </a:xfrm>
          </p:grpSpPr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729A3561-CF4B-46B0-9EF2-AA203D56BF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560934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67" name="Picture 166">
                <a:extLst>
                  <a:ext uri="{FF2B5EF4-FFF2-40B4-BE49-F238E27FC236}">
                    <a16:creationId xmlns:a16="http://schemas.microsoft.com/office/drawing/2014/main" id="{EC7C5D61-C097-4C0C-9C12-45F23A6DF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440096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68" name="Picture 167">
                <a:extLst>
                  <a:ext uri="{FF2B5EF4-FFF2-40B4-BE49-F238E27FC236}">
                    <a16:creationId xmlns:a16="http://schemas.microsoft.com/office/drawing/2014/main" id="{F1CE34EC-BB90-4D43-A98D-89DE3CB27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076080" y="4909481"/>
                <a:ext cx="124911" cy="103231"/>
              </a:xfrm>
              <a:prstGeom prst="rect">
                <a:avLst/>
              </a:prstGeom>
            </p:spPr>
          </p:pic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04DD48F3-1804-4496-9719-642CC6687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681772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53435CF6-5DA9-4DA3-8E98-95796DF1B5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802610"/>
                <a:ext cx="103234" cy="1020323"/>
              </a:xfrm>
              <a:prstGeom prst="rect">
                <a:avLst/>
              </a:prstGeom>
            </p:spPr>
          </p:pic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0B47B922-C7EE-418C-A072-2B63DF00740D}"/>
                </a:ext>
              </a:extLst>
            </p:cNvPr>
            <p:cNvGrpSpPr/>
            <p:nvPr/>
          </p:nvGrpSpPr>
          <p:grpSpPr>
            <a:xfrm>
              <a:off x="3252255" y="5638894"/>
              <a:ext cx="1179177" cy="465748"/>
              <a:chOff x="1010974" y="4898641"/>
              <a:chExt cx="1179177" cy="465748"/>
            </a:xfrm>
          </p:grpSpPr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58D54F7C-BBA5-4305-A3FC-E834F28F7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560934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73" name="Picture 172">
                <a:extLst>
                  <a:ext uri="{FF2B5EF4-FFF2-40B4-BE49-F238E27FC236}">
                    <a16:creationId xmlns:a16="http://schemas.microsoft.com/office/drawing/2014/main" id="{8C706895-9007-4186-9E4D-0338B38C8B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440096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74" name="Picture 173">
                <a:extLst>
                  <a:ext uri="{FF2B5EF4-FFF2-40B4-BE49-F238E27FC236}">
                    <a16:creationId xmlns:a16="http://schemas.microsoft.com/office/drawing/2014/main" id="{5B981DA1-8A6C-4F0E-AD12-810EE471D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076080" y="4909481"/>
                <a:ext cx="124911" cy="103231"/>
              </a:xfrm>
              <a:prstGeom prst="rect">
                <a:avLst/>
              </a:prstGeom>
            </p:spPr>
          </p:pic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46E1C8AF-8E8E-4895-AB2F-1ED66914C1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681772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F74BFFC7-2697-49E0-88F5-E8512D911F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802610"/>
                <a:ext cx="103234" cy="1020323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490FC9-9C9A-4B6A-802E-E03B3F3D70CE}"/>
              </a:ext>
            </a:extLst>
          </p:cNvPr>
          <p:cNvGrpSpPr/>
          <p:nvPr/>
        </p:nvGrpSpPr>
        <p:grpSpPr>
          <a:xfrm>
            <a:off x="2306204" y="1241823"/>
            <a:ext cx="4014650" cy="1152000"/>
            <a:chOff x="789345" y="1241823"/>
            <a:chExt cx="4014650" cy="11520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5E3D4F6-1DB3-4C08-8590-4ABE8540AFBA}"/>
                </a:ext>
              </a:extLst>
            </p:cNvPr>
            <p:cNvSpPr/>
            <p:nvPr/>
          </p:nvSpPr>
          <p:spPr>
            <a:xfrm>
              <a:off x="789345" y="1241823"/>
              <a:ext cx="4014650" cy="115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+ </a:t>
              </a:r>
            </a:p>
          </p:txBody>
        </p: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B2A99BD2-83C3-4162-BA80-58BCADC2437A}"/>
                </a:ext>
              </a:extLst>
            </p:cNvPr>
            <p:cNvGrpSpPr/>
            <p:nvPr/>
          </p:nvGrpSpPr>
          <p:grpSpPr>
            <a:xfrm>
              <a:off x="1000794" y="1696538"/>
              <a:ext cx="1020323" cy="255304"/>
              <a:chOff x="-859901" y="1552593"/>
              <a:chExt cx="1020323" cy="255304"/>
            </a:xfrm>
          </p:grpSpPr>
          <p:pic>
            <p:nvPicPr>
              <p:cNvPr id="217" name="Picture 216">
                <a:extLst>
                  <a:ext uri="{FF2B5EF4-FFF2-40B4-BE49-F238E27FC236}">
                    <a16:creationId xmlns:a16="http://schemas.microsoft.com/office/drawing/2014/main" id="{2B053638-E53C-48C1-A6C8-B9266CCD8D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401356" y="1094048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218" name="Picture 217">
                <a:extLst>
                  <a:ext uri="{FF2B5EF4-FFF2-40B4-BE49-F238E27FC236}">
                    <a16:creationId xmlns:a16="http://schemas.microsoft.com/office/drawing/2014/main" id="{AD662BCD-2FE6-4CC7-9362-D0BE0FDADC1E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667875" y="1699897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221" name="Picture 220">
                <a:extLst>
                  <a:ext uri="{FF2B5EF4-FFF2-40B4-BE49-F238E27FC236}">
                    <a16:creationId xmlns:a16="http://schemas.microsoft.com/office/drawing/2014/main" id="{78525426-13A1-4D7B-929F-5224A41DBE9A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487240" y="1699897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FB46CDE-ABAA-446E-9713-C037AC3B508B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306605" y="1699897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223" name="Picture 222">
                <a:extLst>
                  <a:ext uri="{FF2B5EF4-FFF2-40B4-BE49-F238E27FC236}">
                    <a16:creationId xmlns:a16="http://schemas.microsoft.com/office/drawing/2014/main" id="{46C135D3-B578-4004-A32F-A6942EA41BC3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5970" y="1699897"/>
                <a:ext cx="108000" cy="108000"/>
              </a:xfrm>
              <a:prstGeom prst="rect">
                <a:avLst/>
              </a:prstGeom>
            </p:spPr>
          </p:pic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7F8CADD0-0BFC-4E01-9D62-F40629534E93}"/>
                </a:ext>
              </a:extLst>
            </p:cNvPr>
            <p:cNvGrpSpPr/>
            <p:nvPr/>
          </p:nvGrpSpPr>
          <p:grpSpPr>
            <a:xfrm>
              <a:off x="3594007" y="1696538"/>
              <a:ext cx="1020323" cy="255304"/>
              <a:chOff x="-859901" y="1552593"/>
              <a:chExt cx="1020323" cy="255304"/>
            </a:xfrm>
          </p:grpSpPr>
          <p:pic>
            <p:nvPicPr>
              <p:cNvPr id="226" name="Picture 225">
                <a:extLst>
                  <a:ext uri="{FF2B5EF4-FFF2-40B4-BE49-F238E27FC236}">
                    <a16:creationId xmlns:a16="http://schemas.microsoft.com/office/drawing/2014/main" id="{29C37AEA-716A-457F-AFA1-EF7F5B2A79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401356" y="1094048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227" name="Picture 226">
                <a:extLst>
                  <a:ext uri="{FF2B5EF4-FFF2-40B4-BE49-F238E27FC236}">
                    <a16:creationId xmlns:a16="http://schemas.microsoft.com/office/drawing/2014/main" id="{F813E04E-BBE7-44DE-A733-750E7560093A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667875" y="1699897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705406D9-546B-45E7-A05F-51B7A5830832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487240" y="1699897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229" name="Picture 228">
                <a:extLst>
                  <a:ext uri="{FF2B5EF4-FFF2-40B4-BE49-F238E27FC236}">
                    <a16:creationId xmlns:a16="http://schemas.microsoft.com/office/drawing/2014/main" id="{680F63C8-C581-42E1-B32F-DEB09829D978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306605" y="1699897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230" name="Picture 229">
                <a:extLst>
                  <a:ext uri="{FF2B5EF4-FFF2-40B4-BE49-F238E27FC236}">
                    <a16:creationId xmlns:a16="http://schemas.microsoft.com/office/drawing/2014/main" id="{2D986A85-8101-4DBD-B83E-E86654191022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5970" y="1699897"/>
                <a:ext cx="108000" cy="108000"/>
              </a:xfrm>
              <a:prstGeom prst="rect">
                <a:avLst/>
              </a:prstGeom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AF54DC-BA5A-4F80-B75C-38B62C62CA86}"/>
              </a:ext>
            </a:extLst>
          </p:cNvPr>
          <p:cNvGrpSpPr/>
          <p:nvPr/>
        </p:nvGrpSpPr>
        <p:grpSpPr>
          <a:xfrm>
            <a:off x="2306205" y="2473334"/>
            <a:ext cx="4014648" cy="1152000"/>
            <a:chOff x="779101" y="2493648"/>
            <a:chExt cx="4014648" cy="1152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D44D84C-4073-4DE8-AFB4-2415A2047D25}"/>
                </a:ext>
              </a:extLst>
            </p:cNvPr>
            <p:cNvSpPr/>
            <p:nvPr/>
          </p:nvSpPr>
          <p:spPr>
            <a:xfrm>
              <a:off x="779101" y="2493648"/>
              <a:ext cx="4014648" cy="115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25D813B-B8D9-45A5-9E1F-D2BFF538073F}"/>
                </a:ext>
              </a:extLst>
            </p:cNvPr>
            <p:cNvSpPr/>
            <p:nvPr/>
          </p:nvSpPr>
          <p:spPr>
            <a:xfrm>
              <a:off x="2571976" y="2508987"/>
              <a:ext cx="3385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+</a:t>
              </a:r>
              <a:endParaRPr lang="en-GB" sz="2000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8C14594-90AF-4F37-82A6-62D811158FC9}"/>
                </a:ext>
              </a:extLst>
            </p:cNvPr>
            <p:cNvSpPr/>
            <p:nvPr/>
          </p:nvSpPr>
          <p:spPr>
            <a:xfrm>
              <a:off x="1794766" y="3123713"/>
              <a:ext cx="3385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+</a:t>
              </a:r>
              <a:endParaRPr lang="en-GB" sz="2000" dirty="0"/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336804D9-AB02-4C33-A49C-945669FE8DE6}"/>
                </a:ext>
              </a:extLst>
            </p:cNvPr>
            <p:cNvGrpSpPr/>
            <p:nvPr/>
          </p:nvGrpSpPr>
          <p:grpSpPr>
            <a:xfrm>
              <a:off x="994783" y="2603667"/>
              <a:ext cx="1179177" cy="344910"/>
              <a:chOff x="1010974" y="5019479"/>
              <a:chExt cx="1179177" cy="344910"/>
            </a:xfrm>
          </p:grpSpPr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9E3D3228-7BA2-4E57-9C23-DE22135ACE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560934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81" name="Picture 180">
                <a:extLst>
                  <a:ext uri="{FF2B5EF4-FFF2-40B4-BE49-F238E27FC236}">
                    <a16:creationId xmlns:a16="http://schemas.microsoft.com/office/drawing/2014/main" id="{3246CA18-AFC7-4960-9629-5B856174190F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082151" y="5134860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C7249FDC-F576-4789-9EE8-4916F423D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681772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5DB0F4AC-AA99-481A-9FCC-AE1FB5724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802610"/>
                <a:ext cx="103234" cy="1020323"/>
              </a:xfrm>
              <a:prstGeom prst="rect">
                <a:avLst/>
              </a:prstGeom>
            </p:spPr>
          </p:pic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74FEC7CF-02F8-4F2D-9898-4DF5D39FE85A}"/>
                </a:ext>
              </a:extLst>
            </p:cNvPr>
            <p:cNvGrpSpPr/>
            <p:nvPr/>
          </p:nvGrpSpPr>
          <p:grpSpPr>
            <a:xfrm>
              <a:off x="3117362" y="2606570"/>
              <a:ext cx="1179177" cy="344910"/>
              <a:chOff x="1010974" y="5019479"/>
              <a:chExt cx="1179177" cy="344910"/>
            </a:xfrm>
          </p:grpSpPr>
          <p:pic>
            <p:nvPicPr>
              <p:cNvPr id="207" name="Picture 206">
                <a:extLst>
                  <a:ext uri="{FF2B5EF4-FFF2-40B4-BE49-F238E27FC236}">
                    <a16:creationId xmlns:a16="http://schemas.microsoft.com/office/drawing/2014/main" id="{90B945E6-2EAC-49EA-86DA-62F84E323E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560934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AEEFF07B-9EF1-4A44-84D5-DF246FAD3005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082151" y="5134860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209" name="Picture 208">
                <a:extLst>
                  <a:ext uri="{FF2B5EF4-FFF2-40B4-BE49-F238E27FC236}">
                    <a16:creationId xmlns:a16="http://schemas.microsoft.com/office/drawing/2014/main" id="{B6246887-DB17-4B3C-A51D-623715680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681772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210" name="Picture 209">
                <a:extLst>
                  <a:ext uri="{FF2B5EF4-FFF2-40B4-BE49-F238E27FC236}">
                    <a16:creationId xmlns:a16="http://schemas.microsoft.com/office/drawing/2014/main" id="{09755832-CE0A-440D-BCFE-AAC8D271E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802610"/>
                <a:ext cx="103234" cy="1020323"/>
              </a:xfrm>
              <a:prstGeom prst="rect">
                <a:avLst/>
              </a:prstGeom>
            </p:spPr>
          </p:pic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3264BDDA-84CF-437C-B8B7-A97622857905}"/>
                </a:ext>
              </a:extLst>
            </p:cNvPr>
            <p:cNvGrpSpPr/>
            <p:nvPr/>
          </p:nvGrpSpPr>
          <p:grpSpPr>
            <a:xfrm>
              <a:off x="2234604" y="3144167"/>
              <a:ext cx="1179177" cy="344910"/>
              <a:chOff x="1010974" y="5019479"/>
              <a:chExt cx="1179177" cy="344910"/>
            </a:xfrm>
          </p:grpSpPr>
          <p:pic>
            <p:nvPicPr>
              <p:cNvPr id="212" name="Picture 211">
                <a:extLst>
                  <a:ext uri="{FF2B5EF4-FFF2-40B4-BE49-F238E27FC236}">
                    <a16:creationId xmlns:a16="http://schemas.microsoft.com/office/drawing/2014/main" id="{58517801-0DBC-4D44-BF63-AE154440A1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560934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213" name="Picture 212">
                <a:extLst>
                  <a:ext uri="{FF2B5EF4-FFF2-40B4-BE49-F238E27FC236}">
                    <a16:creationId xmlns:a16="http://schemas.microsoft.com/office/drawing/2014/main" id="{3CEF124F-2585-4916-9B5B-1B26D5BE35F6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082151" y="5134860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24955DFA-6866-4019-95A0-15B506ECAD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681772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215" name="Picture 214">
                <a:extLst>
                  <a:ext uri="{FF2B5EF4-FFF2-40B4-BE49-F238E27FC236}">
                    <a16:creationId xmlns:a16="http://schemas.microsoft.com/office/drawing/2014/main" id="{67E29DFB-D60A-4D39-BAEB-206BE6B8F5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802610"/>
                <a:ext cx="103234" cy="1020323"/>
              </a:xfrm>
              <a:prstGeom prst="rect">
                <a:avLst/>
              </a:prstGeom>
            </p:spPr>
          </p:pic>
        </p:grp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66152CC3-F628-4669-B5BE-453245357B2A}"/>
                </a:ext>
              </a:extLst>
            </p:cNvPr>
            <p:cNvSpPr/>
            <p:nvPr/>
          </p:nvSpPr>
          <p:spPr>
            <a:xfrm>
              <a:off x="4378544" y="2498533"/>
              <a:ext cx="3385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+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038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calculation to the correct answer. </a:t>
            </a:r>
          </a:p>
          <a:p>
            <a:pPr lvl="0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2546310-D39E-44F8-8A0C-845BDCF5D402}"/>
              </a:ext>
            </a:extLst>
          </p:cNvPr>
          <p:cNvCxnSpPr>
            <a:cxnSpLocks/>
            <a:stCxn id="132" idx="3"/>
            <a:endCxn id="14" idx="1"/>
          </p:cNvCxnSpPr>
          <p:nvPr/>
        </p:nvCxnSpPr>
        <p:spPr>
          <a:xfrm flipV="1">
            <a:off x="6320854" y="2975559"/>
            <a:ext cx="2180083" cy="2597739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574CC8B-6787-42E1-8998-F63B21C5D2F9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6320854" y="1817823"/>
            <a:ext cx="2180082" cy="2468136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020239E-8DE8-4877-94EE-E05AFC93DC01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>
            <a:off x="6320854" y="4296280"/>
            <a:ext cx="2180083" cy="130008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2753C06-503A-47D7-BBA8-9F3D64C5632F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 flipV="1">
            <a:off x="6320854" y="1665158"/>
            <a:ext cx="2180083" cy="1384177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5385801-5E58-42D3-A9AB-30E4032C10A0}"/>
              </a:ext>
            </a:extLst>
          </p:cNvPr>
          <p:cNvSpPr/>
          <p:nvPr/>
        </p:nvSpPr>
        <p:spPr>
          <a:xfrm>
            <a:off x="8500937" y="1348912"/>
            <a:ext cx="1449459" cy="6324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47CF18A-0699-42F6-B576-5305B1599271}"/>
              </a:ext>
            </a:extLst>
          </p:cNvPr>
          <p:cNvSpPr/>
          <p:nvPr/>
        </p:nvSpPr>
        <p:spPr>
          <a:xfrm>
            <a:off x="8500937" y="2659313"/>
            <a:ext cx="1449459" cy="6324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5D3F571-6AEE-401D-A2BF-48D0428E3172}"/>
              </a:ext>
            </a:extLst>
          </p:cNvPr>
          <p:cNvSpPr/>
          <p:nvPr/>
        </p:nvSpPr>
        <p:spPr>
          <a:xfrm>
            <a:off x="8500937" y="3969714"/>
            <a:ext cx="1449459" cy="6324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F864F78-10F2-4CAE-8FDA-0C8E3A3D8DE8}"/>
              </a:ext>
            </a:extLst>
          </p:cNvPr>
          <p:cNvSpPr/>
          <p:nvPr/>
        </p:nvSpPr>
        <p:spPr>
          <a:xfrm>
            <a:off x="8500937" y="5280115"/>
            <a:ext cx="1449459" cy="6324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762E10-6944-455A-B1D9-33C891EC0CC3}"/>
              </a:ext>
            </a:extLst>
          </p:cNvPr>
          <p:cNvSpPr/>
          <p:nvPr/>
        </p:nvSpPr>
        <p:spPr>
          <a:xfrm>
            <a:off x="2306205" y="3720280"/>
            <a:ext cx="4014648" cy="115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B035861-1A13-41D9-9F10-1904C3251703}"/>
              </a:ext>
            </a:extLst>
          </p:cNvPr>
          <p:cNvGrpSpPr/>
          <p:nvPr/>
        </p:nvGrpSpPr>
        <p:grpSpPr>
          <a:xfrm>
            <a:off x="2533546" y="3798782"/>
            <a:ext cx="1179169" cy="280019"/>
            <a:chOff x="-1088661" y="3554518"/>
            <a:chExt cx="1179169" cy="280019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D517D9F5-F8C0-4859-9FF9-5B46A0C38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30116" y="3272758"/>
              <a:ext cx="103234" cy="1020323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979D3F44-951E-447A-94DA-2AB8575AD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30116" y="3095973"/>
              <a:ext cx="103234" cy="1020323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8B30B7AD-34CE-4C06-AA23-25343342C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267" y="3729838"/>
              <a:ext cx="108000" cy="89255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E7A55DFE-E0DD-4BBE-B37A-7EA0ED07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119" y="3563890"/>
              <a:ext cx="108000" cy="89255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3403E28-4369-4479-BF71-8EBDDEBB727F}"/>
              </a:ext>
            </a:extLst>
          </p:cNvPr>
          <p:cNvGrpSpPr/>
          <p:nvPr/>
        </p:nvGrpSpPr>
        <p:grpSpPr>
          <a:xfrm>
            <a:off x="2525925" y="4431242"/>
            <a:ext cx="1179170" cy="290859"/>
            <a:chOff x="-1088661" y="3554518"/>
            <a:chExt cx="1179170" cy="290859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CF6D8D11-B689-457B-9A13-DF3C13184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30116" y="3272758"/>
              <a:ext cx="103234" cy="1020323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4B72E34-F419-4B0F-88A4-C2317EFC8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30116" y="3095973"/>
              <a:ext cx="103234" cy="1020323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E073C669-D218-4026-A296-9F064B793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2710" y="3731306"/>
              <a:ext cx="124911" cy="10323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7B0846B-6D64-45B1-8FB0-0C4EE143F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3562" y="3565358"/>
              <a:ext cx="124911" cy="103231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1991392-CEBB-4704-9A0C-758747C3F82E}"/>
              </a:ext>
            </a:extLst>
          </p:cNvPr>
          <p:cNvGrpSpPr/>
          <p:nvPr/>
        </p:nvGrpSpPr>
        <p:grpSpPr>
          <a:xfrm>
            <a:off x="4740069" y="4431242"/>
            <a:ext cx="1179170" cy="290859"/>
            <a:chOff x="-1088661" y="3554518"/>
            <a:chExt cx="1179170" cy="290859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A93271A1-FBC5-4570-8F60-641D9A0DD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30116" y="3272758"/>
              <a:ext cx="103234" cy="1020323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F1750330-F741-40F6-B674-715245CF2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30116" y="3095973"/>
              <a:ext cx="103234" cy="1020323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87837AE1-B7A0-433D-9E0C-C2C0476E2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2710" y="3731306"/>
              <a:ext cx="124911" cy="103231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A0E2B4F7-6018-4144-AF4B-9D2F5FC4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3562" y="3565358"/>
              <a:ext cx="124911" cy="10323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D01C9C0-F0F3-4FDB-B979-5BAEE1FBADBA}"/>
              </a:ext>
            </a:extLst>
          </p:cNvPr>
          <p:cNvGrpSpPr/>
          <p:nvPr/>
        </p:nvGrpSpPr>
        <p:grpSpPr>
          <a:xfrm>
            <a:off x="4740069" y="3805751"/>
            <a:ext cx="1179170" cy="290859"/>
            <a:chOff x="-1088661" y="3554518"/>
            <a:chExt cx="1179170" cy="290859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B1CAF064-C635-4411-87C3-2749D469F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30116" y="3272758"/>
              <a:ext cx="103234" cy="1020323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EA736-08AC-4BED-9524-896C3C743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30116" y="3095973"/>
              <a:ext cx="103234" cy="1020323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68F20EA6-CA66-4266-BE72-DA61FB2F0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2710" y="3731306"/>
              <a:ext cx="124911" cy="103231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3A2FCFDC-D10F-461A-B549-A1D3D39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3562" y="3565358"/>
              <a:ext cx="124911" cy="103231"/>
            </a:xfrm>
            <a:prstGeom prst="rect">
              <a:avLst/>
            </a:prstGeom>
          </p:spPr>
        </p:pic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5C1CD42-E224-4045-8B72-1EFFA8E24D60}"/>
              </a:ext>
            </a:extLst>
          </p:cNvPr>
          <p:cNvSpPr/>
          <p:nvPr/>
        </p:nvSpPr>
        <p:spPr>
          <a:xfrm>
            <a:off x="4088233" y="3704845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+</a:t>
            </a:r>
            <a:endParaRPr lang="en-GB" sz="20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19A68B9-3F23-4846-B3FE-0878BFB6FD71}"/>
              </a:ext>
            </a:extLst>
          </p:cNvPr>
          <p:cNvSpPr/>
          <p:nvPr/>
        </p:nvSpPr>
        <p:spPr>
          <a:xfrm>
            <a:off x="5917138" y="3704845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+</a:t>
            </a:r>
            <a:endParaRPr lang="en-GB" sz="20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C6C9437-149A-427F-A8E8-BB40FC7175D5}"/>
              </a:ext>
            </a:extLst>
          </p:cNvPr>
          <p:cNvSpPr/>
          <p:nvPr/>
        </p:nvSpPr>
        <p:spPr>
          <a:xfrm>
            <a:off x="4088233" y="4384726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+</a:t>
            </a:r>
            <a:endParaRPr lang="en-GB" sz="2000" dirty="0"/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2322D4EC-C8A2-42B6-A5DD-F18A7A7DBFB2}"/>
              </a:ext>
            </a:extLst>
          </p:cNvPr>
          <p:cNvSpPr/>
          <p:nvPr/>
        </p:nvSpPr>
        <p:spPr>
          <a:xfrm>
            <a:off x="2306205" y="4997297"/>
            <a:ext cx="4014648" cy="115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2B41746-8F6A-45A9-ACB5-81B3CDE0710B}"/>
              </a:ext>
            </a:extLst>
          </p:cNvPr>
          <p:cNvSpPr/>
          <p:nvPr/>
        </p:nvSpPr>
        <p:spPr>
          <a:xfrm>
            <a:off x="4094540" y="497617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+</a:t>
            </a:r>
            <a:endParaRPr lang="en-GB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39D1DBC-E594-49BA-B58A-C9493A4094E0}"/>
              </a:ext>
            </a:extLst>
          </p:cNvPr>
          <p:cNvSpPr/>
          <p:nvPr/>
        </p:nvSpPr>
        <p:spPr>
          <a:xfrm>
            <a:off x="5917138" y="495179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+</a:t>
            </a:r>
            <a:endParaRPr lang="en-GB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45F47A48-01B2-4CEA-B00D-3E9BD96A3CBB}"/>
              </a:ext>
            </a:extLst>
          </p:cNvPr>
          <p:cNvSpPr/>
          <p:nvPr/>
        </p:nvSpPr>
        <p:spPr>
          <a:xfrm>
            <a:off x="4081926" y="5614126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+</a:t>
            </a:r>
            <a:endParaRPr lang="en-GB" dirty="0"/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D65DC43-C141-490F-A710-D21217C321ED}"/>
              </a:ext>
            </a:extLst>
          </p:cNvPr>
          <p:cNvGrpSpPr/>
          <p:nvPr/>
        </p:nvGrpSpPr>
        <p:grpSpPr>
          <a:xfrm>
            <a:off x="2533539" y="5035801"/>
            <a:ext cx="1179177" cy="465748"/>
            <a:chOff x="1010974" y="4898641"/>
            <a:chExt cx="1179177" cy="465748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BCC22185-E820-477A-B12B-BD3E71E2A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560934"/>
              <a:ext cx="103234" cy="1020323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2CD36F31-8115-4745-B11F-091FDE79B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440096"/>
              <a:ext cx="103234" cy="1020323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64C61C76-C92A-4D7C-B2B0-ABE065F79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76080" y="4909481"/>
              <a:ext cx="124911" cy="103231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384DB535-7BDE-489B-BBD5-89F469ECC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681772"/>
              <a:ext cx="103234" cy="1020323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0E20D557-666A-484E-9024-15BE9E687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802610"/>
              <a:ext cx="103234" cy="1020323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A74E5DA-3AD2-4DFF-90BF-7A8E53FF655A}"/>
              </a:ext>
            </a:extLst>
          </p:cNvPr>
          <p:cNvGrpSpPr/>
          <p:nvPr/>
        </p:nvGrpSpPr>
        <p:grpSpPr>
          <a:xfrm>
            <a:off x="2533539" y="5638894"/>
            <a:ext cx="1179177" cy="465748"/>
            <a:chOff x="1010974" y="4898641"/>
            <a:chExt cx="1179177" cy="465748"/>
          </a:xfrm>
        </p:grpSpPr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361D933C-2401-4150-BD53-4322C9C03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560934"/>
              <a:ext cx="103234" cy="1020323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84D7B914-D05D-424F-943A-CED01D7FF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440096"/>
              <a:ext cx="103234" cy="1020323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02ED5B44-24D5-4D4D-9E3B-C306046CD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76080" y="4909481"/>
              <a:ext cx="124911" cy="103231"/>
            </a:xfrm>
            <a:prstGeom prst="rect">
              <a:avLst/>
            </a:prstGeom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468E6227-0762-4D9C-AC76-6EDE02563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681772"/>
              <a:ext cx="103234" cy="1020323"/>
            </a:xfrm>
            <a:prstGeom prst="rect">
              <a:avLst/>
            </a:prstGeom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5CBC6B18-1A2E-4F53-BD37-B00AE224A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802610"/>
              <a:ext cx="103234" cy="1020323"/>
            </a:xfrm>
            <a:prstGeom prst="rect">
              <a:avLst/>
            </a:prstGeom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DCB20F6-2E31-4E51-9168-930F363BBB58}"/>
              </a:ext>
            </a:extLst>
          </p:cNvPr>
          <p:cNvGrpSpPr/>
          <p:nvPr/>
        </p:nvGrpSpPr>
        <p:grpSpPr>
          <a:xfrm>
            <a:off x="4774820" y="5035801"/>
            <a:ext cx="1179177" cy="465748"/>
            <a:chOff x="1010974" y="4898641"/>
            <a:chExt cx="1179177" cy="465748"/>
          </a:xfrm>
        </p:grpSpPr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729A3561-CF4B-46B0-9EF2-AA203D56B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560934"/>
              <a:ext cx="103234" cy="1020323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EC7C5D61-C097-4C0C-9C12-45F23A6DF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440096"/>
              <a:ext cx="103234" cy="1020323"/>
            </a:xfrm>
            <a:prstGeom prst="rect">
              <a:avLst/>
            </a:prstGeom>
          </p:spPr>
        </p:pic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F1CE34EC-BB90-4D43-A98D-89DE3CB27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76080" y="4909481"/>
              <a:ext cx="124911" cy="103231"/>
            </a:xfrm>
            <a:prstGeom prst="rect">
              <a:avLst/>
            </a:prstGeom>
          </p:spPr>
        </p:pic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04DD48F3-1804-4496-9719-642CC6687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681772"/>
              <a:ext cx="103234" cy="1020323"/>
            </a:xfrm>
            <a:prstGeom prst="rect">
              <a:avLst/>
            </a:prstGeom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53435CF6-5DA9-4DA3-8E98-95796DF1B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802610"/>
              <a:ext cx="103234" cy="1020323"/>
            </a:xfrm>
            <a:prstGeom prst="rect">
              <a:avLst/>
            </a:prstGeom>
          </p:spPr>
        </p:pic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B47B922-C7EE-418C-A072-2B63DF00740D}"/>
              </a:ext>
            </a:extLst>
          </p:cNvPr>
          <p:cNvGrpSpPr/>
          <p:nvPr/>
        </p:nvGrpSpPr>
        <p:grpSpPr>
          <a:xfrm>
            <a:off x="4774820" y="5638894"/>
            <a:ext cx="1179177" cy="465748"/>
            <a:chOff x="1010974" y="4898641"/>
            <a:chExt cx="1179177" cy="465748"/>
          </a:xfrm>
        </p:grpSpPr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58D54F7C-BBA5-4305-A3FC-E834F28F7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560934"/>
              <a:ext cx="103234" cy="1020323"/>
            </a:xfrm>
            <a:prstGeom prst="rect">
              <a:avLst/>
            </a:prstGeom>
          </p:spPr>
        </p:pic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8C706895-9007-4186-9E4D-0338B38C8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440096"/>
              <a:ext cx="103234" cy="1020323"/>
            </a:xfrm>
            <a:prstGeom prst="rect">
              <a:avLst/>
            </a:prstGeom>
          </p:spPr>
        </p:pic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5B981DA1-8A6C-4F0E-AD12-810EE471D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76080" y="4909481"/>
              <a:ext cx="124911" cy="103231"/>
            </a:xfrm>
            <a:prstGeom prst="rect">
              <a:avLst/>
            </a:prstGeom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46E1C8AF-8E8E-4895-AB2F-1ED66914C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681772"/>
              <a:ext cx="103234" cy="1020323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F74BFFC7-2697-49E0-88F5-E8512D911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802610"/>
              <a:ext cx="103234" cy="1020323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5E3D4F6-1DB3-4C08-8590-4ABE8540AFBA}"/>
              </a:ext>
            </a:extLst>
          </p:cNvPr>
          <p:cNvSpPr/>
          <p:nvPr/>
        </p:nvSpPr>
        <p:spPr>
          <a:xfrm>
            <a:off x="2306204" y="1241823"/>
            <a:ext cx="4014650" cy="115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+ 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B2A99BD2-83C3-4162-BA80-58BCADC2437A}"/>
              </a:ext>
            </a:extLst>
          </p:cNvPr>
          <p:cNvGrpSpPr/>
          <p:nvPr/>
        </p:nvGrpSpPr>
        <p:grpSpPr>
          <a:xfrm>
            <a:off x="2517654" y="1696538"/>
            <a:ext cx="1020323" cy="255304"/>
            <a:chOff x="-859901" y="1552593"/>
            <a:chExt cx="1020323" cy="255304"/>
          </a:xfrm>
        </p:grpSpPr>
        <p:pic>
          <p:nvPicPr>
            <p:cNvPr id="217" name="Picture 216">
              <a:extLst>
                <a:ext uri="{FF2B5EF4-FFF2-40B4-BE49-F238E27FC236}">
                  <a16:creationId xmlns:a16="http://schemas.microsoft.com/office/drawing/2014/main" id="{2B053638-E53C-48C1-A6C8-B9266CCD8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01356" y="1094048"/>
              <a:ext cx="103234" cy="1020323"/>
            </a:xfrm>
            <a:prstGeom prst="rect">
              <a:avLst/>
            </a:prstGeom>
          </p:spPr>
        </p:pic>
        <p:pic>
          <p:nvPicPr>
            <p:cNvPr id="218" name="Picture 217">
              <a:extLst>
                <a:ext uri="{FF2B5EF4-FFF2-40B4-BE49-F238E27FC236}">
                  <a16:creationId xmlns:a16="http://schemas.microsoft.com/office/drawing/2014/main" id="{AD662BCD-2FE6-4CC7-9362-D0BE0FDADC1E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7875" y="1699897"/>
              <a:ext cx="108000" cy="108000"/>
            </a:xfrm>
            <a:prstGeom prst="rect">
              <a:avLst/>
            </a:prstGeom>
          </p:spPr>
        </p:pic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78525426-13A1-4D7B-929F-5224A41DBE9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87240" y="1699897"/>
              <a:ext cx="108000" cy="108000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id="{CFB46CDE-ABAA-446E-9713-C037AC3B508B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06605" y="1699897"/>
              <a:ext cx="108000" cy="108000"/>
            </a:xfrm>
            <a:prstGeom prst="rect">
              <a:avLst/>
            </a:prstGeom>
          </p:spPr>
        </p:pic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46C135D3-B578-4004-A32F-A6942EA41BC3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25970" y="1699897"/>
              <a:ext cx="108000" cy="108000"/>
            </a:xfrm>
            <a:prstGeom prst="rect">
              <a:avLst/>
            </a:prstGeom>
          </p:spPr>
        </p:pic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7F8CADD0-0BFC-4E01-9D62-F40629534E93}"/>
              </a:ext>
            </a:extLst>
          </p:cNvPr>
          <p:cNvGrpSpPr/>
          <p:nvPr/>
        </p:nvGrpSpPr>
        <p:grpSpPr>
          <a:xfrm>
            <a:off x="5110867" y="1696538"/>
            <a:ext cx="1020323" cy="255304"/>
            <a:chOff x="-859901" y="1552593"/>
            <a:chExt cx="1020323" cy="255304"/>
          </a:xfrm>
        </p:grpSpPr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29C37AEA-716A-457F-AFA1-EF7F5B2A7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01356" y="1094048"/>
              <a:ext cx="103234" cy="1020323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F813E04E-BBE7-44DE-A733-750E7560093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7875" y="1699897"/>
              <a:ext cx="108000" cy="108000"/>
            </a:xfrm>
            <a:prstGeom prst="rect">
              <a:avLst/>
            </a:prstGeom>
          </p:spPr>
        </p:pic>
        <p:pic>
          <p:nvPicPr>
            <p:cNvPr id="228" name="Picture 227">
              <a:extLst>
                <a:ext uri="{FF2B5EF4-FFF2-40B4-BE49-F238E27FC236}">
                  <a16:creationId xmlns:a16="http://schemas.microsoft.com/office/drawing/2014/main" id="{705406D9-546B-45E7-A05F-51B7A5830832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87240" y="1699897"/>
              <a:ext cx="108000" cy="108000"/>
            </a:xfrm>
            <a:prstGeom prst="rect">
              <a:avLst/>
            </a:prstGeom>
          </p:spPr>
        </p:pic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680F63C8-C581-42E1-B32F-DEB09829D978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06605" y="1699897"/>
              <a:ext cx="108000" cy="108000"/>
            </a:xfrm>
            <a:prstGeom prst="rect">
              <a:avLst/>
            </a:prstGeom>
          </p:spPr>
        </p:pic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2D986A85-8101-4DBD-B83E-E86654191022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25970" y="1699897"/>
              <a:ext cx="108000" cy="108000"/>
            </a:xfrm>
            <a:prstGeom prst="rect">
              <a:avLst/>
            </a:prstGeom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44D84C-4073-4DE8-AFB4-2415A2047D25}"/>
              </a:ext>
            </a:extLst>
          </p:cNvPr>
          <p:cNvSpPr/>
          <p:nvPr/>
        </p:nvSpPr>
        <p:spPr>
          <a:xfrm>
            <a:off x="2306205" y="2473334"/>
            <a:ext cx="4014648" cy="115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25D813B-B8D9-45A5-9E1F-D2BFF538073F}"/>
              </a:ext>
            </a:extLst>
          </p:cNvPr>
          <p:cNvSpPr/>
          <p:nvPr/>
        </p:nvSpPr>
        <p:spPr>
          <a:xfrm>
            <a:off x="4099080" y="2488673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+</a:t>
            </a:r>
            <a:endParaRPr lang="en-GB" sz="2000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8C14594-90AF-4F37-82A6-62D811158FC9}"/>
              </a:ext>
            </a:extLst>
          </p:cNvPr>
          <p:cNvSpPr/>
          <p:nvPr/>
        </p:nvSpPr>
        <p:spPr>
          <a:xfrm>
            <a:off x="3321870" y="3103399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+</a:t>
            </a:r>
            <a:endParaRPr lang="en-GB" sz="2000" dirty="0"/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36804D9-AB02-4C33-A49C-945669FE8DE6}"/>
              </a:ext>
            </a:extLst>
          </p:cNvPr>
          <p:cNvGrpSpPr/>
          <p:nvPr/>
        </p:nvGrpSpPr>
        <p:grpSpPr>
          <a:xfrm>
            <a:off x="2521888" y="2583353"/>
            <a:ext cx="1179177" cy="344910"/>
            <a:chOff x="1010974" y="5019479"/>
            <a:chExt cx="1179177" cy="344910"/>
          </a:xfrm>
        </p:grpSpPr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9E3D3228-7BA2-4E57-9C23-DE22135AC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560934"/>
              <a:ext cx="103234" cy="1020323"/>
            </a:xfrm>
            <a:prstGeom prst="rect">
              <a:avLst/>
            </a:prstGeom>
          </p:spPr>
        </p:pic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3246CA18-AFC7-4960-9629-5B856174190F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2151" y="5134860"/>
              <a:ext cx="108000" cy="108000"/>
            </a:xfrm>
            <a:prstGeom prst="rect">
              <a:avLst/>
            </a:prstGeom>
          </p:spPr>
        </p:pic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C7249FDC-F576-4789-9EE8-4916F423D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681772"/>
              <a:ext cx="103234" cy="1020323"/>
            </a:xfrm>
            <a:prstGeom prst="rect">
              <a:avLst/>
            </a:prstGeom>
          </p:spPr>
        </p:pic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5DB0F4AC-AA99-481A-9FCC-AE1FB5724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802610"/>
              <a:ext cx="103234" cy="1020323"/>
            </a:xfrm>
            <a:prstGeom prst="rect">
              <a:avLst/>
            </a:prstGeom>
          </p:spPr>
        </p:pic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74FEC7CF-02F8-4F2D-9898-4DF5D39FE85A}"/>
              </a:ext>
            </a:extLst>
          </p:cNvPr>
          <p:cNvGrpSpPr/>
          <p:nvPr/>
        </p:nvGrpSpPr>
        <p:grpSpPr>
          <a:xfrm>
            <a:off x="4644467" y="2586256"/>
            <a:ext cx="1179177" cy="344910"/>
            <a:chOff x="1010974" y="5019479"/>
            <a:chExt cx="1179177" cy="344910"/>
          </a:xfrm>
        </p:grpSpPr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90B945E6-2EAC-49EA-86DA-62F84E323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560934"/>
              <a:ext cx="103234" cy="1020323"/>
            </a:xfrm>
            <a:prstGeom prst="rect">
              <a:avLst/>
            </a:prstGeom>
          </p:spPr>
        </p:pic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AEEFF07B-9EF1-4A44-84D5-DF246FAD3005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2151" y="5134860"/>
              <a:ext cx="108000" cy="108000"/>
            </a:xfrm>
            <a:prstGeom prst="rect">
              <a:avLst/>
            </a:prstGeom>
          </p:spPr>
        </p:pic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B6246887-DB17-4B3C-A51D-623715680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681772"/>
              <a:ext cx="103234" cy="1020323"/>
            </a:xfrm>
            <a:prstGeom prst="rect">
              <a:avLst/>
            </a:prstGeom>
          </p:spPr>
        </p:pic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09755832-CE0A-440D-BCFE-AAC8D271E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802610"/>
              <a:ext cx="103234" cy="1020323"/>
            </a:xfrm>
            <a:prstGeom prst="rect">
              <a:avLst/>
            </a:prstGeom>
          </p:spPr>
        </p:pic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264BDDA-84CF-437C-B8B7-A97622857905}"/>
              </a:ext>
            </a:extLst>
          </p:cNvPr>
          <p:cNvGrpSpPr/>
          <p:nvPr/>
        </p:nvGrpSpPr>
        <p:grpSpPr>
          <a:xfrm>
            <a:off x="3761709" y="3123853"/>
            <a:ext cx="1179177" cy="344910"/>
            <a:chOff x="1010974" y="5019479"/>
            <a:chExt cx="1179177" cy="344910"/>
          </a:xfrm>
        </p:grpSpPr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58517801-0DBC-4D44-BF63-AE154440A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560934"/>
              <a:ext cx="103234" cy="1020323"/>
            </a:xfrm>
            <a:prstGeom prst="rect">
              <a:avLst/>
            </a:prstGeom>
          </p:spPr>
        </p:pic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3CEF124F-2585-4916-9B5B-1B26D5BE35F6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2151" y="5134860"/>
              <a:ext cx="108000" cy="108000"/>
            </a:xfrm>
            <a:prstGeom prst="rect">
              <a:avLst/>
            </a:prstGeom>
          </p:spPr>
        </p:pic>
        <p:pic>
          <p:nvPicPr>
            <p:cNvPr id="214" name="Picture 213">
              <a:extLst>
                <a:ext uri="{FF2B5EF4-FFF2-40B4-BE49-F238E27FC236}">
                  <a16:creationId xmlns:a16="http://schemas.microsoft.com/office/drawing/2014/main" id="{24955DFA-6866-4019-95A0-15B506ECA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681772"/>
              <a:ext cx="103234" cy="1020323"/>
            </a:xfrm>
            <a:prstGeom prst="rect">
              <a:avLst/>
            </a:prstGeom>
          </p:spPr>
        </p:pic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67E29DFB-D60A-4D39-BAEB-206BE6B8F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802610"/>
              <a:ext cx="103234" cy="1020323"/>
            </a:xfrm>
            <a:prstGeom prst="rect">
              <a:avLst/>
            </a:prstGeom>
          </p:spPr>
        </p:pic>
      </p:grpSp>
      <p:sp>
        <p:nvSpPr>
          <p:cNvPr id="233" name="Rectangle 232">
            <a:extLst>
              <a:ext uri="{FF2B5EF4-FFF2-40B4-BE49-F238E27FC236}">
                <a16:creationId xmlns:a16="http://schemas.microsoft.com/office/drawing/2014/main" id="{66152CC3-F628-4669-B5BE-453245357B2A}"/>
              </a:ext>
            </a:extLst>
          </p:cNvPr>
          <p:cNvSpPr/>
          <p:nvPr/>
        </p:nvSpPr>
        <p:spPr>
          <a:xfrm>
            <a:off x="5905648" y="2478219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+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2436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24 pencils in a packet. Mr Lund buys 8 packets.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pencils does Mr Lund have?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CFB047F-0A2D-4979-B732-14885FA32B1F}"/>
              </a:ext>
            </a:extLst>
          </p:cNvPr>
          <p:cNvGraphicFramePr>
            <a:graphicFrameLocks noGrp="1"/>
          </p:cNvGraphicFramePr>
          <p:nvPr/>
        </p:nvGraphicFramePr>
        <p:xfrm>
          <a:off x="4917159" y="2689118"/>
          <a:ext cx="2865484" cy="2898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348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579784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6AEBA358-3C8B-4BB9-A818-5EDE8698A63E}"/>
              </a:ext>
            </a:extLst>
          </p:cNvPr>
          <p:cNvGraphicFramePr>
            <a:graphicFrameLocks noGrp="1"/>
          </p:cNvGraphicFramePr>
          <p:nvPr/>
        </p:nvGraphicFramePr>
        <p:xfrm>
          <a:off x="2946313" y="1647093"/>
          <a:ext cx="6516000" cy="527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05284939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4544468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0265059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24780198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81970291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532231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14174517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52980698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8338041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10694332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0757356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4898969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64652071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57983633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9111553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83432089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10236953"/>
                    </a:ext>
                  </a:extLst>
                </a:gridCol>
              </a:tblGrid>
              <a:tr h="527076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01126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B5991A0-E572-465C-8979-ED7D6EDDD812}"/>
              </a:ext>
            </a:extLst>
          </p:cNvPr>
          <p:cNvGrpSpPr/>
          <p:nvPr/>
        </p:nvGrpSpPr>
        <p:grpSpPr>
          <a:xfrm rot="20047847">
            <a:off x="7422560" y="3472528"/>
            <a:ext cx="2829955" cy="879327"/>
            <a:chOff x="671160" y="4146921"/>
            <a:chExt cx="3424246" cy="1063986"/>
          </a:xfrm>
        </p:grpSpPr>
        <p:pic>
          <p:nvPicPr>
            <p:cNvPr id="4" name="Picture 3" descr="A pencil and paper&#10;&#10;Description automatically generated">
              <a:extLst>
                <a:ext uri="{FF2B5EF4-FFF2-40B4-BE49-F238E27FC236}">
                  <a16:creationId xmlns:a16="http://schemas.microsoft.com/office/drawing/2014/main" id="{B6A8F5A1-6495-48F2-BBC5-D6245FCE1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479" b="93828" l="9952" r="92402">
                          <a14:foregroundMark x1="11396" y1="9539" x2="11396" y2="9539"/>
                          <a14:foregroundMark x1="20867" y1="9539" x2="20867" y2="9539"/>
                          <a14:foregroundMark x1="21509" y1="8853" x2="21509" y2="8853"/>
                          <a14:foregroundMark x1="11878" y1="8666" x2="11878" y2="8666"/>
                          <a14:foregroundMark x1="31407" y1="9227" x2="31407" y2="9227"/>
                          <a14:foregroundMark x1="40770" y1="9227" x2="40770" y2="9227"/>
                          <a14:foregroundMark x1="40770" y1="9227" x2="40770" y2="9227"/>
                          <a14:foregroundMark x1="40770" y1="9227" x2="41038" y2="45698"/>
                          <a14:foregroundMark x1="50080" y1="11845" x2="50401" y2="58915"/>
                          <a14:foregroundMark x1="60032" y1="11845" x2="61370" y2="64589"/>
                          <a14:foregroundMark x1="58159" y1="23254" x2="58159" y2="23254"/>
                          <a14:foregroundMark x1="57089" y1="24190" x2="57089" y2="24190"/>
                          <a14:foregroundMark x1="58801" y1="16708" x2="58801" y2="16708"/>
                          <a14:foregroundMark x1="58641" y1="17581" x2="58641" y2="17581"/>
                          <a14:foregroundMark x1="58480" y1="18454" x2="58480" y2="18454"/>
                          <a14:foregroundMark x1="58159" y1="19888" x2="58159" y2="19888"/>
                          <a14:foregroundMark x1="58159" y1="19514" x2="56929" y2="25436"/>
                          <a14:foregroundMark x1="89192" y1="9726" x2="90583" y2="93828"/>
                          <a14:foregroundMark x1="79561" y1="9352" x2="79561" y2="93080"/>
                          <a14:foregroundMark x1="69663" y1="8479" x2="69770" y2="93454"/>
                          <a14:foregroundMark x1="31407" y1="9352" x2="31568" y2="93641"/>
                          <a14:foregroundMark x1="20867" y1="9227" x2="20278" y2="92893"/>
                          <a14:foregroundMark x1="11396" y1="9726" x2="11396" y2="92207"/>
                          <a14:foregroundMark x1="92402" y1="77057" x2="92402" y2="77057"/>
                          <a14:foregroundMark x1="40610" y1="55860" x2="40610" y2="55860"/>
                          <a14:foregroundMark x1="41359" y1="44638" x2="41038" y2="93267"/>
                          <a14:foregroundMark x1="34350" y1="26683" x2="33547" y2="92394"/>
                          <a14:foregroundMark x1="51150" y1="58915" x2="50990" y2="92893"/>
                          <a14:foregroundMark x1="43018" y1="42332" x2="43018" y2="42332"/>
                          <a14:foregroundMark x1="43339" y1="27369" x2="43178" y2="467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913" y="4146921"/>
              <a:ext cx="1239771" cy="1063986"/>
            </a:xfrm>
            <a:prstGeom prst="rect">
              <a:avLst/>
            </a:prstGeom>
          </p:spPr>
        </p:pic>
        <p:pic>
          <p:nvPicPr>
            <p:cNvPr id="25" name="Picture 24" descr="A pencil and paper&#10;&#10;Description automatically generated">
              <a:extLst>
                <a:ext uri="{FF2B5EF4-FFF2-40B4-BE49-F238E27FC236}">
                  <a16:creationId xmlns:a16="http://schemas.microsoft.com/office/drawing/2014/main" id="{73CA5E62-EF23-42FD-B710-392C7B0E7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479" b="93828" l="9952" r="92402">
                          <a14:foregroundMark x1="11396" y1="9539" x2="11396" y2="9539"/>
                          <a14:foregroundMark x1="20867" y1="9539" x2="20867" y2="9539"/>
                          <a14:foregroundMark x1="21509" y1="8853" x2="21509" y2="8853"/>
                          <a14:foregroundMark x1="11878" y1="8666" x2="11878" y2="8666"/>
                          <a14:foregroundMark x1="31407" y1="9227" x2="31407" y2="9227"/>
                          <a14:foregroundMark x1="40770" y1="9227" x2="40770" y2="9227"/>
                          <a14:foregroundMark x1="40770" y1="9227" x2="40770" y2="9227"/>
                          <a14:foregroundMark x1="40770" y1="9227" x2="41038" y2="45698"/>
                          <a14:foregroundMark x1="50080" y1="11845" x2="50401" y2="58915"/>
                          <a14:foregroundMark x1="60032" y1="11845" x2="61370" y2="64589"/>
                          <a14:foregroundMark x1="58159" y1="23254" x2="58159" y2="23254"/>
                          <a14:foregroundMark x1="57089" y1="24190" x2="57089" y2="24190"/>
                          <a14:foregroundMark x1="58801" y1="16708" x2="58801" y2="16708"/>
                          <a14:foregroundMark x1="58641" y1="17581" x2="58641" y2="17581"/>
                          <a14:foregroundMark x1="58480" y1="18454" x2="58480" y2="18454"/>
                          <a14:foregroundMark x1="58159" y1="19888" x2="58159" y2="19888"/>
                          <a14:foregroundMark x1="58159" y1="19514" x2="56929" y2="25436"/>
                          <a14:foregroundMark x1="89192" y1="9726" x2="90583" y2="93828"/>
                          <a14:foregroundMark x1="79561" y1="9352" x2="79561" y2="93080"/>
                          <a14:foregroundMark x1="69663" y1="8479" x2="69770" y2="93454"/>
                          <a14:foregroundMark x1="31407" y1="9352" x2="31568" y2="93641"/>
                          <a14:foregroundMark x1="20867" y1="9227" x2="20278" y2="92893"/>
                          <a14:foregroundMark x1="11396" y1="9726" x2="11396" y2="92207"/>
                          <a14:foregroundMark x1="92402" y1="77057" x2="92402" y2="77057"/>
                          <a14:foregroundMark x1="40610" y1="55860" x2="40610" y2="55860"/>
                          <a14:foregroundMark x1="41359" y1="44638" x2="41038" y2="93267"/>
                          <a14:foregroundMark x1="34350" y1="26683" x2="33547" y2="92394"/>
                          <a14:foregroundMark x1="51150" y1="58915" x2="50990" y2="92893"/>
                          <a14:foregroundMark x1="43018" y1="42332" x2="43018" y2="42332"/>
                          <a14:foregroundMark x1="43339" y1="27369" x2="43178" y2="467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60" y="4146921"/>
              <a:ext cx="1239771" cy="1063986"/>
            </a:xfrm>
            <a:prstGeom prst="rect">
              <a:avLst/>
            </a:prstGeom>
          </p:spPr>
        </p:pic>
        <p:pic>
          <p:nvPicPr>
            <p:cNvPr id="26" name="Picture 25" descr="A pencil and paper&#10;&#10;Description automatically generated">
              <a:extLst>
                <a:ext uri="{FF2B5EF4-FFF2-40B4-BE49-F238E27FC236}">
                  <a16:creationId xmlns:a16="http://schemas.microsoft.com/office/drawing/2014/main" id="{CEEEB2BA-2A2B-4776-AE66-93C51315D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479" b="93828" l="9952" r="92402">
                          <a14:foregroundMark x1="11396" y1="9539" x2="11396" y2="9539"/>
                          <a14:foregroundMark x1="20867" y1="9539" x2="20867" y2="9539"/>
                          <a14:foregroundMark x1="21509" y1="8853" x2="21509" y2="8853"/>
                          <a14:foregroundMark x1="11878" y1="8666" x2="11878" y2="8666"/>
                          <a14:foregroundMark x1="31407" y1="9227" x2="31407" y2="9227"/>
                          <a14:foregroundMark x1="40770" y1="9227" x2="40770" y2="9227"/>
                          <a14:foregroundMark x1="40770" y1="9227" x2="40770" y2="9227"/>
                          <a14:foregroundMark x1="40770" y1="9227" x2="41038" y2="45698"/>
                          <a14:foregroundMark x1="50080" y1="11845" x2="50401" y2="58915"/>
                          <a14:foregroundMark x1="60032" y1="11845" x2="61370" y2="64589"/>
                          <a14:foregroundMark x1="58159" y1="23254" x2="58159" y2="23254"/>
                          <a14:foregroundMark x1="57089" y1="24190" x2="57089" y2="24190"/>
                          <a14:foregroundMark x1="58801" y1="16708" x2="58801" y2="16708"/>
                          <a14:foregroundMark x1="58641" y1="17581" x2="58641" y2="17581"/>
                          <a14:foregroundMark x1="58480" y1="18454" x2="58480" y2="18454"/>
                          <a14:foregroundMark x1="58159" y1="19888" x2="58159" y2="19888"/>
                          <a14:foregroundMark x1="58159" y1="19514" x2="56929" y2="25436"/>
                          <a14:foregroundMark x1="90566" y1="92822" x2="90583" y2="93828"/>
                          <a14:foregroundMark x1="31407" y1="9352" x2="31568" y2="93641"/>
                          <a14:foregroundMark x1="20867" y1="9227" x2="20278" y2="92893"/>
                          <a14:foregroundMark x1="11396" y1="9726" x2="11396" y2="92207"/>
                          <a14:foregroundMark x1="92402" y1="77057" x2="92402" y2="77057"/>
                          <a14:foregroundMark x1="40610" y1="55860" x2="40610" y2="55860"/>
                          <a14:foregroundMark x1="41359" y1="44638" x2="41038" y2="93267"/>
                          <a14:foregroundMark x1="34350" y1="26683" x2="33547" y2="92394"/>
                          <a14:foregroundMark x1="51150" y1="58915" x2="50990" y2="92893"/>
                          <a14:foregroundMark x1="43018" y1="42332" x2="43018" y2="42332"/>
                          <a14:foregroundMark x1="43339" y1="27369" x2="43178" y2="46758"/>
                          <a14:backgroundMark x1="79989" y1="8479" x2="81487" y2="92394"/>
                          <a14:backgroundMark x1="89781" y1="9352" x2="90904" y2="91958"/>
                          <a14:backgroundMark x1="88229" y1="10224" x2="88818" y2="94638"/>
                          <a14:backgroundMark x1="79989" y1="92643" x2="79187" y2="10723"/>
                          <a14:backgroundMark x1="77475" y1="71135" x2="78224" y2="92830"/>
                          <a14:backgroundMark x1="78438" y1="89277" x2="81327" y2="89713"/>
                          <a14:backgroundMark x1="79401" y1="92394" x2="79401" y2="19451"/>
                          <a14:backgroundMark x1="90744" y1="94389" x2="90316" y2="10037"/>
                          <a14:backgroundMark x1="88229" y1="7544" x2="90316" y2="92830"/>
                          <a14:backgroundMark x1="79561" y1="24127" x2="79989" y2="93953"/>
                          <a14:backgroundMark x1="91493" y1="95324" x2="90904" y2="87469"/>
                          <a14:backgroundMark x1="69877" y1="11721" x2="70412" y2="93890"/>
                          <a14:backgroundMark x1="69449" y1="8728" x2="69716" y2="931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35" y="4146921"/>
              <a:ext cx="1239771" cy="1063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61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24 pencils in a packet. Mr Lund buys 8 packets.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pencils does Mr Lund have?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24 x 8 = 192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CFB047F-0A2D-4979-B732-14885FA32B1F}"/>
              </a:ext>
            </a:extLst>
          </p:cNvPr>
          <p:cNvGraphicFramePr>
            <a:graphicFrameLocks noGrp="1"/>
          </p:cNvGraphicFramePr>
          <p:nvPr/>
        </p:nvGraphicFramePr>
        <p:xfrm>
          <a:off x="4917159" y="2689118"/>
          <a:ext cx="2865484" cy="2898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348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579784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6AEBA358-3C8B-4BB9-A818-5EDE8698A63E}"/>
              </a:ext>
            </a:extLst>
          </p:cNvPr>
          <p:cNvGraphicFramePr>
            <a:graphicFrameLocks noGrp="1"/>
          </p:cNvGraphicFramePr>
          <p:nvPr/>
        </p:nvGraphicFramePr>
        <p:xfrm>
          <a:off x="2946313" y="1647093"/>
          <a:ext cx="6516000" cy="527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05284939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4544468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0265059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24780198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81970291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532231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14174517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52980698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8338041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10694332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0757356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4898969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64652071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57983633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9111553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83432089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10236953"/>
                    </a:ext>
                  </a:extLst>
                </a:gridCol>
              </a:tblGrid>
              <a:tr h="52707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01126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B5991A0-E572-465C-8979-ED7D6EDDD812}"/>
              </a:ext>
            </a:extLst>
          </p:cNvPr>
          <p:cNvGrpSpPr/>
          <p:nvPr/>
        </p:nvGrpSpPr>
        <p:grpSpPr>
          <a:xfrm rot="20047847">
            <a:off x="7422560" y="3472528"/>
            <a:ext cx="2829955" cy="879327"/>
            <a:chOff x="671160" y="4146921"/>
            <a:chExt cx="3424246" cy="1063986"/>
          </a:xfrm>
        </p:grpSpPr>
        <p:pic>
          <p:nvPicPr>
            <p:cNvPr id="4" name="Picture 3" descr="A pencil and paper&#10;&#10;Description automatically generated">
              <a:extLst>
                <a:ext uri="{FF2B5EF4-FFF2-40B4-BE49-F238E27FC236}">
                  <a16:creationId xmlns:a16="http://schemas.microsoft.com/office/drawing/2014/main" id="{B6A8F5A1-6495-48F2-BBC5-D6245FCE1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479" b="93828" l="9952" r="92402">
                          <a14:foregroundMark x1="11396" y1="9539" x2="11396" y2="9539"/>
                          <a14:foregroundMark x1="20867" y1="9539" x2="20867" y2="9539"/>
                          <a14:foregroundMark x1="21509" y1="8853" x2="21509" y2="8853"/>
                          <a14:foregroundMark x1="11878" y1="8666" x2="11878" y2="8666"/>
                          <a14:foregroundMark x1="31407" y1="9227" x2="31407" y2="9227"/>
                          <a14:foregroundMark x1="40770" y1="9227" x2="40770" y2="9227"/>
                          <a14:foregroundMark x1="40770" y1="9227" x2="40770" y2="9227"/>
                          <a14:foregroundMark x1="40770" y1="9227" x2="41038" y2="45698"/>
                          <a14:foregroundMark x1="50080" y1="11845" x2="50401" y2="58915"/>
                          <a14:foregroundMark x1="60032" y1="11845" x2="61370" y2="64589"/>
                          <a14:foregroundMark x1="58159" y1="23254" x2="58159" y2="23254"/>
                          <a14:foregroundMark x1="57089" y1="24190" x2="57089" y2="24190"/>
                          <a14:foregroundMark x1="58801" y1="16708" x2="58801" y2="16708"/>
                          <a14:foregroundMark x1="58641" y1="17581" x2="58641" y2="17581"/>
                          <a14:foregroundMark x1="58480" y1="18454" x2="58480" y2="18454"/>
                          <a14:foregroundMark x1="58159" y1="19888" x2="58159" y2="19888"/>
                          <a14:foregroundMark x1="58159" y1="19514" x2="56929" y2="25436"/>
                          <a14:foregroundMark x1="89192" y1="9726" x2="90583" y2="93828"/>
                          <a14:foregroundMark x1="79561" y1="9352" x2="79561" y2="93080"/>
                          <a14:foregroundMark x1="69663" y1="8479" x2="69770" y2="93454"/>
                          <a14:foregroundMark x1="31407" y1="9352" x2="31568" y2="93641"/>
                          <a14:foregroundMark x1="20867" y1="9227" x2="20278" y2="92893"/>
                          <a14:foregroundMark x1="11396" y1="9726" x2="11396" y2="92207"/>
                          <a14:foregroundMark x1="92402" y1="77057" x2="92402" y2="77057"/>
                          <a14:foregroundMark x1="40610" y1="55860" x2="40610" y2="55860"/>
                          <a14:foregroundMark x1="41359" y1="44638" x2="41038" y2="93267"/>
                          <a14:foregroundMark x1="34350" y1="26683" x2="33547" y2="92394"/>
                          <a14:foregroundMark x1="51150" y1="58915" x2="50990" y2="92893"/>
                          <a14:foregroundMark x1="43018" y1="42332" x2="43018" y2="42332"/>
                          <a14:foregroundMark x1="43339" y1="27369" x2="43178" y2="467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913" y="4146921"/>
              <a:ext cx="1239771" cy="1063986"/>
            </a:xfrm>
            <a:prstGeom prst="rect">
              <a:avLst/>
            </a:prstGeom>
          </p:spPr>
        </p:pic>
        <p:pic>
          <p:nvPicPr>
            <p:cNvPr id="25" name="Picture 24" descr="A pencil and paper&#10;&#10;Description automatically generated">
              <a:extLst>
                <a:ext uri="{FF2B5EF4-FFF2-40B4-BE49-F238E27FC236}">
                  <a16:creationId xmlns:a16="http://schemas.microsoft.com/office/drawing/2014/main" id="{73CA5E62-EF23-42FD-B710-392C7B0E7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479" b="93828" l="9952" r="92402">
                          <a14:foregroundMark x1="11396" y1="9539" x2="11396" y2="9539"/>
                          <a14:foregroundMark x1="20867" y1="9539" x2="20867" y2="9539"/>
                          <a14:foregroundMark x1="21509" y1="8853" x2="21509" y2="8853"/>
                          <a14:foregroundMark x1="11878" y1="8666" x2="11878" y2="8666"/>
                          <a14:foregroundMark x1="31407" y1="9227" x2="31407" y2="9227"/>
                          <a14:foregroundMark x1="40770" y1="9227" x2="40770" y2="9227"/>
                          <a14:foregroundMark x1="40770" y1="9227" x2="40770" y2="9227"/>
                          <a14:foregroundMark x1="40770" y1="9227" x2="41038" y2="45698"/>
                          <a14:foregroundMark x1="50080" y1="11845" x2="50401" y2="58915"/>
                          <a14:foregroundMark x1="60032" y1="11845" x2="61370" y2="64589"/>
                          <a14:foregroundMark x1="58159" y1="23254" x2="58159" y2="23254"/>
                          <a14:foregroundMark x1="57089" y1="24190" x2="57089" y2="24190"/>
                          <a14:foregroundMark x1="58801" y1="16708" x2="58801" y2="16708"/>
                          <a14:foregroundMark x1="58641" y1="17581" x2="58641" y2="17581"/>
                          <a14:foregroundMark x1="58480" y1="18454" x2="58480" y2="18454"/>
                          <a14:foregroundMark x1="58159" y1="19888" x2="58159" y2="19888"/>
                          <a14:foregroundMark x1="58159" y1="19514" x2="56929" y2="25436"/>
                          <a14:foregroundMark x1="89192" y1="9726" x2="90583" y2="93828"/>
                          <a14:foregroundMark x1="79561" y1="9352" x2="79561" y2="93080"/>
                          <a14:foregroundMark x1="69663" y1="8479" x2="69770" y2="93454"/>
                          <a14:foregroundMark x1="31407" y1="9352" x2="31568" y2="93641"/>
                          <a14:foregroundMark x1="20867" y1="9227" x2="20278" y2="92893"/>
                          <a14:foregroundMark x1="11396" y1="9726" x2="11396" y2="92207"/>
                          <a14:foregroundMark x1="92402" y1="77057" x2="92402" y2="77057"/>
                          <a14:foregroundMark x1="40610" y1="55860" x2="40610" y2="55860"/>
                          <a14:foregroundMark x1="41359" y1="44638" x2="41038" y2="93267"/>
                          <a14:foregroundMark x1="34350" y1="26683" x2="33547" y2="92394"/>
                          <a14:foregroundMark x1="51150" y1="58915" x2="50990" y2="92893"/>
                          <a14:foregroundMark x1="43018" y1="42332" x2="43018" y2="42332"/>
                          <a14:foregroundMark x1="43339" y1="27369" x2="43178" y2="467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60" y="4146921"/>
              <a:ext cx="1239771" cy="1063986"/>
            </a:xfrm>
            <a:prstGeom prst="rect">
              <a:avLst/>
            </a:prstGeom>
          </p:spPr>
        </p:pic>
        <p:pic>
          <p:nvPicPr>
            <p:cNvPr id="26" name="Picture 25" descr="A pencil and paper&#10;&#10;Description automatically generated">
              <a:extLst>
                <a:ext uri="{FF2B5EF4-FFF2-40B4-BE49-F238E27FC236}">
                  <a16:creationId xmlns:a16="http://schemas.microsoft.com/office/drawing/2014/main" id="{CEEEB2BA-2A2B-4776-AE66-93C51315D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479" b="93828" l="9952" r="92402">
                          <a14:foregroundMark x1="11396" y1="9539" x2="11396" y2="9539"/>
                          <a14:foregroundMark x1="20867" y1="9539" x2="20867" y2="9539"/>
                          <a14:foregroundMark x1="21509" y1="8853" x2="21509" y2="8853"/>
                          <a14:foregroundMark x1="11878" y1="8666" x2="11878" y2="8666"/>
                          <a14:foregroundMark x1="31407" y1="9227" x2="31407" y2="9227"/>
                          <a14:foregroundMark x1="40770" y1="9227" x2="40770" y2="9227"/>
                          <a14:foregroundMark x1="40770" y1="9227" x2="40770" y2="9227"/>
                          <a14:foregroundMark x1="40770" y1="9227" x2="41038" y2="45698"/>
                          <a14:foregroundMark x1="50080" y1="11845" x2="50401" y2="58915"/>
                          <a14:foregroundMark x1="60032" y1="11845" x2="61370" y2="64589"/>
                          <a14:foregroundMark x1="58159" y1="23254" x2="58159" y2="23254"/>
                          <a14:foregroundMark x1="57089" y1="24190" x2="57089" y2="24190"/>
                          <a14:foregroundMark x1="58801" y1="16708" x2="58801" y2="16708"/>
                          <a14:foregroundMark x1="58641" y1="17581" x2="58641" y2="17581"/>
                          <a14:foregroundMark x1="58480" y1="18454" x2="58480" y2="18454"/>
                          <a14:foregroundMark x1="58159" y1="19888" x2="58159" y2="19888"/>
                          <a14:foregroundMark x1="58159" y1="19514" x2="56929" y2="25436"/>
                          <a14:foregroundMark x1="90566" y1="92822" x2="90583" y2="93828"/>
                          <a14:foregroundMark x1="31407" y1="9352" x2="31568" y2="93641"/>
                          <a14:foregroundMark x1="20867" y1="9227" x2="20278" y2="92893"/>
                          <a14:foregroundMark x1="11396" y1="9726" x2="11396" y2="92207"/>
                          <a14:foregroundMark x1="92402" y1="77057" x2="92402" y2="77057"/>
                          <a14:foregroundMark x1="40610" y1="55860" x2="40610" y2="55860"/>
                          <a14:foregroundMark x1="41359" y1="44638" x2="41038" y2="93267"/>
                          <a14:foregroundMark x1="34350" y1="26683" x2="33547" y2="92394"/>
                          <a14:foregroundMark x1="51150" y1="58915" x2="50990" y2="92893"/>
                          <a14:foregroundMark x1="43018" y1="42332" x2="43018" y2="42332"/>
                          <a14:foregroundMark x1="43339" y1="27369" x2="43178" y2="46758"/>
                          <a14:backgroundMark x1="79989" y1="8479" x2="81487" y2="92394"/>
                          <a14:backgroundMark x1="89781" y1="9352" x2="90904" y2="91958"/>
                          <a14:backgroundMark x1="88229" y1="10224" x2="88818" y2="94638"/>
                          <a14:backgroundMark x1="79989" y1="92643" x2="79187" y2="10723"/>
                          <a14:backgroundMark x1="77475" y1="71135" x2="78224" y2="92830"/>
                          <a14:backgroundMark x1="78438" y1="89277" x2="81327" y2="89713"/>
                          <a14:backgroundMark x1="79401" y1="92394" x2="79401" y2="19451"/>
                          <a14:backgroundMark x1="90744" y1="94389" x2="90316" y2="10037"/>
                          <a14:backgroundMark x1="88229" y1="7544" x2="90316" y2="92830"/>
                          <a14:backgroundMark x1="79561" y1="24127" x2="79989" y2="93953"/>
                          <a14:backgroundMark x1="91493" y1="95324" x2="90904" y2="87469"/>
                          <a14:backgroundMark x1="69877" y1="11721" x2="70412" y2="93890"/>
                          <a14:backgroundMark x1="69449" y1="8728" x2="69716" y2="931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35" y="4146921"/>
              <a:ext cx="1239771" cy="1063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775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 and draw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missing place value counters.</a:t>
            </a:r>
          </a:p>
          <a:p>
            <a:pPr defTabSz="685800">
              <a:defRPr/>
            </a:pPr>
            <a:endParaRPr lang="en-GB" sz="1600" b="1" dirty="0"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1600" b="1" dirty="0"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F35C657F-D8B8-4B09-873D-CEBB772E228E}"/>
              </a:ext>
            </a:extLst>
          </p:cNvPr>
          <p:cNvGraphicFramePr>
            <a:graphicFrameLocks noGrp="1"/>
          </p:cNvGraphicFramePr>
          <p:nvPr/>
        </p:nvGraphicFramePr>
        <p:xfrm>
          <a:off x="4987567" y="1510223"/>
          <a:ext cx="2609025" cy="2609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805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B472F067-C3B2-4692-B319-9008CD796148}"/>
              </a:ext>
            </a:extLst>
          </p:cNvPr>
          <p:cNvGrpSpPr/>
          <p:nvPr/>
        </p:nvGrpSpPr>
        <p:grpSpPr>
          <a:xfrm>
            <a:off x="5579391" y="1580363"/>
            <a:ext cx="1425375" cy="1429931"/>
            <a:chOff x="6764989" y="1561520"/>
            <a:chExt cx="1425375" cy="142993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828971B-469B-40DE-BAF6-847FADDFA6A6}"/>
                </a:ext>
              </a:extLst>
            </p:cNvPr>
            <p:cNvSpPr/>
            <p:nvPr/>
          </p:nvSpPr>
          <p:spPr>
            <a:xfrm>
              <a:off x="7288471" y="1561520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706B012-978B-4810-9EE3-92B04324D899}"/>
                </a:ext>
              </a:extLst>
            </p:cNvPr>
            <p:cNvSpPr/>
            <p:nvPr/>
          </p:nvSpPr>
          <p:spPr>
            <a:xfrm>
              <a:off x="7801504" y="1561520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47C3BAD-AB8F-464A-B074-641572CA82FF}"/>
                </a:ext>
              </a:extLst>
            </p:cNvPr>
            <p:cNvSpPr/>
            <p:nvPr/>
          </p:nvSpPr>
          <p:spPr>
            <a:xfrm>
              <a:off x="7799400" y="2595416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C402676-5939-43C7-AECF-5F77BACEF6F3}"/>
                </a:ext>
              </a:extLst>
            </p:cNvPr>
            <p:cNvSpPr/>
            <p:nvPr/>
          </p:nvSpPr>
          <p:spPr>
            <a:xfrm>
              <a:off x="6764989" y="2595416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EA605DA-AC37-4F4E-8544-3272C089EA5A}"/>
                </a:ext>
              </a:extLst>
            </p:cNvPr>
            <p:cNvSpPr/>
            <p:nvPr/>
          </p:nvSpPr>
          <p:spPr>
            <a:xfrm>
              <a:off x="7288470" y="2595416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A501E726-142D-492F-AF42-947862B557C7}"/>
              </a:ext>
            </a:extLst>
          </p:cNvPr>
          <p:cNvGraphicFramePr>
            <a:graphicFrameLocks noGrp="1"/>
          </p:cNvGraphicFramePr>
          <p:nvPr/>
        </p:nvGraphicFramePr>
        <p:xfrm>
          <a:off x="2851331" y="3180136"/>
          <a:ext cx="6350001" cy="2829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500">
                  <a:extLst>
                    <a:ext uri="{9D8B030D-6E8A-4147-A177-3AD203B41FA5}">
                      <a16:colId xmlns:a16="http://schemas.microsoft.com/office/drawing/2014/main" val="3186053960"/>
                    </a:ext>
                  </a:extLst>
                </a:gridCol>
                <a:gridCol w="2264834">
                  <a:extLst>
                    <a:ext uri="{9D8B030D-6E8A-4147-A177-3AD203B41FA5}">
                      <a16:colId xmlns:a16="http://schemas.microsoft.com/office/drawing/2014/main" val="3834552855"/>
                    </a:ext>
                  </a:extLst>
                </a:gridCol>
                <a:gridCol w="2116667">
                  <a:extLst>
                    <a:ext uri="{9D8B030D-6E8A-4147-A177-3AD203B41FA5}">
                      <a16:colId xmlns:a16="http://schemas.microsoft.com/office/drawing/2014/main" val="2626858550"/>
                    </a:ext>
                  </a:extLst>
                </a:gridCol>
              </a:tblGrid>
              <a:tr h="2635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Hundreds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266453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15050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353380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412463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1701"/>
                  </a:ext>
                </a:extLst>
              </a:tr>
            </a:tbl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5DEF4455-444A-4090-AA7E-F8875CC29CB2}"/>
              </a:ext>
            </a:extLst>
          </p:cNvPr>
          <p:cNvGrpSpPr/>
          <p:nvPr/>
        </p:nvGrpSpPr>
        <p:grpSpPr>
          <a:xfrm>
            <a:off x="4913556" y="3519819"/>
            <a:ext cx="3612026" cy="349200"/>
            <a:chOff x="3424395" y="3336936"/>
            <a:chExt cx="3612026" cy="3492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BF32D0F-3262-4629-A260-4A823AD13A44}"/>
                </a:ext>
              </a:extLst>
            </p:cNvPr>
            <p:cNvSpPr/>
            <p:nvPr/>
          </p:nvSpPr>
          <p:spPr>
            <a:xfrm>
              <a:off x="6218994" y="3336936"/>
              <a:ext cx="349200" cy="34920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D5C0DCD-B8BC-4E91-90E6-5A1D685BC37F}"/>
                </a:ext>
              </a:extLst>
            </p:cNvPr>
            <p:cNvSpPr/>
            <p:nvPr/>
          </p:nvSpPr>
          <p:spPr>
            <a:xfrm>
              <a:off x="6687221" y="3336936"/>
              <a:ext cx="349200" cy="34920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5D45B1C-5A79-4077-A8ED-4ED44278A76C}"/>
                </a:ext>
              </a:extLst>
            </p:cNvPr>
            <p:cNvSpPr/>
            <p:nvPr/>
          </p:nvSpPr>
          <p:spPr>
            <a:xfrm>
              <a:off x="5196953" y="3336936"/>
              <a:ext cx="349200" cy="349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33E2AB7-C11B-4B05-B2C7-2C0853CB9988}"/>
                </a:ext>
              </a:extLst>
            </p:cNvPr>
            <p:cNvSpPr/>
            <p:nvPr/>
          </p:nvSpPr>
          <p:spPr>
            <a:xfrm>
              <a:off x="4753812" y="3336936"/>
              <a:ext cx="349200" cy="349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F05492C-2E80-436B-BA31-2DD490846D46}"/>
                </a:ext>
              </a:extLst>
            </p:cNvPr>
            <p:cNvSpPr/>
            <p:nvPr/>
          </p:nvSpPr>
          <p:spPr>
            <a:xfrm>
              <a:off x="4310673" y="3336936"/>
              <a:ext cx="349200" cy="349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0D10362-36F3-49D1-A5EE-8ACA180FA94E}"/>
                </a:ext>
              </a:extLst>
            </p:cNvPr>
            <p:cNvSpPr/>
            <p:nvPr/>
          </p:nvSpPr>
          <p:spPr>
            <a:xfrm>
              <a:off x="3867534" y="3336936"/>
              <a:ext cx="349200" cy="349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F2F036D-A61C-4F8A-BF8B-6540BD950956}"/>
                </a:ext>
              </a:extLst>
            </p:cNvPr>
            <p:cNvSpPr/>
            <p:nvPr/>
          </p:nvSpPr>
          <p:spPr>
            <a:xfrm>
              <a:off x="3424395" y="3336936"/>
              <a:ext cx="349200" cy="349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247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717</Words>
  <Application>Microsoft Office PowerPoint</Application>
  <PresentationFormat>Widescreen</PresentationFormat>
  <Paragraphs>468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Year 2:</vt:lpstr>
      <vt:lpstr>PowerPoint Presentation</vt:lpstr>
      <vt:lpstr>Year 3: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Y3 Activity one: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9</cp:revision>
  <dcterms:created xsi:type="dcterms:W3CDTF">2021-11-14T08:27:55Z</dcterms:created>
  <dcterms:modified xsi:type="dcterms:W3CDTF">2022-01-16T17:12:22Z</dcterms:modified>
</cp:coreProperties>
</file>