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544" r:id="rId3"/>
    <p:sldId id="530" r:id="rId4"/>
    <p:sldId id="529" r:id="rId5"/>
    <p:sldId id="528" r:id="rId6"/>
    <p:sldId id="534" r:id="rId7"/>
    <p:sldId id="535" r:id="rId8"/>
    <p:sldId id="536" r:id="rId9"/>
    <p:sldId id="537" r:id="rId10"/>
    <p:sldId id="539" r:id="rId11"/>
    <p:sldId id="540" r:id="rId12"/>
    <p:sldId id="542" r:id="rId13"/>
    <p:sldId id="541" r:id="rId14"/>
    <p:sldId id="569" r:id="rId15"/>
    <p:sldId id="545" r:id="rId16"/>
    <p:sldId id="570" r:id="rId17"/>
    <p:sldId id="546" r:id="rId18"/>
    <p:sldId id="543" r:id="rId19"/>
    <p:sldId id="567" r:id="rId20"/>
    <p:sldId id="365" r:id="rId21"/>
    <p:sldId id="379" r:id="rId22"/>
    <p:sldId id="360" r:id="rId23"/>
    <p:sldId id="366" r:id="rId24"/>
    <p:sldId id="367" r:id="rId25"/>
    <p:sldId id="386" r:id="rId26"/>
    <p:sldId id="395" r:id="rId27"/>
    <p:sldId id="396" r:id="rId28"/>
    <p:sldId id="314" r:id="rId29"/>
    <p:sldId id="390" r:id="rId30"/>
    <p:sldId id="308" r:id="rId31"/>
    <p:sldId id="374" r:id="rId32"/>
    <p:sldId id="571" r:id="rId33"/>
    <p:sldId id="572" r:id="rId34"/>
    <p:sldId id="361" r:id="rId35"/>
    <p:sldId id="573" r:id="rId36"/>
    <p:sldId id="575" r:id="rId37"/>
    <p:sldId id="392" r:id="rId38"/>
    <p:sldId id="393" r:id="rId39"/>
    <p:sldId id="394" r:id="rId40"/>
    <p:sldId id="576" r:id="rId41"/>
    <p:sldId id="56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They will understand that doubling is 2 groups of the same amount / number.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728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767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86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711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616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10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 chd if they know their 8 times tables. Does anyone know any tips or tricks?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we link 8 times tables to multiplications we already know? Especially what we learnt yesterday.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4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97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79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0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94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206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348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58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X620IeUkY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442421"/>
            <a:ext cx="5157787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recap my understanding of making doubles.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that doubling is two groups of the same number.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pictorial representations to show doubling.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doubling and how it links to repeated addition.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4994"/>
            <a:ext cx="5183188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multiply by eight. 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multiplication facts for the eight times table.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show my multiplication sentences pictorially.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answer multiplication questions using my knowledge.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5884B3-74EF-40C7-BFE4-A84C75C2C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16ADC6-93F1-430C-98AD-8540D8DFB055}"/>
              </a:ext>
            </a:extLst>
          </p:cNvPr>
          <p:cNvSpPr txBox="1"/>
          <p:nvPr/>
        </p:nvSpPr>
        <p:spPr>
          <a:xfrm>
            <a:off x="6930331" y="3040049"/>
            <a:ext cx="4373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       is 16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39E06C-EDCB-4CD4-A50B-821EDFF581B0}"/>
              </a:ext>
            </a:extLst>
          </p:cNvPr>
          <p:cNvSpPr/>
          <p:nvPr/>
        </p:nvSpPr>
        <p:spPr>
          <a:xfrm>
            <a:off x="9046758" y="3040049"/>
            <a:ext cx="873991" cy="8383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367EFD-06ED-43CB-8FBB-ED1F48326AAA}"/>
              </a:ext>
            </a:extLst>
          </p:cNvPr>
          <p:cNvSpPr/>
          <p:nvPr/>
        </p:nvSpPr>
        <p:spPr>
          <a:xfrm>
            <a:off x="9046757" y="3038807"/>
            <a:ext cx="873991" cy="8383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4D44AD-029B-43FB-B224-CB39A080B817}"/>
              </a:ext>
            </a:extLst>
          </p:cNvPr>
          <p:cNvGrpSpPr/>
          <p:nvPr/>
        </p:nvGrpSpPr>
        <p:grpSpPr>
          <a:xfrm>
            <a:off x="1624188" y="1911763"/>
            <a:ext cx="1294125" cy="3371870"/>
            <a:chOff x="1530443" y="1595613"/>
            <a:chExt cx="1502677" cy="38650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7DB144-1869-4C4C-A9F7-153E7F79C49F}"/>
                </a:ext>
              </a:extLst>
            </p:cNvPr>
            <p:cNvSpPr/>
            <p:nvPr/>
          </p:nvSpPr>
          <p:spPr>
            <a:xfrm>
              <a:off x="1591441" y="4106565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B7C3DC7-68B3-44D2-9DCC-AAE870271625}"/>
                </a:ext>
              </a:extLst>
            </p:cNvPr>
            <p:cNvSpPr/>
            <p:nvPr/>
          </p:nvSpPr>
          <p:spPr>
            <a:xfrm>
              <a:off x="2335667" y="484552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FA07801-2CD4-4A9B-8114-C1E8CE148E50}"/>
                </a:ext>
              </a:extLst>
            </p:cNvPr>
            <p:cNvSpPr/>
            <p:nvPr/>
          </p:nvSpPr>
          <p:spPr>
            <a:xfrm>
              <a:off x="1530443" y="314474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538C6B9-78FC-4BF7-837E-C21A29A0CC92}"/>
                </a:ext>
              </a:extLst>
            </p:cNvPr>
            <p:cNvSpPr/>
            <p:nvPr/>
          </p:nvSpPr>
          <p:spPr>
            <a:xfrm>
              <a:off x="2357613" y="399204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F086053-558C-4A50-9C91-6F0776324736}"/>
                </a:ext>
              </a:extLst>
            </p:cNvPr>
            <p:cNvSpPr/>
            <p:nvPr/>
          </p:nvSpPr>
          <p:spPr>
            <a:xfrm>
              <a:off x="1683624" y="222649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B1BD37-320A-4940-A939-8F8E48C3D855}"/>
                </a:ext>
              </a:extLst>
            </p:cNvPr>
            <p:cNvSpPr/>
            <p:nvPr/>
          </p:nvSpPr>
          <p:spPr>
            <a:xfrm>
              <a:off x="2419880" y="3176372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49EE9EF-0A18-4227-918A-37865476DC59}"/>
                </a:ext>
              </a:extLst>
            </p:cNvPr>
            <p:cNvSpPr/>
            <p:nvPr/>
          </p:nvSpPr>
          <p:spPr>
            <a:xfrm>
              <a:off x="2367016" y="1595613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A63DCF5-C5C5-4723-8D55-1DB5C032157F}"/>
                </a:ext>
              </a:extLst>
            </p:cNvPr>
            <p:cNvSpPr/>
            <p:nvPr/>
          </p:nvSpPr>
          <p:spPr>
            <a:xfrm>
              <a:off x="2408245" y="2396284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03EE70-6FB4-4C03-BCD8-13152B6B47BA}"/>
              </a:ext>
            </a:extLst>
          </p:cNvPr>
          <p:cNvGrpSpPr/>
          <p:nvPr/>
        </p:nvGrpSpPr>
        <p:grpSpPr>
          <a:xfrm flipH="1">
            <a:off x="3371619" y="1907458"/>
            <a:ext cx="1294125" cy="3371870"/>
            <a:chOff x="1530443" y="1595613"/>
            <a:chExt cx="1502677" cy="3865001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0984F5-94B0-4EA9-80CF-B56530E55732}"/>
                </a:ext>
              </a:extLst>
            </p:cNvPr>
            <p:cNvSpPr/>
            <p:nvPr/>
          </p:nvSpPr>
          <p:spPr>
            <a:xfrm>
              <a:off x="1591441" y="4106565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69D269E-6E1A-4C00-B1C2-29E58B4BE223}"/>
                </a:ext>
              </a:extLst>
            </p:cNvPr>
            <p:cNvSpPr/>
            <p:nvPr/>
          </p:nvSpPr>
          <p:spPr>
            <a:xfrm>
              <a:off x="2335667" y="484552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932D212-6C90-43CC-9A48-C043A1F434D5}"/>
                </a:ext>
              </a:extLst>
            </p:cNvPr>
            <p:cNvSpPr/>
            <p:nvPr/>
          </p:nvSpPr>
          <p:spPr>
            <a:xfrm>
              <a:off x="1530443" y="314474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BC9DB8B-24F0-4DA5-911D-375C6299B1A1}"/>
                </a:ext>
              </a:extLst>
            </p:cNvPr>
            <p:cNvSpPr/>
            <p:nvPr/>
          </p:nvSpPr>
          <p:spPr>
            <a:xfrm>
              <a:off x="2357613" y="399204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DEBE134-AACE-4F6A-8223-34D04CDDA65E}"/>
                </a:ext>
              </a:extLst>
            </p:cNvPr>
            <p:cNvSpPr/>
            <p:nvPr/>
          </p:nvSpPr>
          <p:spPr>
            <a:xfrm>
              <a:off x="1683624" y="222649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7368613-098B-48E2-A06D-B9F47D4EEA34}"/>
                </a:ext>
              </a:extLst>
            </p:cNvPr>
            <p:cNvSpPr/>
            <p:nvPr/>
          </p:nvSpPr>
          <p:spPr>
            <a:xfrm>
              <a:off x="2419880" y="3176372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81474F3-190E-4FEA-8330-8ADF39CE0E44}"/>
                </a:ext>
              </a:extLst>
            </p:cNvPr>
            <p:cNvSpPr/>
            <p:nvPr/>
          </p:nvSpPr>
          <p:spPr>
            <a:xfrm>
              <a:off x="2367016" y="1595613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6B11F3D-94FD-4800-A4AB-6E683A736DB3}"/>
                </a:ext>
              </a:extLst>
            </p:cNvPr>
            <p:cNvSpPr/>
            <p:nvPr/>
          </p:nvSpPr>
          <p:spPr>
            <a:xfrm>
              <a:off x="2408245" y="2396284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742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7EAF5-A62A-4568-BBFA-9562F7ED6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B56187-DE19-4099-AF50-86FEB092100E}"/>
              </a:ext>
            </a:extLst>
          </p:cNvPr>
          <p:cNvSpPr txBox="1"/>
          <p:nvPr/>
        </p:nvSpPr>
        <p:spPr>
          <a:xfrm>
            <a:off x="3233349" y="4820893"/>
            <a:ext cx="639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D8BBE-CB84-4970-8FCE-E3ECF205BBB2}"/>
              </a:ext>
            </a:extLst>
          </p:cNvPr>
          <p:cNvSpPr txBox="1"/>
          <p:nvPr/>
        </p:nvSpPr>
        <p:spPr>
          <a:xfrm>
            <a:off x="6675078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81624-C883-4137-86C8-75E37E7A052E}"/>
              </a:ext>
            </a:extLst>
          </p:cNvPr>
          <p:cNvSpPr txBox="1"/>
          <p:nvPr/>
        </p:nvSpPr>
        <p:spPr>
          <a:xfrm>
            <a:off x="4968856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447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3BD3C-CDCC-4F5F-8803-0828BA579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C65BF6-3EA5-4D97-8071-E70521DC5B93}"/>
              </a:ext>
            </a:extLst>
          </p:cNvPr>
          <p:cNvSpPr txBox="1"/>
          <p:nvPr/>
        </p:nvSpPr>
        <p:spPr>
          <a:xfrm>
            <a:off x="3233349" y="4820893"/>
            <a:ext cx="639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1CB98-2142-4D7A-91A0-4BA175DA71EC}"/>
              </a:ext>
            </a:extLst>
          </p:cNvPr>
          <p:cNvSpPr txBox="1"/>
          <p:nvPr/>
        </p:nvSpPr>
        <p:spPr>
          <a:xfrm>
            <a:off x="6675078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E2014-D139-4EB8-BA69-F845C373F245}"/>
              </a:ext>
            </a:extLst>
          </p:cNvPr>
          <p:cNvSpPr txBox="1"/>
          <p:nvPr/>
        </p:nvSpPr>
        <p:spPr>
          <a:xfrm>
            <a:off x="4968856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188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1E6529-9294-483E-8D94-D21C51734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FF49CA-68F3-429A-B234-6937AC6714CC}"/>
              </a:ext>
            </a:extLst>
          </p:cNvPr>
          <p:cNvSpPr txBox="1"/>
          <p:nvPr/>
        </p:nvSpPr>
        <p:spPr>
          <a:xfrm>
            <a:off x="3233349" y="4820893"/>
            <a:ext cx="639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21EC2-10BE-4551-9E1B-AA280870DA9C}"/>
              </a:ext>
            </a:extLst>
          </p:cNvPr>
          <p:cNvSpPr txBox="1"/>
          <p:nvPr/>
        </p:nvSpPr>
        <p:spPr>
          <a:xfrm>
            <a:off x="6675078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6DE4B-C14A-4BED-8257-6100B2255894}"/>
              </a:ext>
            </a:extLst>
          </p:cNvPr>
          <p:cNvSpPr txBox="1"/>
          <p:nvPr/>
        </p:nvSpPr>
        <p:spPr>
          <a:xfrm>
            <a:off x="4968856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97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43899E-A878-407C-ABA4-AFD774674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3233349" y="4820893"/>
            <a:ext cx="639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A9CF41-C449-4D29-95BF-61501FB98B44}"/>
              </a:ext>
            </a:extLst>
          </p:cNvPr>
          <p:cNvSpPr txBox="1"/>
          <p:nvPr/>
        </p:nvSpPr>
        <p:spPr>
          <a:xfrm>
            <a:off x="6675078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884E5-E6C2-45FE-BD6E-A9790BD40189}"/>
              </a:ext>
            </a:extLst>
          </p:cNvPr>
          <p:cNvSpPr txBox="1"/>
          <p:nvPr/>
        </p:nvSpPr>
        <p:spPr>
          <a:xfrm>
            <a:off x="4968856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1224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2DA43-FC1F-4FFF-95AD-1207ADB19110}"/>
              </a:ext>
            </a:extLst>
          </p:cNvPr>
          <p:cNvSpPr txBox="1"/>
          <p:nvPr/>
        </p:nvSpPr>
        <p:spPr>
          <a:xfrm>
            <a:off x="431295" y="423796"/>
            <a:ext cx="117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078BE9-B05A-443E-B078-A2030D19442B}"/>
              </a:ext>
            </a:extLst>
          </p:cNvPr>
          <p:cNvGraphicFramePr>
            <a:graphicFrameLocks noGrp="1"/>
          </p:cNvGraphicFramePr>
          <p:nvPr/>
        </p:nvGraphicFramePr>
        <p:xfrm>
          <a:off x="596348" y="1432367"/>
          <a:ext cx="10999304" cy="4616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826">
                  <a:extLst>
                    <a:ext uri="{9D8B030D-6E8A-4147-A177-3AD203B41FA5}">
                      <a16:colId xmlns:a16="http://schemas.microsoft.com/office/drawing/2014/main" val="1227901610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4062368984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3499901462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762922530"/>
                    </a:ext>
                  </a:extLst>
                </a:gridCol>
              </a:tblGrid>
              <a:tr h="49435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Build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Represent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Add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0469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 1 = ______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84080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 2 = ______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77962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C7E490A-C2FB-4333-9710-EE4623DD47EE}"/>
              </a:ext>
            </a:extLst>
          </p:cNvPr>
          <p:cNvSpPr txBox="1"/>
          <p:nvPr/>
        </p:nvSpPr>
        <p:spPr>
          <a:xfrm>
            <a:off x="6096339" y="2653423"/>
            <a:ext cx="276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 + 1 =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E691CD-9DD0-4222-AFA3-FF2D36CC5707}"/>
              </a:ext>
            </a:extLst>
          </p:cNvPr>
          <p:cNvSpPr txBox="1"/>
          <p:nvPr/>
        </p:nvSpPr>
        <p:spPr>
          <a:xfrm>
            <a:off x="5744305" y="4768565"/>
            <a:ext cx="345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 = 4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06DAAA9-F8BD-4A62-9AD8-D569D5702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4289034"/>
            <a:ext cx="552923" cy="6021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2BE4F0B-38D1-4609-8155-51BD0D7B4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4289033"/>
            <a:ext cx="552923" cy="6021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7A2FC26-1EFF-449C-9F82-A73225DD7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5140491"/>
            <a:ext cx="552923" cy="6021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D40E14A-0D14-483F-8C78-7DF76F2F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5140490"/>
            <a:ext cx="552923" cy="6021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0AA2C51-23F1-482A-BACE-361F5CEFD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2236049"/>
            <a:ext cx="552923" cy="6021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4611C8C-610D-4578-9B46-E9762F1A7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3087506"/>
            <a:ext cx="552923" cy="60217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339C1D1-A015-4C46-BBED-E37A8F07B390}"/>
              </a:ext>
            </a:extLst>
          </p:cNvPr>
          <p:cNvSpPr txBox="1"/>
          <p:nvPr/>
        </p:nvSpPr>
        <p:spPr>
          <a:xfrm>
            <a:off x="10596880" y="2582997"/>
            <a:ext cx="84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4058E9-9F6A-4D4E-AE26-6CE2673F284C}"/>
              </a:ext>
            </a:extLst>
          </p:cNvPr>
          <p:cNvSpPr txBox="1"/>
          <p:nvPr/>
        </p:nvSpPr>
        <p:spPr>
          <a:xfrm>
            <a:off x="10596880" y="4633146"/>
            <a:ext cx="84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82AB1DB9-187F-401C-9BA3-3BC1A2B8C85B}"/>
              </a:ext>
            </a:extLst>
          </p:cNvPr>
          <p:cNvGraphicFramePr>
            <a:graphicFrameLocks noGrp="1"/>
          </p:cNvGraphicFramePr>
          <p:nvPr/>
        </p:nvGraphicFramePr>
        <p:xfrm>
          <a:off x="3530678" y="2444283"/>
          <a:ext cx="2381285" cy="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7">
                  <a:extLst>
                    <a:ext uri="{9D8B030D-6E8A-4147-A177-3AD203B41FA5}">
                      <a16:colId xmlns:a16="http://schemas.microsoft.com/office/drawing/2014/main" val="65256293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587738949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24381076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227878301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029596226"/>
                    </a:ext>
                  </a:extLst>
                </a:gridCol>
              </a:tblGrid>
              <a:tr h="494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00478"/>
                  </a:ext>
                </a:extLst>
              </a:tr>
              <a:tr h="494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7773"/>
                  </a:ext>
                </a:extLst>
              </a:tr>
            </a:tbl>
          </a:graphicData>
        </a:graphic>
      </p:graphicFrame>
      <p:sp>
        <p:nvSpPr>
          <p:cNvPr id="68" name="Oval 67">
            <a:extLst>
              <a:ext uri="{FF2B5EF4-FFF2-40B4-BE49-F238E27FC236}">
                <a16:creationId xmlns:a16="http://schemas.microsoft.com/office/drawing/2014/main" id="{3B48B2DB-B5F0-4895-AAD4-87890DD2C2E7}"/>
              </a:ext>
            </a:extLst>
          </p:cNvPr>
          <p:cNvSpPr/>
          <p:nvPr/>
        </p:nvSpPr>
        <p:spPr>
          <a:xfrm>
            <a:off x="3594911" y="2512645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FF8F094-3655-456D-9160-AED814EA9DA4}"/>
              </a:ext>
            </a:extLst>
          </p:cNvPr>
          <p:cNvSpPr/>
          <p:nvPr/>
        </p:nvSpPr>
        <p:spPr>
          <a:xfrm>
            <a:off x="3592982" y="3002705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474FE4D8-9D47-4590-91B1-8110300FFCF3}"/>
              </a:ext>
            </a:extLst>
          </p:cNvPr>
          <p:cNvGraphicFramePr>
            <a:graphicFrameLocks noGrp="1"/>
          </p:cNvGraphicFramePr>
          <p:nvPr/>
        </p:nvGraphicFramePr>
        <p:xfrm>
          <a:off x="3523852" y="4548202"/>
          <a:ext cx="2381285" cy="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7">
                  <a:extLst>
                    <a:ext uri="{9D8B030D-6E8A-4147-A177-3AD203B41FA5}">
                      <a16:colId xmlns:a16="http://schemas.microsoft.com/office/drawing/2014/main" val="65256293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587738949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24381076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227878301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029596226"/>
                    </a:ext>
                  </a:extLst>
                </a:gridCol>
              </a:tblGrid>
              <a:tr h="494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00478"/>
                  </a:ext>
                </a:extLst>
              </a:tr>
              <a:tr h="494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7773"/>
                  </a:ext>
                </a:extLst>
              </a:tr>
            </a:tbl>
          </a:graphicData>
        </a:graphic>
      </p:graphicFrame>
      <p:sp>
        <p:nvSpPr>
          <p:cNvPr id="83" name="Oval 82">
            <a:extLst>
              <a:ext uri="{FF2B5EF4-FFF2-40B4-BE49-F238E27FC236}">
                <a16:creationId xmlns:a16="http://schemas.microsoft.com/office/drawing/2014/main" id="{872BD728-2A69-4C86-A6B8-52EC05CFFE9B}"/>
              </a:ext>
            </a:extLst>
          </p:cNvPr>
          <p:cNvSpPr/>
          <p:nvPr/>
        </p:nvSpPr>
        <p:spPr>
          <a:xfrm>
            <a:off x="3587512" y="4613656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BFDC2F7-C267-4E74-BF01-755F866674AD}"/>
              </a:ext>
            </a:extLst>
          </p:cNvPr>
          <p:cNvSpPr/>
          <p:nvPr/>
        </p:nvSpPr>
        <p:spPr>
          <a:xfrm>
            <a:off x="4059116" y="4613656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FC738FD-1BEA-411D-AC4B-60C5A764D0CC}"/>
              </a:ext>
            </a:extLst>
          </p:cNvPr>
          <p:cNvSpPr/>
          <p:nvPr/>
        </p:nvSpPr>
        <p:spPr>
          <a:xfrm>
            <a:off x="3587512" y="5106043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612DB64-4BBE-4B77-9AE6-499334FB9406}"/>
              </a:ext>
            </a:extLst>
          </p:cNvPr>
          <p:cNvSpPr/>
          <p:nvPr/>
        </p:nvSpPr>
        <p:spPr>
          <a:xfrm>
            <a:off x="4060295" y="5109546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B1D47F-F406-4B48-9B68-B82550FC91F7}"/>
              </a:ext>
            </a:extLst>
          </p:cNvPr>
          <p:cNvSpPr/>
          <p:nvPr/>
        </p:nvSpPr>
        <p:spPr>
          <a:xfrm>
            <a:off x="596348" y="3975181"/>
            <a:ext cx="10999304" cy="20728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0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62" grpId="0"/>
      <p:bldP spid="64" grpId="0"/>
      <p:bldP spid="68" grpId="0" animBg="1"/>
      <p:bldP spid="71" grpId="0" animBg="1"/>
      <p:bldP spid="83" grpId="0" animBg="1"/>
      <p:bldP spid="84" grpId="0" animBg="1"/>
      <p:bldP spid="86" grpId="0" animBg="1"/>
      <p:bldP spid="87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2DA43-FC1F-4FFF-95AD-1207ADB19110}"/>
              </a:ext>
            </a:extLst>
          </p:cNvPr>
          <p:cNvSpPr txBox="1"/>
          <p:nvPr/>
        </p:nvSpPr>
        <p:spPr>
          <a:xfrm>
            <a:off x="431295" y="423796"/>
            <a:ext cx="117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078BE9-B05A-443E-B078-A2030D19442B}"/>
              </a:ext>
            </a:extLst>
          </p:cNvPr>
          <p:cNvGraphicFramePr>
            <a:graphicFrameLocks noGrp="1"/>
          </p:cNvGraphicFramePr>
          <p:nvPr/>
        </p:nvGraphicFramePr>
        <p:xfrm>
          <a:off x="596348" y="1432367"/>
          <a:ext cx="10999304" cy="4616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826">
                  <a:extLst>
                    <a:ext uri="{9D8B030D-6E8A-4147-A177-3AD203B41FA5}">
                      <a16:colId xmlns:a16="http://schemas.microsoft.com/office/drawing/2014/main" val="1227901610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4062368984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3499901462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762922530"/>
                    </a:ext>
                  </a:extLst>
                </a:gridCol>
              </a:tblGrid>
              <a:tr h="49435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Build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Represent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Add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0469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 3 = ______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84080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 4 = ______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77962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C7E490A-C2FB-4333-9710-EE4623DD47EE}"/>
              </a:ext>
            </a:extLst>
          </p:cNvPr>
          <p:cNvSpPr txBox="1"/>
          <p:nvPr/>
        </p:nvSpPr>
        <p:spPr>
          <a:xfrm>
            <a:off x="6096339" y="2664998"/>
            <a:ext cx="276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+ 3 = 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E691CD-9DD0-4222-AFA3-FF2D36CC5707}"/>
              </a:ext>
            </a:extLst>
          </p:cNvPr>
          <p:cNvSpPr txBox="1"/>
          <p:nvPr/>
        </p:nvSpPr>
        <p:spPr>
          <a:xfrm>
            <a:off x="5744305" y="4768565"/>
            <a:ext cx="345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+ 4 = 8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06DAAA9-F8BD-4A62-9AD8-D569D5702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4289034"/>
            <a:ext cx="552923" cy="6021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2BE4F0B-38D1-4609-8155-51BD0D7B4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4289033"/>
            <a:ext cx="552923" cy="6021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7A2FC26-1EFF-449C-9F82-A73225DD7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5140491"/>
            <a:ext cx="552923" cy="6021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D40E14A-0D14-483F-8C78-7DF76F2F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5140490"/>
            <a:ext cx="552923" cy="6021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6781F45-4967-4FDE-8366-91099965D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34" y="4289033"/>
            <a:ext cx="552923" cy="6021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2588C8E-7E7A-4576-A35D-8827BDB27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57" y="4289032"/>
            <a:ext cx="552923" cy="6021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0968F4F-5EF9-4DF4-9904-CD75D10DF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34" y="5140490"/>
            <a:ext cx="552923" cy="6021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22A7777-86D3-4D46-81BB-E5AFD0F8D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57" y="5140489"/>
            <a:ext cx="552923" cy="6021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0AA2C51-23F1-482A-BACE-361F5CEFD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2236049"/>
            <a:ext cx="552923" cy="6021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8131795-C39E-4176-A3B8-7BFBBB95C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2236048"/>
            <a:ext cx="552923" cy="6021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4611C8C-610D-4578-9B46-E9762F1A7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3087506"/>
            <a:ext cx="552923" cy="6021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13DA072-C3EC-4A6A-B364-097B2BA8A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3087505"/>
            <a:ext cx="552923" cy="6021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A9C9964-55E5-441B-B9E9-CE3A4DAD7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34" y="2236048"/>
            <a:ext cx="552923" cy="60217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8D9D10F-564F-4B93-80A9-D890974B3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34" y="3087505"/>
            <a:ext cx="552923" cy="60217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339C1D1-A015-4C46-BBED-E37A8F07B390}"/>
              </a:ext>
            </a:extLst>
          </p:cNvPr>
          <p:cNvSpPr txBox="1"/>
          <p:nvPr/>
        </p:nvSpPr>
        <p:spPr>
          <a:xfrm>
            <a:off x="10596880" y="2582997"/>
            <a:ext cx="84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4058E9-9F6A-4D4E-AE26-6CE2673F284C}"/>
              </a:ext>
            </a:extLst>
          </p:cNvPr>
          <p:cNvSpPr txBox="1"/>
          <p:nvPr/>
        </p:nvSpPr>
        <p:spPr>
          <a:xfrm>
            <a:off x="10596880" y="4633146"/>
            <a:ext cx="84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82AB1DB9-187F-401C-9BA3-3BC1A2B8C85B}"/>
              </a:ext>
            </a:extLst>
          </p:cNvPr>
          <p:cNvGraphicFramePr>
            <a:graphicFrameLocks noGrp="1"/>
          </p:cNvGraphicFramePr>
          <p:nvPr/>
        </p:nvGraphicFramePr>
        <p:xfrm>
          <a:off x="3530678" y="2444283"/>
          <a:ext cx="2381285" cy="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7">
                  <a:extLst>
                    <a:ext uri="{9D8B030D-6E8A-4147-A177-3AD203B41FA5}">
                      <a16:colId xmlns:a16="http://schemas.microsoft.com/office/drawing/2014/main" val="65256293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587738949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24381076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227878301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029596226"/>
                    </a:ext>
                  </a:extLst>
                </a:gridCol>
              </a:tblGrid>
              <a:tr h="494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00478"/>
                  </a:ext>
                </a:extLst>
              </a:tr>
              <a:tr h="494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7773"/>
                  </a:ext>
                </a:extLst>
              </a:tr>
            </a:tbl>
          </a:graphicData>
        </a:graphic>
      </p:graphicFrame>
      <p:sp>
        <p:nvSpPr>
          <p:cNvPr id="68" name="Oval 67">
            <a:extLst>
              <a:ext uri="{FF2B5EF4-FFF2-40B4-BE49-F238E27FC236}">
                <a16:creationId xmlns:a16="http://schemas.microsoft.com/office/drawing/2014/main" id="{3B48B2DB-B5F0-4895-AAD4-87890DD2C2E7}"/>
              </a:ext>
            </a:extLst>
          </p:cNvPr>
          <p:cNvSpPr/>
          <p:nvPr/>
        </p:nvSpPr>
        <p:spPr>
          <a:xfrm>
            <a:off x="3594911" y="2512645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D507404-B320-408C-948B-B740DFFA54FE}"/>
              </a:ext>
            </a:extLst>
          </p:cNvPr>
          <p:cNvSpPr/>
          <p:nvPr/>
        </p:nvSpPr>
        <p:spPr>
          <a:xfrm>
            <a:off x="4068046" y="2512645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7104771-A543-40E8-8EC9-D11E99B38BD1}"/>
              </a:ext>
            </a:extLst>
          </p:cNvPr>
          <p:cNvSpPr/>
          <p:nvPr/>
        </p:nvSpPr>
        <p:spPr>
          <a:xfrm>
            <a:off x="4545549" y="2512645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FF8F094-3655-456D-9160-AED814EA9DA4}"/>
              </a:ext>
            </a:extLst>
          </p:cNvPr>
          <p:cNvSpPr/>
          <p:nvPr/>
        </p:nvSpPr>
        <p:spPr>
          <a:xfrm>
            <a:off x="3594911" y="3002705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4B5E128-DC18-4BB2-9A44-6BEBBC92A393}"/>
              </a:ext>
            </a:extLst>
          </p:cNvPr>
          <p:cNvSpPr/>
          <p:nvPr/>
        </p:nvSpPr>
        <p:spPr>
          <a:xfrm>
            <a:off x="4067694" y="3006208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D723568-C5C1-402D-93FF-175104F25D12}"/>
              </a:ext>
            </a:extLst>
          </p:cNvPr>
          <p:cNvSpPr/>
          <p:nvPr/>
        </p:nvSpPr>
        <p:spPr>
          <a:xfrm>
            <a:off x="4547477" y="3006208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474FE4D8-9D47-4590-91B1-8110300FFCF3}"/>
              </a:ext>
            </a:extLst>
          </p:cNvPr>
          <p:cNvGraphicFramePr>
            <a:graphicFrameLocks noGrp="1"/>
          </p:cNvGraphicFramePr>
          <p:nvPr/>
        </p:nvGraphicFramePr>
        <p:xfrm>
          <a:off x="3523852" y="4548202"/>
          <a:ext cx="2381285" cy="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7">
                  <a:extLst>
                    <a:ext uri="{9D8B030D-6E8A-4147-A177-3AD203B41FA5}">
                      <a16:colId xmlns:a16="http://schemas.microsoft.com/office/drawing/2014/main" val="65256293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587738949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24381076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227878301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029596226"/>
                    </a:ext>
                  </a:extLst>
                </a:gridCol>
              </a:tblGrid>
              <a:tr h="494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00478"/>
                  </a:ext>
                </a:extLst>
              </a:tr>
              <a:tr h="494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7773"/>
                  </a:ext>
                </a:extLst>
              </a:tr>
            </a:tbl>
          </a:graphicData>
        </a:graphic>
      </p:graphicFrame>
      <p:sp>
        <p:nvSpPr>
          <p:cNvPr id="83" name="Oval 82">
            <a:extLst>
              <a:ext uri="{FF2B5EF4-FFF2-40B4-BE49-F238E27FC236}">
                <a16:creationId xmlns:a16="http://schemas.microsoft.com/office/drawing/2014/main" id="{872BD728-2A69-4C86-A6B8-52EC05CFFE9B}"/>
              </a:ext>
            </a:extLst>
          </p:cNvPr>
          <p:cNvSpPr/>
          <p:nvPr/>
        </p:nvSpPr>
        <p:spPr>
          <a:xfrm>
            <a:off x="3587512" y="4613656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BFDC2F7-C267-4E74-BF01-755F866674AD}"/>
              </a:ext>
            </a:extLst>
          </p:cNvPr>
          <p:cNvSpPr/>
          <p:nvPr/>
        </p:nvSpPr>
        <p:spPr>
          <a:xfrm>
            <a:off x="4059116" y="4613656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EDB20D9-AC0A-4959-A5A7-D7C18A82133C}"/>
              </a:ext>
            </a:extLst>
          </p:cNvPr>
          <p:cNvSpPr/>
          <p:nvPr/>
        </p:nvSpPr>
        <p:spPr>
          <a:xfrm>
            <a:off x="4540079" y="4613656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FC738FD-1BEA-411D-AC4B-60C5A764D0CC}"/>
              </a:ext>
            </a:extLst>
          </p:cNvPr>
          <p:cNvSpPr/>
          <p:nvPr/>
        </p:nvSpPr>
        <p:spPr>
          <a:xfrm>
            <a:off x="3587512" y="5106043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612DB64-4BBE-4B77-9AE6-499334FB9406}"/>
              </a:ext>
            </a:extLst>
          </p:cNvPr>
          <p:cNvSpPr/>
          <p:nvPr/>
        </p:nvSpPr>
        <p:spPr>
          <a:xfrm>
            <a:off x="4060295" y="5109546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1440D9F-C478-4547-89BB-1CB4989CF1F1}"/>
              </a:ext>
            </a:extLst>
          </p:cNvPr>
          <p:cNvSpPr/>
          <p:nvPr/>
        </p:nvSpPr>
        <p:spPr>
          <a:xfrm>
            <a:off x="4540078" y="5109546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02C12FD-2D6F-48B1-91E8-B7F1465FC54B}"/>
              </a:ext>
            </a:extLst>
          </p:cNvPr>
          <p:cNvSpPr/>
          <p:nvPr/>
        </p:nvSpPr>
        <p:spPr>
          <a:xfrm>
            <a:off x="5015415" y="4611057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6199350-EF86-4E4D-85F4-97E2DA50EDB2}"/>
              </a:ext>
            </a:extLst>
          </p:cNvPr>
          <p:cNvSpPr/>
          <p:nvPr/>
        </p:nvSpPr>
        <p:spPr>
          <a:xfrm>
            <a:off x="5015414" y="5106947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B1D47F-F406-4B48-9B68-B82550FC91F7}"/>
              </a:ext>
            </a:extLst>
          </p:cNvPr>
          <p:cNvSpPr/>
          <p:nvPr/>
        </p:nvSpPr>
        <p:spPr>
          <a:xfrm>
            <a:off x="596348" y="3986333"/>
            <a:ext cx="10999304" cy="20728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2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62" grpId="0"/>
      <p:bldP spid="64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305C200-4C60-4F41-9C79-73F49EDFC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30868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BACE386-6249-42EB-9BC0-245368AE2847}"/>
              </a:ext>
            </a:extLst>
          </p:cNvPr>
          <p:cNvSpPr txBox="1"/>
          <p:nvPr/>
        </p:nvSpPr>
        <p:spPr>
          <a:xfrm>
            <a:off x="442314" y="4980670"/>
            <a:ext cx="11326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12 cubes in total (6 have been doubled).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should be 10 cubes in total (5 doubled).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9C362D6-E60B-415F-B307-32EF45FFD2C0}"/>
              </a:ext>
            </a:extLst>
          </p:cNvPr>
          <p:cNvSpPr txBox="1"/>
          <p:nvPr/>
        </p:nvSpPr>
        <p:spPr>
          <a:xfrm>
            <a:off x="339075" y="323321"/>
            <a:ext cx="677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Spot and explain the mistake.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E742E54-E771-4688-B221-23D8457D1A4B}"/>
              </a:ext>
            </a:extLst>
          </p:cNvPr>
          <p:cNvGraphicFramePr>
            <a:graphicFrameLocks noGrp="1"/>
          </p:cNvGraphicFramePr>
          <p:nvPr/>
        </p:nvGraphicFramePr>
        <p:xfrm>
          <a:off x="596348" y="1621936"/>
          <a:ext cx="10999304" cy="2555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826">
                  <a:extLst>
                    <a:ext uri="{9D8B030D-6E8A-4147-A177-3AD203B41FA5}">
                      <a16:colId xmlns:a16="http://schemas.microsoft.com/office/drawing/2014/main" val="1227901610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4062368984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3499901462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762922530"/>
                    </a:ext>
                  </a:extLst>
                </a:gridCol>
              </a:tblGrid>
              <a:tr h="49435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Build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Represent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Add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0469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 5 = 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8408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8300F11-8842-4658-A154-CB76607DDAE8}"/>
              </a:ext>
            </a:extLst>
          </p:cNvPr>
          <p:cNvSpPr txBox="1"/>
          <p:nvPr/>
        </p:nvSpPr>
        <p:spPr>
          <a:xfrm>
            <a:off x="6096339" y="2858546"/>
            <a:ext cx="276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+ 5 = 10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DB4CAA-BE4B-4483-9CAB-A972A096E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9" y="2562881"/>
            <a:ext cx="426887" cy="4649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33C3AC-A215-443B-934E-53B3AB19B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3" y="2562880"/>
            <a:ext cx="426887" cy="4649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23129E-123B-4123-9777-A20DC6D31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61" y="2562880"/>
            <a:ext cx="426887" cy="464912"/>
          </a:xfrm>
          <a:prstGeom prst="rect">
            <a:avLst/>
          </a:prstGeom>
        </p:spPr>
      </p:pic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7BCC0FF-A39F-4E21-BC43-B9240A933546}"/>
              </a:ext>
            </a:extLst>
          </p:cNvPr>
          <p:cNvGraphicFramePr>
            <a:graphicFrameLocks noGrp="1"/>
          </p:cNvGraphicFramePr>
          <p:nvPr/>
        </p:nvGraphicFramePr>
        <p:xfrm>
          <a:off x="3530678" y="2633852"/>
          <a:ext cx="2381285" cy="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7">
                  <a:extLst>
                    <a:ext uri="{9D8B030D-6E8A-4147-A177-3AD203B41FA5}">
                      <a16:colId xmlns:a16="http://schemas.microsoft.com/office/drawing/2014/main" val="65256293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587738949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24381076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227878301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029596226"/>
                    </a:ext>
                  </a:extLst>
                </a:gridCol>
              </a:tblGrid>
              <a:tr h="494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00478"/>
                  </a:ext>
                </a:extLst>
              </a:tr>
              <a:tr h="494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7773"/>
                  </a:ext>
                </a:extLst>
              </a:tr>
            </a:tbl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E3313044-5706-4CC9-9ACD-0BA7CACC609B}"/>
              </a:ext>
            </a:extLst>
          </p:cNvPr>
          <p:cNvSpPr/>
          <p:nvPr/>
        </p:nvSpPr>
        <p:spPr>
          <a:xfrm>
            <a:off x="3598769" y="2702214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102BD01-EE25-4B00-8875-EE59D5F114C8}"/>
              </a:ext>
            </a:extLst>
          </p:cNvPr>
          <p:cNvSpPr/>
          <p:nvPr/>
        </p:nvSpPr>
        <p:spPr>
          <a:xfrm>
            <a:off x="4068046" y="2702214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89FA6A2-8FAD-4947-B42B-A1488658134A}"/>
              </a:ext>
            </a:extLst>
          </p:cNvPr>
          <p:cNvSpPr/>
          <p:nvPr/>
        </p:nvSpPr>
        <p:spPr>
          <a:xfrm>
            <a:off x="4551336" y="2702214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30E875-7BB6-4F67-B6DB-099B19D9BC54}"/>
              </a:ext>
            </a:extLst>
          </p:cNvPr>
          <p:cNvSpPr/>
          <p:nvPr/>
        </p:nvSpPr>
        <p:spPr>
          <a:xfrm>
            <a:off x="3598769" y="3192274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EBEC22D-50EC-42BB-998B-B644F19911B3}"/>
              </a:ext>
            </a:extLst>
          </p:cNvPr>
          <p:cNvSpPr/>
          <p:nvPr/>
        </p:nvSpPr>
        <p:spPr>
          <a:xfrm>
            <a:off x="4071552" y="3195777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049E4FD-18FD-4C24-B1E2-55AF2A2A4424}"/>
              </a:ext>
            </a:extLst>
          </p:cNvPr>
          <p:cNvSpPr/>
          <p:nvPr/>
        </p:nvSpPr>
        <p:spPr>
          <a:xfrm>
            <a:off x="4551335" y="3195777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3B5BFF6-374A-4CC8-9C58-4F73C6D1E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96" y="2566120"/>
            <a:ext cx="426887" cy="4649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EB1E5D5-0705-4E83-B5D1-B49990333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90" y="2566119"/>
            <a:ext cx="426887" cy="46491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4DD9162-F2E2-4B64-8F6A-17746FCC8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18" y="2566119"/>
            <a:ext cx="426887" cy="4649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63FDD67-0EF8-4180-8B53-AA9C1372A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6" y="3188966"/>
            <a:ext cx="426887" cy="46491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6139199-3AB4-4E6A-A419-8045843C4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0" y="3188965"/>
            <a:ext cx="426887" cy="46491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39F2503-5435-45BC-AB1C-52A4A7BEB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38" y="3188965"/>
            <a:ext cx="426887" cy="46491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EF339ED-19F5-4285-BBCC-55DCBA1D4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73" y="3192205"/>
            <a:ext cx="426887" cy="46491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A4D5B71-9674-4EE0-ADE3-09EF8FC9F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67" y="3192204"/>
            <a:ext cx="426887" cy="46491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E9155DE-6688-44BB-BDC2-6B33E2051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95" y="3192204"/>
            <a:ext cx="426887" cy="464912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D022BEC0-E426-46F7-B759-AF419FE663B8}"/>
              </a:ext>
            </a:extLst>
          </p:cNvPr>
          <p:cNvSpPr/>
          <p:nvPr/>
        </p:nvSpPr>
        <p:spPr>
          <a:xfrm>
            <a:off x="5014436" y="2705743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A6C11CB-B272-4CEB-BAB5-EE3DCC983A4F}"/>
              </a:ext>
            </a:extLst>
          </p:cNvPr>
          <p:cNvSpPr/>
          <p:nvPr/>
        </p:nvSpPr>
        <p:spPr>
          <a:xfrm>
            <a:off x="5497726" y="2705743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4645161-1922-4D36-99A2-F55192EB9287}"/>
              </a:ext>
            </a:extLst>
          </p:cNvPr>
          <p:cNvSpPr/>
          <p:nvPr/>
        </p:nvSpPr>
        <p:spPr>
          <a:xfrm>
            <a:off x="5017942" y="3199306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5A32C9B-72A1-49CC-A113-29AE855FC982}"/>
              </a:ext>
            </a:extLst>
          </p:cNvPr>
          <p:cNvSpPr/>
          <p:nvPr/>
        </p:nvSpPr>
        <p:spPr>
          <a:xfrm>
            <a:off x="5497725" y="3199306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7596087" y="2099422"/>
            <a:ext cx="3695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worksheet, you have two sheets to complete.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4DC7B2-66A5-457F-95CA-26001EA5D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83" t="16851" r="21809" b="16851"/>
          <a:stretch/>
        </p:blipFill>
        <p:spPr>
          <a:xfrm>
            <a:off x="505838" y="1490800"/>
            <a:ext cx="7315200" cy="479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B8C0A2-4836-4D97-BF79-30C2D8B75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163164"/>
              </p:ext>
            </p:extLst>
          </p:nvPr>
        </p:nvGraphicFramePr>
        <p:xfrm>
          <a:off x="838200" y="428228"/>
          <a:ext cx="10515600" cy="6001544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989010510"/>
                    </a:ext>
                  </a:extLst>
                </a:gridCol>
              </a:tblGrid>
              <a:tr h="6001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Eight Times Table Song (Cover of All About That Bass by Meghan Trainor) - YouTube</a:t>
                      </a:r>
                      <a:endParaRPr lang="en-GB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80873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D8D3DDD-0259-4E9B-9384-9C1DF590C9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4" t="17006" r="34734" b="20269"/>
          <a:stretch/>
        </p:blipFill>
        <p:spPr>
          <a:xfrm>
            <a:off x="2263302" y="1789890"/>
            <a:ext cx="7665396" cy="42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72DBD1-0EE9-4981-B85D-77A5BD1EA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949" y="256381"/>
            <a:ext cx="5157787" cy="82391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Starter: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8571FD-260F-4C7B-AD8B-21BA1C052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284051"/>
            <a:ext cx="5997575" cy="4905612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E45518D-3E42-434C-B151-2C375121E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83842"/>
            <a:ext cx="5183188" cy="82391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Starter: 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92E1E6FD-78E0-4183-A634-CCEC821393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39737" t="13611" r="39485" b="32803"/>
          <a:stretch/>
        </p:blipFill>
        <p:spPr>
          <a:xfrm>
            <a:off x="7373566" y="1042779"/>
            <a:ext cx="3715966" cy="5388155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61459D-D780-4B6B-8D7E-5CEA92A57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5" t="21395" r="25160" b="12038"/>
          <a:stretch/>
        </p:blipFill>
        <p:spPr>
          <a:xfrm>
            <a:off x="194554" y="1455367"/>
            <a:ext cx="6167336" cy="45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0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Place the numbers into the correct part of the Venn Diagram.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292E40-6D12-46D5-A8C3-F000DAE78C8F}"/>
              </a:ext>
            </a:extLst>
          </p:cNvPr>
          <p:cNvGrpSpPr/>
          <p:nvPr/>
        </p:nvGrpSpPr>
        <p:grpSpPr>
          <a:xfrm>
            <a:off x="2515773" y="1893172"/>
            <a:ext cx="7160455" cy="3071656"/>
            <a:chOff x="1378634" y="1880172"/>
            <a:chExt cx="6116422" cy="284167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82367C1-7477-40C7-83FE-ABACA60F68A1}"/>
                </a:ext>
              </a:extLst>
            </p:cNvPr>
            <p:cNvSpPr/>
            <p:nvPr/>
          </p:nvSpPr>
          <p:spPr>
            <a:xfrm>
              <a:off x="3921862" y="2303587"/>
              <a:ext cx="1029966" cy="1994844"/>
            </a:xfrm>
            <a:custGeom>
              <a:avLst/>
              <a:gdLst>
                <a:gd name="connsiteX0" fmla="*/ 514983 w 1029966"/>
                <a:gd name="connsiteY0" fmla="*/ 0 h 1994844"/>
                <a:gd name="connsiteX1" fmla="*/ 621994 w 1029966"/>
                <a:gd name="connsiteY1" fmla="*/ 93638 h 1994844"/>
                <a:gd name="connsiteX2" fmla="*/ 1029966 w 1029966"/>
                <a:gd name="connsiteY2" fmla="*/ 997422 h 1994844"/>
                <a:gd name="connsiteX3" fmla="*/ 621994 w 1029966"/>
                <a:gd name="connsiteY3" fmla="*/ 1901206 h 1994844"/>
                <a:gd name="connsiteX4" fmla="*/ 514983 w 1029966"/>
                <a:gd name="connsiteY4" fmla="*/ 1994844 h 1994844"/>
                <a:gd name="connsiteX5" fmla="*/ 407972 w 1029966"/>
                <a:gd name="connsiteY5" fmla="*/ 1901206 h 1994844"/>
                <a:gd name="connsiteX6" fmla="*/ 0 w 1029966"/>
                <a:gd name="connsiteY6" fmla="*/ 997422 h 1994844"/>
                <a:gd name="connsiteX7" fmla="*/ 407972 w 1029966"/>
                <a:gd name="connsiteY7" fmla="*/ 93638 h 1994844"/>
                <a:gd name="connsiteX8" fmla="*/ 514983 w 1029966"/>
                <a:gd name="connsiteY8" fmla="*/ 0 h 199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9966" h="1994844">
                  <a:moveTo>
                    <a:pt x="514983" y="0"/>
                  </a:moveTo>
                  <a:lnTo>
                    <a:pt x="621994" y="93638"/>
                  </a:lnTo>
                  <a:cubicBezTo>
                    <a:pt x="876863" y="339242"/>
                    <a:pt x="1029966" y="654113"/>
                    <a:pt x="1029966" y="997422"/>
                  </a:cubicBezTo>
                  <a:cubicBezTo>
                    <a:pt x="1029966" y="1340731"/>
                    <a:pt x="876863" y="1655602"/>
                    <a:pt x="621994" y="1901206"/>
                  </a:cubicBezTo>
                  <a:lnTo>
                    <a:pt x="514983" y="1994844"/>
                  </a:lnTo>
                  <a:lnTo>
                    <a:pt x="407972" y="1901206"/>
                  </a:lnTo>
                  <a:cubicBezTo>
                    <a:pt x="153103" y="1655602"/>
                    <a:pt x="0" y="1340731"/>
                    <a:pt x="0" y="997422"/>
                  </a:cubicBezTo>
                  <a:cubicBezTo>
                    <a:pt x="0" y="654113"/>
                    <a:pt x="153103" y="339242"/>
                    <a:pt x="407972" y="93638"/>
                  </a:cubicBezTo>
                  <a:lnTo>
                    <a:pt x="514983" y="0"/>
                  </a:ln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9A5789-3FEA-452B-B264-06BA026B078E}"/>
                </a:ext>
              </a:extLst>
            </p:cNvPr>
            <p:cNvSpPr/>
            <p:nvPr/>
          </p:nvSpPr>
          <p:spPr>
            <a:xfrm>
              <a:off x="1378634" y="1880172"/>
              <a:ext cx="3058211" cy="2841674"/>
            </a:xfrm>
            <a:custGeom>
              <a:avLst/>
              <a:gdLst>
                <a:gd name="connsiteX0" fmla="*/ 1786597 w 3058211"/>
                <a:gd name="connsiteY0" fmla="*/ 0 h 2841674"/>
                <a:gd name="connsiteX1" fmla="*/ 3049912 w 3058211"/>
                <a:gd name="connsiteY1" fmla="*/ 416153 h 2841674"/>
                <a:gd name="connsiteX2" fmla="*/ 3058211 w 3058211"/>
                <a:gd name="connsiteY2" fmla="*/ 423415 h 2841674"/>
                <a:gd name="connsiteX3" fmla="*/ 2951200 w 3058211"/>
                <a:gd name="connsiteY3" fmla="*/ 517053 h 2841674"/>
                <a:gd name="connsiteX4" fmla="*/ 2543228 w 3058211"/>
                <a:gd name="connsiteY4" fmla="*/ 1420837 h 2841674"/>
                <a:gd name="connsiteX5" fmla="*/ 2951200 w 3058211"/>
                <a:gd name="connsiteY5" fmla="*/ 2324621 h 2841674"/>
                <a:gd name="connsiteX6" fmla="*/ 3058211 w 3058211"/>
                <a:gd name="connsiteY6" fmla="*/ 2418259 h 2841674"/>
                <a:gd name="connsiteX7" fmla="*/ 3049912 w 3058211"/>
                <a:gd name="connsiteY7" fmla="*/ 2425521 h 2841674"/>
                <a:gd name="connsiteX8" fmla="*/ 1786597 w 3058211"/>
                <a:gd name="connsiteY8" fmla="*/ 2841674 h 2841674"/>
                <a:gd name="connsiteX9" fmla="*/ 0 w 3058211"/>
                <a:gd name="connsiteY9" fmla="*/ 1420837 h 2841674"/>
                <a:gd name="connsiteX10" fmla="*/ 1786597 w 3058211"/>
                <a:gd name="connsiteY10" fmla="*/ 0 h 284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8211" h="2841674">
                  <a:moveTo>
                    <a:pt x="1786597" y="0"/>
                  </a:moveTo>
                  <a:cubicBezTo>
                    <a:pt x="2279952" y="0"/>
                    <a:pt x="2726601" y="159033"/>
                    <a:pt x="3049912" y="416153"/>
                  </a:cubicBezTo>
                  <a:lnTo>
                    <a:pt x="3058211" y="423415"/>
                  </a:lnTo>
                  <a:lnTo>
                    <a:pt x="2951200" y="517053"/>
                  </a:lnTo>
                  <a:cubicBezTo>
                    <a:pt x="2696331" y="762657"/>
                    <a:pt x="2543228" y="1077528"/>
                    <a:pt x="2543228" y="1420837"/>
                  </a:cubicBezTo>
                  <a:cubicBezTo>
                    <a:pt x="2543228" y="1764146"/>
                    <a:pt x="2696331" y="2079017"/>
                    <a:pt x="2951200" y="2324621"/>
                  </a:cubicBezTo>
                  <a:lnTo>
                    <a:pt x="3058211" y="2418259"/>
                  </a:lnTo>
                  <a:lnTo>
                    <a:pt x="3049912" y="2425521"/>
                  </a:lnTo>
                  <a:cubicBezTo>
                    <a:pt x="2726601" y="2682642"/>
                    <a:pt x="2279952" y="2841674"/>
                    <a:pt x="1786597" y="2841674"/>
                  </a:cubicBezTo>
                  <a:cubicBezTo>
                    <a:pt x="799887" y="2841674"/>
                    <a:pt x="0" y="2205544"/>
                    <a:pt x="0" y="1420837"/>
                  </a:cubicBezTo>
                  <a:cubicBezTo>
                    <a:pt x="0" y="636130"/>
                    <a:pt x="799887" y="0"/>
                    <a:pt x="1786597" y="0"/>
                  </a:cubicBez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B7ED17-7175-4B36-8E07-33A9B137E11E}"/>
                </a:ext>
              </a:extLst>
            </p:cNvPr>
            <p:cNvSpPr/>
            <p:nvPr/>
          </p:nvSpPr>
          <p:spPr>
            <a:xfrm>
              <a:off x="4436845" y="1880172"/>
              <a:ext cx="3058211" cy="2841674"/>
            </a:xfrm>
            <a:custGeom>
              <a:avLst/>
              <a:gdLst>
                <a:gd name="connsiteX0" fmla="*/ 1271614 w 3058211"/>
                <a:gd name="connsiteY0" fmla="*/ 0 h 2841674"/>
                <a:gd name="connsiteX1" fmla="*/ 3058211 w 3058211"/>
                <a:gd name="connsiteY1" fmla="*/ 1420837 h 2841674"/>
                <a:gd name="connsiteX2" fmla="*/ 1271614 w 3058211"/>
                <a:gd name="connsiteY2" fmla="*/ 2841674 h 2841674"/>
                <a:gd name="connsiteX3" fmla="*/ 8299 w 3058211"/>
                <a:gd name="connsiteY3" fmla="*/ 2425521 h 2841674"/>
                <a:gd name="connsiteX4" fmla="*/ 0 w 3058211"/>
                <a:gd name="connsiteY4" fmla="*/ 2418259 h 2841674"/>
                <a:gd name="connsiteX5" fmla="*/ 107011 w 3058211"/>
                <a:gd name="connsiteY5" fmla="*/ 2324621 h 2841674"/>
                <a:gd name="connsiteX6" fmla="*/ 514983 w 3058211"/>
                <a:gd name="connsiteY6" fmla="*/ 1420837 h 2841674"/>
                <a:gd name="connsiteX7" fmla="*/ 107011 w 3058211"/>
                <a:gd name="connsiteY7" fmla="*/ 517053 h 2841674"/>
                <a:gd name="connsiteX8" fmla="*/ 0 w 3058211"/>
                <a:gd name="connsiteY8" fmla="*/ 423415 h 2841674"/>
                <a:gd name="connsiteX9" fmla="*/ 8299 w 3058211"/>
                <a:gd name="connsiteY9" fmla="*/ 416153 h 2841674"/>
                <a:gd name="connsiteX10" fmla="*/ 1271614 w 3058211"/>
                <a:gd name="connsiteY10" fmla="*/ 0 h 284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8211" h="2841674">
                  <a:moveTo>
                    <a:pt x="1271614" y="0"/>
                  </a:moveTo>
                  <a:cubicBezTo>
                    <a:pt x="2258324" y="0"/>
                    <a:pt x="3058211" y="636130"/>
                    <a:pt x="3058211" y="1420837"/>
                  </a:cubicBezTo>
                  <a:cubicBezTo>
                    <a:pt x="3058211" y="2205544"/>
                    <a:pt x="2258324" y="2841674"/>
                    <a:pt x="1271614" y="2841674"/>
                  </a:cubicBezTo>
                  <a:cubicBezTo>
                    <a:pt x="778259" y="2841674"/>
                    <a:pt x="331610" y="2682642"/>
                    <a:pt x="8299" y="2425521"/>
                  </a:cubicBezTo>
                  <a:lnTo>
                    <a:pt x="0" y="2418259"/>
                  </a:lnTo>
                  <a:lnTo>
                    <a:pt x="107011" y="2324621"/>
                  </a:lnTo>
                  <a:cubicBezTo>
                    <a:pt x="361880" y="2079017"/>
                    <a:pt x="514983" y="1764146"/>
                    <a:pt x="514983" y="1420837"/>
                  </a:cubicBezTo>
                  <a:cubicBezTo>
                    <a:pt x="514983" y="1077528"/>
                    <a:pt x="361880" y="762657"/>
                    <a:pt x="107011" y="517053"/>
                  </a:cubicBezTo>
                  <a:lnTo>
                    <a:pt x="0" y="423415"/>
                  </a:lnTo>
                  <a:lnTo>
                    <a:pt x="8299" y="416153"/>
                  </a:lnTo>
                  <a:cubicBezTo>
                    <a:pt x="331610" y="159033"/>
                    <a:pt x="778259" y="0"/>
                    <a:pt x="1271614" y="0"/>
                  </a:cubicBez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7F774B4-885A-4916-9007-7E12248A2CBF}"/>
              </a:ext>
            </a:extLst>
          </p:cNvPr>
          <p:cNvSpPr txBox="1"/>
          <p:nvPr/>
        </p:nvSpPr>
        <p:spPr>
          <a:xfrm>
            <a:off x="3746696" y="2165646"/>
            <a:ext cx="17464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Multiple of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52B77-7600-44D5-BE9B-E2C0730F0A9A}"/>
              </a:ext>
            </a:extLst>
          </p:cNvPr>
          <p:cNvSpPr txBox="1"/>
          <p:nvPr/>
        </p:nvSpPr>
        <p:spPr>
          <a:xfrm>
            <a:off x="6812469" y="2165646"/>
            <a:ext cx="17464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Multiple of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A0D05-499F-4536-BA8B-4014567D4023}"/>
              </a:ext>
            </a:extLst>
          </p:cNvPr>
          <p:cNvSpPr txBox="1"/>
          <p:nvPr/>
        </p:nvSpPr>
        <p:spPr>
          <a:xfrm>
            <a:off x="9430043" y="4913495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167090-11A1-47BC-908E-49A059B88BFF}"/>
              </a:ext>
            </a:extLst>
          </p:cNvPr>
          <p:cNvSpPr txBox="1"/>
          <p:nvPr/>
        </p:nvSpPr>
        <p:spPr>
          <a:xfrm>
            <a:off x="2011841" y="1889191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07E36-826E-4BB1-951B-6302287DF27F}"/>
              </a:ext>
            </a:extLst>
          </p:cNvPr>
          <p:cNvSpPr txBox="1"/>
          <p:nvPr/>
        </p:nvSpPr>
        <p:spPr>
          <a:xfrm>
            <a:off x="8778068" y="5536845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36C4CA-DE81-4B12-93F4-00CA7FDDA4CB}"/>
              </a:ext>
            </a:extLst>
          </p:cNvPr>
          <p:cNvSpPr txBox="1"/>
          <p:nvPr/>
        </p:nvSpPr>
        <p:spPr>
          <a:xfrm>
            <a:off x="9430043" y="1561806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575D82-A9F3-4EB3-B8EC-BCE205DE5B3E}"/>
              </a:ext>
            </a:extLst>
          </p:cNvPr>
          <p:cNvSpPr txBox="1"/>
          <p:nvPr/>
        </p:nvSpPr>
        <p:spPr>
          <a:xfrm>
            <a:off x="7369127" y="5416856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1A19FF-30B7-4363-A44F-C04340BE0425}"/>
              </a:ext>
            </a:extLst>
          </p:cNvPr>
          <p:cNvSpPr txBox="1"/>
          <p:nvPr/>
        </p:nvSpPr>
        <p:spPr>
          <a:xfrm>
            <a:off x="2269588" y="4906819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E31381-CCD1-4BD6-A053-4E7BA2A39AA3}"/>
              </a:ext>
            </a:extLst>
          </p:cNvPr>
          <p:cNvSpPr txBox="1"/>
          <p:nvPr/>
        </p:nvSpPr>
        <p:spPr>
          <a:xfrm>
            <a:off x="3764280" y="1303345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F3F701-0834-4A17-9AA4-F9D83729C8B1}"/>
              </a:ext>
            </a:extLst>
          </p:cNvPr>
          <p:cNvSpPr txBox="1"/>
          <p:nvPr/>
        </p:nvSpPr>
        <p:spPr>
          <a:xfrm>
            <a:off x="7246034" y="1330973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88B34E-67EF-4250-A34C-5CA29C375FDE}"/>
              </a:ext>
            </a:extLst>
          </p:cNvPr>
          <p:cNvSpPr txBox="1"/>
          <p:nvPr/>
        </p:nvSpPr>
        <p:spPr>
          <a:xfrm>
            <a:off x="9763660" y="3082056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F1060F-3067-4EB4-BE2B-4F6DCC633B36}"/>
              </a:ext>
            </a:extLst>
          </p:cNvPr>
          <p:cNvSpPr txBox="1"/>
          <p:nvPr/>
        </p:nvSpPr>
        <p:spPr>
          <a:xfrm>
            <a:off x="1896679" y="3782647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205322-0441-4432-9579-8D8E265AE456}"/>
              </a:ext>
            </a:extLst>
          </p:cNvPr>
          <p:cNvSpPr txBox="1"/>
          <p:nvPr/>
        </p:nvSpPr>
        <p:spPr>
          <a:xfrm>
            <a:off x="6109952" y="5237216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5161BB-9357-4060-96AE-1D42540CF2CE}"/>
              </a:ext>
            </a:extLst>
          </p:cNvPr>
          <p:cNvSpPr txBox="1"/>
          <p:nvPr/>
        </p:nvSpPr>
        <p:spPr>
          <a:xfrm>
            <a:off x="4187484" y="5694098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Place the numbers into the correct part of the Venn Diagram.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292E40-6D12-46D5-A8C3-F000DAE78C8F}"/>
              </a:ext>
            </a:extLst>
          </p:cNvPr>
          <p:cNvGrpSpPr/>
          <p:nvPr/>
        </p:nvGrpSpPr>
        <p:grpSpPr>
          <a:xfrm>
            <a:off x="2515773" y="1893172"/>
            <a:ext cx="7160455" cy="3071656"/>
            <a:chOff x="1378634" y="1880172"/>
            <a:chExt cx="6116422" cy="284167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82367C1-7477-40C7-83FE-ABACA60F68A1}"/>
                </a:ext>
              </a:extLst>
            </p:cNvPr>
            <p:cNvSpPr/>
            <p:nvPr/>
          </p:nvSpPr>
          <p:spPr>
            <a:xfrm>
              <a:off x="3921862" y="2303587"/>
              <a:ext cx="1029966" cy="1994844"/>
            </a:xfrm>
            <a:custGeom>
              <a:avLst/>
              <a:gdLst>
                <a:gd name="connsiteX0" fmla="*/ 514983 w 1029966"/>
                <a:gd name="connsiteY0" fmla="*/ 0 h 1994844"/>
                <a:gd name="connsiteX1" fmla="*/ 621994 w 1029966"/>
                <a:gd name="connsiteY1" fmla="*/ 93638 h 1994844"/>
                <a:gd name="connsiteX2" fmla="*/ 1029966 w 1029966"/>
                <a:gd name="connsiteY2" fmla="*/ 997422 h 1994844"/>
                <a:gd name="connsiteX3" fmla="*/ 621994 w 1029966"/>
                <a:gd name="connsiteY3" fmla="*/ 1901206 h 1994844"/>
                <a:gd name="connsiteX4" fmla="*/ 514983 w 1029966"/>
                <a:gd name="connsiteY4" fmla="*/ 1994844 h 1994844"/>
                <a:gd name="connsiteX5" fmla="*/ 407972 w 1029966"/>
                <a:gd name="connsiteY5" fmla="*/ 1901206 h 1994844"/>
                <a:gd name="connsiteX6" fmla="*/ 0 w 1029966"/>
                <a:gd name="connsiteY6" fmla="*/ 997422 h 1994844"/>
                <a:gd name="connsiteX7" fmla="*/ 407972 w 1029966"/>
                <a:gd name="connsiteY7" fmla="*/ 93638 h 1994844"/>
                <a:gd name="connsiteX8" fmla="*/ 514983 w 1029966"/>
                <a:gd name="connsiteY8" fmla="*/ 0 h 199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9966" h="1994844">
                  <a:moveTo>
                    <a:pt x="514983" y="0"/>
                  </a:moveTo>
                  <a:lnTo>
                    <a:pt x="621994" y="93638"/>
                  </a:lnTo>
                  <a:cubicBezTo>
                    <a:pt x="876863" y="339242"/>
                    <a:pt x="1029966" y="654113"/>
                    <a:pt x="1029966" y="997422"/>
                  </a:cubicBezTo>
                  <a:cubicBezTo>
                    <a:pt x="1029966" y="1340731"/>
                    <a:pt x="876863" y="1655602"/>
                    <a:pt x="621994" y="1901206"/>
                  </a:cubicBezTo>
                  <a:lnTo>
                    <a:pt x="514983" y="1994844"/>
                  </a:lnTo>
                  <a:lnTo>
                    <a:pt x="407972" y="1901206"/>
                  </a:lnTo>
                  <a:cubicBezTo>
                    <a:pt x="153103" y="1655602"/>
                    <a:pt x="0" y="1340731"/>
                    <a:pt x="0" y="997422"/>
                  </a:cubicBezTo>
                  <a:cubicBezTo>
                    <a:pt x="0" y="654113"/>
                    <a:pt x="153103" y="339242"/>
                    <a:pt x="407972" y="93638"/>
                  </a:cubicBezTo>
                  <a:lnTo>
                    <a:pt x="514983" y="0"/>
                  </a:ln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9A5789-3FEA-452B-B264-06BA026B078E}"/>
                </a:ext>
              </a:extLst>
            </p:cNvPr>
            <p:cNvSpPr/>
            <p:nvPr/>
          </p:nvSpPr>
          <p:spPr>
            <a:xfrm>
              <a:off x="1378634" y="1880172"/>
              <a:ext cx="3058211" cy="2841674"/>
            </a:xfrm>
            <a:custGeom>
              <a:avLst/>
              <a:gdLst>
                <a:gd name="connsiteX0" fmla="*/ 1786597 w 3058211"/>
                <a:gd name="connsiteY0" fmla="*/ 0 h 2841674"/>
                <a:gd name="connsiteX1" fmla="*/ 3049912 w 3058211"/>
                <a:gd name="connsiteY1" fmla="*/ 416153 h 2841674"/>
                <a:gd name="connsiteX2" fmla="*/ 3058211 w 3058211"/>
                <a:gd name="connsiteY2" fmla="*/ 423415 h 2841674"/>
                <a:gd name="connsiteX3" fmla="*/ 2951200 w 3058211"/>
                <a:gd name="connsiteY3" fmla="*/ 517053 h 2841674"/>
                <a:gd name="connsiteX4" fmla="*/ 2543228 w 3058211"/>
                <a:gd name="connsiteY4" fmla="*/ 1420837 h 2841674"/>
                <a:gd name="connsiteX5" fmla="*/ 2951200 w 3058211"/>
                <a:gd name="connsiteY5" fmla="*/ 2324621 h 2841674"/>
                <a:gd name="connsiteX6" fmla="*/ 3058211 w 3058211"/>
                <a:gd name="connsiteY6" fmla="*/ 2418259 h 2841674"/>
                <a:gd name="connsiteX7" fmla="*/ 3049912 w 3058211"/>
                <a:gd name="connsiteY7" fmla="*/ 2425521 h 2841674"/>
                <a:gd name="connsiteX8" fmla="*/ 1786597 w 3058211"/>
                <a:gd name="connsiteY8" fmla="*/ 2841674 h 2841674"/>
                <a:gd name="connsiteX9" fmla="*/ 0 w 3058211"/>
                <a:gd name="connsiteY9" fmla="*/ 1420837 h 2841674"/>
                <a:gd name="connsiteX10" fmla="*/ 1786597 w 3058211"/>
                <a:gd name="connsiteY10" fmla="*/ 0 h 284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8211" h="2841674">
                  <a:moveTo>
                    <a:pt x="1786597" y="0"/>
                  </a:moveTo>
                  <a:cubicBezTo>
                    <a:pt x="2279952" y="0"/>
                    <a:pt x="2726601" y="159033"/>
                    <a:pt x="3049912" y="416153"/>
                  </a:cubicBezTo>
                  <a:lnTo>
                    <a:pt x="3058211" y="423415"/>
                  </a:lnTo>
                  <a:lnTo>
                    <a:pt x="2951200" y="517053"/>
                  </a:lnTo>
                  <a:cubicBezTo>
                    <a:pt x="2696331" y="762657"/>
                    <a:pt x="2543228" y="1077528"/>
                    <a:pt x="2543228" y="1420837"/>
                  </a:cubicBezTo>
                  <a:cubicBezTo>
                    <a:pt x="2543228" y="1764146"/>
                    <a:pt x="2696331" y="2079017"/>
                    <a:pt x="2951200" y="2324621"/>
                  </a:cubicBezTo>
                  <a:lnTo>
                    <a:pt x="3058211" y="2418259"/>
                  </a:lnTo>
                  <a:lnTo>
                    <a:pt x="3049912" y="2425521"/>
                  </a:lnTo>
                  <a:cubicBezTo>
                    <a:pt x="2726601" y="2682642"/>
                    <a:pt x="2279952" y="2841674"/>
                    <a:pt x="1786597" y="2841674"/>
                  </a:cubicBezTo>
                  <a:cubicBezTo>
                    <a:pt x="799887" y="2841674"/>
                    <a:pt x="0" y="2205544"/>
                    <a:pt x="0" y="1420837"/>
                  </a:cubicBezTo>
                  <a:cubicBezTo>
                    <a:pt x="0" y="636130"/>
                    <a:pt x="799887" y="0"/>
                    <a:pt x="1786597" y="0"/>
                  </a:cubicBez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B7ED17-7175-4B36-8E07-33A9B137E11E}"/>
                </a:ext>
              </a:extLst>
            </p:cNvPr>
            <p:cNvSpPr/>
            <p:nvPr/>
          </p:nvSpPr>
          <p:spPr>
            <a:xfrm>
              <a:off x="4436845" y="1880172"/>
              <a:ext cx="3058211" cy="2841674"/>
            </a:xfrm>
            <a:custGeom>
              <a:avLst/>
              <a:gdLst>
                <a:gd name="connsiteX0" fmla="*/ 1271614 w 3058211"/>
                <a:gd name="connsiteY0" fmla="*/ 0 h 2841674"/>
                <a:gd name="connsiteX1" fmla="*/ 3058211 w 3058211"/>
                <a:gd name="connsiteY1" fmla="*/ 1420837 h 2841674"/>
                <a:gd name="connsiteX2" fmla="*/ 1271614 w 3058211"/>
                <a:gd name="connsiteY2" fmla="*/ 2841674 h 2841674"/>
                <a:gd name="connsiteX3" fmla="*/ 8299 w 3058211"/>
                <a:gd name="connsiteY3" fmla="*/ 2425521 h 2841674"/>
                <a:gd name="connsiteX4" fmla="*/ 0 w 3058211"/>
                <a:gd name="connsiteY4" fmla="*/ 2418259 h 2841674"/>
                <a:gd name="connsiteX5" fmla="*/ 107011 w 3058211"/>
                <a:gd name="connsiteY5" fmla="*/ 2324621 h 2841674"/>
                <a:gd name="connsiteX6" fmla="*/ 514983 w 3058211"/>
                <a:gd name="connsiteY6" fmla="*/ 1420837 h 2841674"/>
                <a:gd name="connsiteX7" fmla="*/ 107011 w 3058211"/>
                <a:gd name="connsiteY7" fmla="*/ 517053 h 2841674"/>
                <a:gd name="connsiteX8" fmla="*/ 0 w 3058211"/>
                <a:gd name="connsiteY8" fmla="*/ 423415 h 2841674"/>
                <a:gd name="connsiteX9" fmla="*/ 8299 w 3058211"/>
                <a:gd name="connsiteY9" fmla="*/ 416153 h 2841674"/>
                <a:gd name="connsiteX10" fmla="*/ 1271614 w 3058211"/>
                <a:gd name="connsiteY10" fmla="*/ 0 h 284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8211" h="2841674">
                  <a:moveTo>
                    <a:pt x="1271614" y="0"/>
                  </a:moveTo>
                  <a:cubicBezTo>
                    <a:pt x="2258324" y="0"/>
                    <a:pt x="3058211" y="636130"/>
                    <a:pt x="3058211" y="1420837"/>
                  </a:cubicBezTo>
                  <a:cubicBezTo>
                    <a:pt x="3058211" y="2205544"/>
                    <a:pt x="2258324" y="2841674"/>
                    <a:pt x="1271614" y="2841674"/>
                  </a:cubicBezTo>
                  <a:cubicBezTo>
                    <a:pt x="778259" y="2841674"/>
                    <a:pt x="331610" y="2682642"/>
                    <a:pt x="8299" y="2425521"/>
                  </a:cubicBezTo>
                  <a:lnTo>
                    <a:pt x="0" y="2418259"/>
                  </a:lnTo>
                  <a:lnTo>
                    <a:pt x="107011" y="2324621"/>
                  </a:lnTo>
                  <a:cubicBezTo>
                    <a:pt x="361880" y="2079017"/>
                    <a:pt x="514983" y="1764146"/>
                    <a:pt x="514983" y="1420837"/>
                  </a:cubicBezTo>
                  <a:cubicBezTo>
                    <a:pt x="514983" y="1077528"/>
                    <a:pt x="361880" y="762657"/>
                    <a:pt x="107011" y="517053"/>
                  </a:cubicBezTo>
                  <a:lnTo>
                    <a:pt x="0" y="423415"/>
                  </a:lnTo>
                  <a:lnTo>
                    <a:pt x="8299" y="416153"/>
                  </a:lnTo>
                  <a:cubicBezTo>
                    <a:pt x="331610" y="159033"/>
                    <a:pt x="778259" y="0"/>
                    <a:pt x="1271614" y="0"/>
                  </a:cubicBezTo>
                  <a:close/>
                </a:path>
              </a:pathLst>
            </a:cu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7F774B4-885A-4916-9007-7E12248A2CBF}"/>
              </a:ext>
            </a:extLst>
          </p:cNvPr>
          <p:cNvSpPr txBox="1"/>
          <p:nvPr/>
        </p:nvSpPr>
        <p:spPr>
          <a:xfrm>
            <a:off x="3746696" y="2165646"/>
            <a:ext cx="17464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Multiple of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52B77-7600-44D5-BE9B-E2C0730F0A9A}"/>
              </a:ext>
            </a:extLst>
          </p:cNvPr>
          <p:cNvSpPr txBox="1"/>
          <p:nvPr/>
        </p:nvSpPr>
        <p:spPr>
          <a:xfrm>
            <a:off x="6812469" y="2165646"/>
            <a:ext cx="17464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Multiple of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A0D05-499F-4536-BA8B-4014567D4023}"/>
              </a:ext>
            </a:extLst>
          </p:cNvPr>
          <p:cNvSpPr txBox="1"/>
          <p:nvPr/>
        </p:nvSpPr>
        <p:spPr>
          <a:xfrm>
            <a:off x="3085463" y="2967336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167090-11A1-47BC-908E-49A059B88BFF}"/>
              </a:ext>
            </a:extLst>
          </p:cNvPr>
          <p:cNvSpPr txBox="1"/>
          <p:nvPr/>
        </p:nvSpPr>
        <p:spPr>
          <a:xfrm>
            <a:off x="6974190" y="2838144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07E36-826E-4BB1-951B-6302287DF27F}"/>
              </a:ext>
            </a:extLst>
          </p:cNvPr>
          <p:cNvSpPr txBox="1"/>
          <p:nvPr/>
        </p:nvSpPr>
        <p:spPr>
          <a:xfrm>
            <a:off x="8033826" y="2851223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36C4CA-DE81-4B12-93F4-00CA7FDDA4CB}"/>
              </a:ext>
            </a:extLst>
          </p:cNvPr>
          <p:cNvSpPr txBox="1"/>
          <p:nvPr/>
        </p:nvSpPr>
        <p:spPr>
          <a:xfrm>
            <a:off x="7541455" y="2838143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575D82-A9F3-4EB3-B8EC-BCE205DE5B3E}"/>
              </a:ext>
            </a:extLst>
          </p:cNvPr>
          <p:cNvSpPr txBox="1"/>
          <p:nvPr/>
        </p:nvSpPr>
        <p:spPr>
          <a:xfrm>
            <a:off x="3602451" y="2967335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1A19FF-30B7-4363-A44F-C04340BE0425}"/>
              </a:ext>
            </a:extLst>
          </p:cNvPr>
          <p:cNvSpPr txBox="1"/>
          <p:nvPr/>
        </p:nvSpPr>
        <p:spPr>
          <a:xfrm>
            <a:off x="5814646" y="3128658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E31381-CCD1-4BD6-A053-4E7BA2A39AA3}"/>
              </a:ext>
            </a:extLst>
          </p:cNvPr>
          <p:cNvSpPr txBox="1"/>
          <p:nvPr/>
        </p:nvSpPr>
        <p:spPr>
          <a:xfrm>
            <a:off x="4090243" y="2967335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F3F701-0834-4A17-9AA4-F9D83729C8B1}"/>
              </a:ext>
            </a:extLst>
          </p:cNvPr>
          <p:cNvSpPr txBox="1"/>
          <p:nvPr/>
        </p:nvSpPr>
        <p:spPr>
          <a:xfrm>
            <a:off x="8631211" y="2838142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88B34E-67EF-4250-A34C-5CA29C375FDE}"/>
              </a:ext>
            </a:extLst>
          </p:cNvPr>
          <p:cNvSpPr txBox="1"/>
          <p:nvPr/>
        </p:nvSpPr>
        <p:spPr>
          <a:xfrm>
            <a:off x="4728180" y="2967335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F1060F-3067-4EB4-BE2B-4F6DCC633B36}"/>
              </a:ext>
            </a:extLst>
          </p:cNvPr>
          <p:cNvSpPr txBox="1"/>
          <p:nvPr/>
        </p:nvSpPr>
        <p:spPr>
          <a:xfrm>
            <a:off x="5820698" y="3819165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205322-0441-4432-9579-8D8E265AE456}"/>
              </a:ext>
            </a:extLst>
          </p:cNvPr>
          <p:cNvSpPr txBox="1"/>
          <p:nvPr/>
        </p:nvSpPr>
        <p:spPr>
          <a:xfrm>
            <a:off x="6109952" y="5237216"/>
            <a:ext cx="492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5161BB-9357-4060-96AE-1D42540CF2CE}"/>
              </a:ext>
            </a:extLst>
          </p:cNvPr>
          <p:cNvSpPr txBox="1"/>
          <p:nvPr/>
        </p:nvSpPr>
        <p:spPr>
          <a:xfrm>
            <a:off x="4187484" y="5694098"/>
            <a:ext cx="54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18190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bar model, complete the calculation below.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C1D99A-3FA8-4A0C-8F58-91069B2F2FB8}"/>
              </a:ext>
            </a:extLst>
          </p:cNvPr>
          <p:cNvGraphicFramePr>
            <a:graphicFrameLocks noGrp="1"/>
          </p:cNvGraphicFramePr>
          <p:nvPr/>
        </p:nvGraphicFramePr>
        <p:xfrm>
          <a:off x="4206748" y="4069969"/>
          <a:ext cx="3778505" cy="65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701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  <a:gridCol w="755701">
                  <a:extLst>
                    <a:ext uri="{9D8B030D-6E8A-4147-A177-3AD203B41FA5}">
                      <a16:colId xmlns:a16="http://schemas.microsoft.com/office/drawing/2014/main" val="3404371818"/>
                    </a:ext>
                  </a:extLst>
                </a:gridCol>
                <a:gridCol w="755701">
                  <a:extLst>
                    <a:ext uri="{9D8B030D-6E8A-4147-A177-3AD203B41FA5}">
                      <a16:colId xmlns:a16="http://schemas.microsoft.com/office/drawing/2014/main" val="504084950"/>
                    </a:ext>
                  </a:extLst>
                </a:gridCol>
                <a:gridCol w="755701">
                  <a:extLst>
                    <a:ext uri="{9D8B030D-6E8A-4147-A177-3AD203B41FA5}">
                      <a16:colId xmlns:a16="http://schemas.microsoft.com/office/drawing/2014/main" val="3471310765"/>
                    </a:ext>
                  </a:extLst>
                </a:gridCol>
                <a:gridCol w="755701">
                  <a:extLst>
                    <a:ext uri="{9D8B030D-6E8A-4147-A177-3AD203B41FA5}">
                      <a16:colId xmlns:a16="http://schemas.microsoft.com/office/drawing/2014/main" val="2587797392"/>
                    </a:ext>
                  </a:extLst>
                </a:gridCol>
              </a:tblGrid>
              <a:tr h="656966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571" marR="75571" marT="80995" marB="8099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3868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66BA185-6443-4C0C-BEE5-A45173CAED66}"/>
              </a:ext>
            </a:extLst>
          </p:cNvPr>
          <p:cNvGraphicFramePr>
            <a:graphicFrameLocks noGrp="1"/>
          </p:cNvGraphicFramePr>
          <p:nvPr/>
        </p:nvGraphicFramePr>
        <p:xfrm>
          <a:off x="3800048" y="2020490"/>
          <a:ext cx="4591902" cy="1275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986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571540443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606235594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507950873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3404371818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3843106983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1236545701"/>
                    </a:ext>
                  </a:extLst>
                </a:gridCol>
              </a:tblGrid>
              <a:tr h="637762">
                <a:tc gridSpan="7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46923" marR="46923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2657" marR="4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2657" marR="4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38683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89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bar model, complete the calculation below.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C1D99A-3FA8-4A0C-8F58-91069B2F2FB8}"/>
              </a:ext>
            </a:extLst>
          </p:cNvPr>
          <p:cNvGraphicFramePr>
            <a:graphicFrameLocks noGrp="1"/>
          </p:cNvGraphicFramePr>
          <p:nvPr/>
        </p:nvGraphicFramePr>
        <p:xfrm>
          <a:off x="4206748" y="4069969"/>
          <a:ext cx="3778505" cy="65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701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  <a:gridCol w="755701">
                  <a:extLst>
                    <a:ext uri="{9D8B030D-6E8A-4147-A177-3AD203B41FA5}">
                      <a16:colId xmlns:a16="http://schemas.microsoft.com/office/drawing/2014/main" val="3404371818"/>
                    </a:ext>
                  </a:extLst>
                </a:gridCol>
                <a:gridCol w="755701">
                  <a:extLst>
                    <a:ext uri="{9D8B030D-6E8A-4147-A177-3AD203B41FA5}">
                      <a16:colId xmlns:a16="http://schemas.microsoft.com/office/drawing/2014/main" val="504084950"/>
                    </a:ext>
                  </a:extLst>
                </a:gridCol>
                <a:gridCol w="755701">
                  <a:extLst>
                    <a:ext uri="{9D8B030D-6E8A-4147-A177-3AD203B41FA5}">
                      <a16:colId xmlns:a16="http://schemas.microsoft.com/office/drawing/2014/main" val="3471310765"/>
                    </a:ext>
                  </a:extLst>
                </a:gridCol>
                <a:gridCol w="755701">
                  <a:extLst>
                    <a:ext uri="{9D8B030D-6E8A-4147-A177-3AD203B41FA5}">
                      <a16:colId xmlns:a16="http://schemas.microsoft.com/office/drawing/2014/main" val="2587797392"/>
                    </a:ext>
                  </a:extLst>
                </a:gridCol>
              </a:tblGrid>
              <a:tr h="65696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75571" marR="75571" marT="8099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3868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66BA185-6443-4C0C-BEE5-A45173CAED66}"/>
              </a:ext>
            </a:extLst>
          </p:cNvPr>
          <p:cNvGraphicFramePr>
            <a:graphicFrameLocks noGrp="1"/>
          </p:cNvGraphicFramePr>
          <p:nvPr/>
        </p:nvGraphicFramePr>
        <p:xfrm>
          <a:off x="3800048" y="2020490"/>
          <a:ext cx="4591902" cy="1275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986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571540443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606235594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507950873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3404371818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3843106983"/>
                    </a:ext>
                  </a:extLst>
                </a:gridCol>
                <a:gridCol w="655986">
                  <a:extLst>
                    <a:ext uri="{9D8B030D-6E8A-4147-A177-3AD203B41FA5}">
                      <a16:colId xmlns:a16="http://schemas.microsoft.com/office/drawing/2014/main" val="1236545701"/>
                    </a:ext>
                  </a:extLst>
                </a:gridCol>
              </a:tblGrid>
              <a:tr h="637762">
                <a:tc gridSpan="7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46923" marR="46923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2657" marR="4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2657" marR="4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38683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5571" marR="75571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89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932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Asha is using an array to multiply 8 x 11.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pair of multiplication facts that will help her find the answer?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24BA63-9D4F-493F-9A56-875A8E43AD86}"/>
              </a:ext>
            </a:extLst>
          </p:cNvPr>
          <p:cNvGrpSpPr/>
          <p:nvPr/>
        </p:nvGrpSpPr>
        <p:grpSpPr>
          <a:xfrm>
            <a:off x="4720116" y="1412653"/>
            <a:ext cx="2751771" cy="1935551"/>
            <a:chOff x="934441" y="2966238"/>
            <a:chExt cx="1879496" cy="1322007"/>
          </a:xfrm>
          <a:solidFill>
            <a:srgbClr val="0070C0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861FA5-FE02-49EB-AC59-A288CCA536B1}"/>
                </a:ext>
              </a:extLst>
            </p:cNvPr>
            <p:cNvSpPr/>
            <p:nvPr/>
          </p:nvSpPr>
          <p:spPr>
            <a:xfrm>
              <a:off x="1107029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C4C2B6-0214-4D72-949F-7CC216B4DE9A}"/>
                </a:ext>
              </a:extLst>
            </p:cNvPr>
            <p:cNvSpPr/>
            <p:nvPr/>
          </p:nvSpPr>
          <p:spPr>
            <a:xfrm>
              <a:off x="1281202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F9908B-18E4-4FF7-8E0E-060F16C23325}"/>
                </a:ext>
              </a:extLst>
            </p:cNvPr>
            <p:cNvSpPr/>
            <p:nvPr/>
          </p:nvSpPr>
          <p:spPr>
            <a:xfrm>
              <a:off x="1455375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DA4A38-4325-4F1D-996E-1A07DF851F0B}"/>
                </a:ext>
              </a:extLst>
            </p:cNvPr>
            <p:cNvSpPr/>
            <p:nvPr/>
          </p:nvSpPr>
          <p:spPr>
            <a:xfrm>
              <a:off x="1629547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E6E35E-DBC4-4F3B-971F-4E32D30F7323}"/>
                </a:ext>
              </a:extLst>
            </p:cNvPr>
            <p:cNvSpPr/>
            <p:nvPr/>
          </p:nvSpPr>
          <p:spPr>
            <a:xfrm>
              <a:off x="1803720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A2AE82-09FD-445A-8BBD-54D138C48073}"/>
                </a:ext>
              </a:extLst>
            </p:cNvPr>
            <p:cNvSpPr/>
            <p:nvPr/>
          </p:nvSpPr>
          <p:spPr>
            <a:xfrm>
              <a:off x="1977893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C08DB2-5DA4-44A2-8604-578719B762A6}"/>
                </a:ext>
              </a:extLst>
            </p:cNvPr>
            <p:cNvSpPr/>
            <p:nvPr/>
          </p:nvSpPr>
          <p:spPr>
            <a:xfrm>
              <a:off x="2152066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C5E1992-ED59-4A33-9BD9-FE16C78702EB}"/>
                </a:ext>
              </a:extLst>
            </p:cNvPr>
            <p:cNvSpPr/>
            <p:nvPr/>
          </p:nvSpPr>
          <p:spPr>
            <a:xfrm>
              <a:off x="2326235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E6378BF-23ED-4390-A70A-A35F815906D3}"/>
                </a:ext>
              </a:extLst>
            </p:cNvPr>
            <p:cNvSpPr/>
            <p:nvPr/>
          </p:nvSpPr>
          <p:spPr>
            <a:xfrm>
              <a:off x="1107029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D9B7F96-43FC-4614-AA39-499F6BABD667}"/>
                </a:ext>
              </a:extLst>
            </p:cNvPr>
            <p:cNvSpPr/>
            <p:nvPr/>
          </p:nvSpPr>
          <p:spPr>
            <a:xfrm>
              <a:off x="1281202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5EFED2-657D-44E3-B21F-EADB42466D08}"/>
                </a:ext>
              </a:extLst>
            </p:cNvPr>
            <p:cNvSpPr/>
            <p:nvPr/>
          </p:nvSpPr>
          <p:spPr>
            <a:xfrm>
              <a:off x="1455375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F906C11-EE1B-4162-A6AD-EA63A3C228B8}"/>
                </a:ext>
              </a:extLst>
            </p:cNvPr>
            <p:cNvSpPr/>
            <p:nvPr/>
          </p:nvSpPr>
          <p:spPr>
            <a:xfrm>
              <a:off x="1629547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F0E69A9-3ECD-4BFE-B827-CFAF5FE4FF3A}"/>
                </a:ext>
              </a:extLst>
            </p:cNvPr>
            <p:cNvSpPr/>
            <p:nvPr/>
          </p:nvSpPr>
          <p:spPr>
            <a:xfrm>
              <a:off x="1803720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FE12966-BB95-49F9-A8FC-E3473FF64B69}"/>
                </a:ext>
              </a:extLst>
            </p:cNvPr>
            <p:cNvSpPr/>
            <p:nvPr/>
          </p:nvSpPr>
          <p:spPr>
            <a:xfrm>
              <a:off x="1977893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42B8429-4F8A-49B7-8942-4E62CD9CA457}"/>
                </a:ext>
              </a:extLst>
            </p:cNvPr>
            <p:cNvSpPr/>
            <p:nvPr/>
          </p:nvSpPr>
          <p:spPr>
            <a:xfrm>
              <a:off x="2152066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7EC7B5-EDF7-48CC-8350-ED09121899EA}"/>
                </a:ext>
              </a:extLst>
            </p:cNvPr>
            <p:cNvSpPr/>
            <p:nvPr/>
          </p:nvSpPr>
          <p:spPr>
            <a:xfrm>
              <a:off x="2326235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3EB0E58-E26E-48D3-A43A-353EFFF72C57}"/>
                </a:ext>
              </a:extLst>
            </p:cNvPr>
            <p:cNvSpPr/>
            <p:nvPr/>
          </p:nvSpPr>
          <p:spPr>
            <a:xfrm>
              <a:off x="1107029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7AB3984-3234-45D8-985E-0127F5195609}"/>
                </a:ext>
              </a:extLst>
            </p:cNvPr>
            <p:cNvSpPr/>
            <p:nvPr/>
          </p:nvSpPr>
          <p:spPr>
            <a:xfrm>
              <a:off x="1281202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6D57E5-3788-4764-B66B-7C4C683B352C}"/>
                </a:ext>
              </a:extLst>
            </p:cNvPr>
            <p:cNvSpPr/>
            <p:nvPr/>
          </p:nvSpPr>
          <p:spPr>
            <a:xfrm>
              <a:off x="1455375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48D9A41-CD8A-490E-AFF8-37F10ECFCC22}"/>
                </a:ext>
              </a:extLst>
            </p:cNvPr>
            <p:cNvSpPr/>
            <p:nvPr/>
          </p:nvSpPr>
          <p:spPr>
            <a:xfrm>
              <a:off x="1629547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A16C3-D075-4F43-8FD3-2450CE314AB3}"/>
                </a:ext>
              </a:extLst>
            </p:cNvPr>
            <p:cNvSpPr/>
            <p:nvPr/>
          </p:nvSpPr>
          <p:spPr>
            <a:xfrm>
              <a:off x="1803720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F6DA75-80E4-47EC-BBB9-896EF6EB508F}"/>
                </a:ext>
              </a:extLst>
            </p:cNvPr>
            <p:cNvSpPr/>
            <p:nvPr/>
          </p:nvSpPr>
          <p:spPr>
            <a:xfrm>
              <a:off x="1977893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4E7E9F8-5490-4EA8-BDA5-A17A91175388}"/>
                </a:ext>
              </a:extLst>
            </p:cNvPr>
            <p:cNvSpPr/>
            <p:nvPr/>
          </p:nvSpPr>
          <p:spPr>
            <a:xfrm>
              <a:off x="2152066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A179188-21BB-44BF-9B46-5C55F80BE8FB}"/>
                </a:ext>
              </a:extLst>
            </p:cNvPr>
            <p:cNvSpPr/>
            <p:nvPr/>
          </p:nvSpPr>
          <p:spPr>
            <a:xfrm>
              <a:off x="2326235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9935206-CE4C-40CE-BE5E-AC341BCF1F1C}"/>
                </a:ext>
              </a:extLst>
            </p:cNvPr>
            <p:cNvSpPr/>
            <p:nvPr/>
          </p:nvSpPr>
          <p:spPr>
            <a:xfrm>
              <a:off x="1107029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8BF3112-884E-4D7B-9B5B-7F6B87ED5142}"/>
                </a:ext>
              </a:extLst>
            </p:cNvPr>
            <p:cNvSpPr/>
            <p:nvPr/>
          </p:nvSpPr>
          <p:spPr>
            <a:xfrm>
              <a:off x="1281202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B04440F-ECDD-462E-BB1A-F55B09714F0E}"/>
                </a:ext>
              </a:extLst>
            </p:cNvPr>
            <p:cNvSpPr/>
            <p:nvPr/>
          </p:nvSpPr>
          <p:spPr>
            <a:xfrm>
              <a:off x="1455375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2873B6A-DF97-4B42-AE0F-A6425B884B68}"/>
                </a:ext>
              </a:extLst>
            </p:cNvPr>
            <p:cNvSpPr/>
            <p:nvPr/>
          </p:nvSpPr>
          <p:spPr>
            <a:xfrm>
              <a:off x="1629547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C7A0024-56DE-48AE-B001-39F4816411B9}"/>
                </a:ext>
              </a:extLst>
            </p:cNvPr>
            <p:cNvSpPr/>
            <p:nvPr/>
          </p:nvSpPr>
          <p:spPr>
            <a:xfrm>
              <a:off x="1803720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3B240E-621A-44B5-B45E-BAA59CE54614}"/>
                </a:ext>
              </a:extLst>
            </p:cNvPr>
            <p:cNvSpPr/>
            <p:nvPr/>
          </p:nvSpPr>
          <p:spPr>
            <a:xfrm>
              <a:off x="1977893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FC8EF39-803F-4D24-8698-663EAAE233AE}"/>
                </a:ext>
              </a:extLst>
            </p:cNvPr>
            <p:cNvSpPr/>
            <p:nvPr/>
          </p:nvSpPr>
          <p:spPr>
            <a:xfrm>
              <a:off x="2152066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2A18B71-893B-4D3E-9345-1D35CF52E4DE}"/>
                </a:ext>
              </a:extLst>
            </p:cNvPr>
            <p:cNvSpPr/>
            <p:nvPr/>
          </p:nvSpPr>
          <p:spPr>
            <a:xfrm>
              <a:off x="2326235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9B855F2-9504-4B9D-9D78-6E0609A34321}"/>
                </a:ext>
              </a:extLst>
            </p:cNvPr>
            <p:cNvSpPr/>
            <p:nvPr/>
          </p:nvSpPr>
          <p:spPr>
            <a:xfrm>
              <a:off x="1107029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1599F6F-E2E6-448F-817A-42398CAF50B5}"/>
                </a:ext>
              </a:extLst>
            </p:cNvPr>
            <p:cNvSpPr/>
            <p:nvPr/>
          </p:nvSpPr>
          <p:spPr>
            <a:xfrm>
              <a:off x="1281202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C07013E-3083-45F1-AF9B-915D5A7E7649}"/>
                </a:ext>
              </a:extLst>
            </p:cNvPr>
            <p:cNvSpPr/>
            <p:nvPr/>
          </p:nvSpPr>
          <p:spPr>
            <a:xfrm>
              <a:off x="1455375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1A54BF5-D332-44A4-A8E1-408F3B3EC5D7}"/>
                </a:ext>
              </a:extLst>
            </p:cNvPr>
            <p:cNvSpPr/>
            <p:nvPr/>
          </p:nvSpPr>
          <p:spPr>
            <a:xfrm>
              <a:off x="1629547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E111E7E-8385-453C-BEC7-C0644C7CCFD6}"/>
                </a:ext>
              </a:extLst>
            </p:cNvPr>
            <p:cNvSpPr/>
            <p:nvPr/>
          </p:nvSpPr>
          <p:spPr>
            <a:xfrm>
              <a:off x="1803720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6BCCF0C-5ACA-4594-BDEA-4DCA6F0FB81C}"/>
                </a:ext>
              </a:extLst>
            </p:cNvPr>
            <p:cNvSpPr/>
            <p:nvPr/>
          </p:nvSpPr>
          <p:spPr>
            <a:xfrm>
              <a:off x="1977893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064761E-720E-49A8-9603-C9DA303EEB56}"/>
                </a:ext>
              </a:extLst>
            </p:cNvPr>
            <p:cNvSpPr/>
            <p:nvPr/>
          </p:nvSpPr>
          <p:spPr>
            <a:xfrm>
              <a:off x="2152066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0D86145-CB04-4346-B285-D9002B4711E7}"/>
                </a:ext>
              </a:extLst>
            </p:cNvPr>
            <p:cNvSpPr/>
            <p:nvPr/>
          </p:nvSpPr>
          <p:spPr>
            <a:xfrm>
              <a:off x="2326235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06F2446-4D58-40D5-A87F-8F67A140D6D2}"/>
                </a:ext>
              </a:extLst>
            </p:cNvPr>
            <p:cNvSpPr/>
            <p:nvPr/>
          </p:nvSpPr>
          <p:spPr>
            <a:xfrm>
              <a:off x="1107029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F599EB9-BCA8-4984-8F0D-0F567CE7E1F4}"/>
                </a:ext>
              </a:extLst>
            </p:cNvPr>
            <p:cNvSpPr/>
            <p:nvPr/>
          </p:nvSpPr>
          <p:spPr>
            <a:xfrm>
              <a:off x="1281202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2F3D6AF-E852-4858-9268-9BA0FBEFE827}"/>
                </a:ext>
              </a:extLst>
            </p:cNvPr>
            <p:cNvSpPr/>
            <p:nvPr/>
          </p:nvSpPr>
          <p:spPr>
            <a:xfrm>
              <a:off x="1455375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3A5CEF7-9E64-4894-AAEF-519F6CA2657D}"/>
                </a:ext>
              </a:extLst>
            </p:cNvPr>
            <p:cNvSpPr/>
            <p:nvPr/>
          </p:nvSpPr>
          <p:spPr>
            <a:xfrm>
              <a:off x="1629547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C99A2AD-841A-4788-A335-8B99D97F1763}"/>
                </a:ext>
              </a:extLst>
            </p:cNvPr>
            <p:cNvSpPr/>
            <p:nvPr/>
          </p:nvSpPr>
          <p:spPr>
            <a:xfrm>
              <a:off x="1803720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50CC801-85EA-4640-953D-0CD30F599FAE}"/>
                </a:ext>
              </a:extLst>
            </p:cNvPr>
            <p:cNvSpPr/>
            <p:nvPr/>
          </p:nvSpPr>
          <p:spPr>
            <a:xfrm>
              <a:off x="1977893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07813E6-BDA1-4F86-BDE3-66282D48F56E}"/>
                </a:ext>
              </a:extLst>
            </p:cNvPr>
            <p:cNvSpPr/>
            <p:nvPr/>
          </p:nvSpPr>
          <p:spPr>
            <a:xfrm>
              <a:off x="2152066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630E946-1FCE-4B4A-BD87-6C952D35D71F}"/>
                </a:ext>
              </a:extLst>
            </p:cNvPr>
            <p:cNvSpPr/>
            <p:nvPr/>
          </p:nvSpPr>
          <p:spPr>
            <a:xfrm>
              <a:off x="2326235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21DB093-0246-4385-8B41-D72859B2DE0D}"/>
                </a:ext>
              </a:extLst>
            </p:cNvPr>
            <p:cNvSpPr/>
            <p:nvPr/>
          </p:nvSpPr>
          <p:spPr>
            <a:xfrm>
              <a:off x="1107029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239EA4F-F3D2-4E4C-AFC9-D6F8FCEB5786}"/>
                </a:ext>
              </a:extLst>
            </p:cNvPr>
            <p:cNvSpPr/>
            <p:nvPr/>
          </p:nvSpPr>
          <p:spPr>
            <a:xfrm>
              <a:off x="1281202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49EF86A-E3AC-414D-8980-4651F534670A}"/>
                </a:ext>
              </a:extLst>
            </p:cNvPr>
            <p:cNvSpPr/>
            <p:nvPr/>
          </p:nvSpPr>
          <p:spPr>
            <a:xfrm>
              <a:off x="1455375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5869E8D-72FB-484A-91F1-F8526539FA5E}"/>
                </a:ext>
              </a:extLst>
            </p:cNvPr>
            <p:cNvSpPr/>
            <p:nvPr/>
          </p:nvSpPr>
          <p:spPr>
            <a:xfrm>
              <a:off x="1629547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84F2AB0-ACAE-41B6-BF31-84718D1A1E74}"/>
                </a:ext>
              </a:extLst>
            </p:cNvPr>
            <p:cNvSpPr/>
            <p:nvPr/>
          </p:nvSpPr>
          <p:spPr>
            <a:xfrm>
              <a:off x="1803720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8ACB869-641E-4784-8C24-74148AB0B75F}"/>
                </a:ext>
              </a:extLst>
            </p:cNvPr>
            <p:cNvSpPr/>
            <p:nvPr/>
          </p:nvSpPr>
          <p:spPr>
            <a:xfrm>
              <a:off x="1977893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7DB0436-5D08-463C-A172-FC43A4135583}"/>
                </a:ext>
              </a:extLst>
            </p:cNvPr>
            <p:cNvSpPr/>
            <p:nvPr/>
          </p:nvSpPr>
          <p:spPr>
            <a:xfrm>
              <a:off x="2152066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03E190E-BEAA-4F89-BE6C-30D700BD92BC}"/>
                </a:ext>
              </a:extLst>
            </p:cNvPr>
            <p:cNvSpPr/>
            <p:nvPr/>
          </p:nvSpPr>
          <p:spPr>
            <a:xfrm>
              <a:off x="2326235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095F5FC-E1AD-4351-9A0A-6808210516AE}"/>
                </a:ext>
              </a:extLst>
            </p:cNvPr>
            <p:cNvSpPr/>
            <p:nvPr/>
          </p:nvSpPr>
          <p:spPr>
            <a:xfrm>
              <a:off x="1107029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EA793BD-AB92-4976-837E-3ACB7362C2F1}"/>
                </a:ext>
              </a:extLst>
            </p:cNvPr>
            <p:cNvSpPr/>
            <p:nvPr/>
          </p:nvSpPr>
          <p:spPr>
            <a:xfrm>
              <a:off x="1281202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2E25D1C-8A05-4604-88EA-205538F6565E}"/>
                </a:ext>
              </a:extLst>
            </p:cNvPr>
            <p:cNvSpPr/>
            <p:nvPr/>
          </p:nvSpPr>
          <p:spPr>
            <a:xfrm>
              <a:off x="1455375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9D2A5D2-6120-4812-83B3-BF21FC9F72BB}"/>
                </a:ext>
              </a:extLst>
            </p:cNvPr>
            <p:cNvSpPr/>
            <p:nvPr/>
          </p:nvSpPr>
          <p:spPr>
            <a:xfrm>
              <a:off x="1629547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0001173-10FB-419E-B16B-27190A9422FA}"/>
                </a:ext>
              </a:extLst>
            </p:cNvPr>
            <p:cNvSpPr/>
            <p:nvPr/>
          </p:nvSpPr>
          <p:spPr>
            <a:xfrm>
              <a:off x="1803720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EFF1FBD-DDD7-4F26-B670-4B1D1E24269B}"/>
                </a:ext>
              </a:extLst>
            </p:cNvPr>
            <p:cNvSpPr/>
            <p:nvPr/>
          </p:nvSpPr>
          <p:spPr>
            <a:xfrm>
              <a:off x="1977893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16D7C76-2629-4059-8452-0103C7E0EBA1}"/>
                </a:ext>
              </a:extLst>
            </p:cNvPr>
            <p:cNvSpPr/>
            <p:nvPr/>
          </p:nvSpPr>
          <p:spPr>
            <a:xfrm>
              <a:off x="2152066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3DA0403-2AAE-4EB8-94AA-E85A8E8FE869}"/>
                </a:ext>
              </a:extLst>
            </p:cNvPr>
            <p:cNvSpPr/>
            <p:nvPr/>
          </p:nvSpPr>
          <p:spPr>
            <a:xfrm>
              <a:off x="2326235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A9FB5F4-14F1-464D-9BC2-C4099D76F21D}"/>
                </a:ext>
              </a:extLst>
            </p:cNvPr>
            <p:cNvSpPr/>
            <p:nvPr/>
          </p:nvSpPr>
          <p:spPr>
            <a:xfrm>
              <a:off x="934441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07B9092-7D51-4DB5-A428-C2C97C91CD5D}"/>
                </a:ext>
              </a:extLst>
            </p:cNvPr>
            <p:cNvSpPr/>
            <p:nvPr/>
          </p:nvSpPr>
          <p:spPr>
            <a:xfrm>
              <a:off x="934441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D89159B-C3FA-4C65-B629-E731BCB4C084}"/>
                </a:ext>
              </a:extLst>
            </p:cNvPr>
            <p:cNvSpPr/>
            <p:nvPr/>
          </p:nvSpPr>
          <p:spPr>
            <a:xfrm>
              <a:off x="934441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9F3E410-C1E6-4B71-93F9-8570991308F1}"/>
                </a:ext>
              </a:extLst>
            </p:cNvPr>
            <p:cNvSpPr/>
            <p:nvPr/>
          </p:nvSpPr>
          <p:spPr>
            <a:xfrm>
              <a:off x="934441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D7732BA-C38C-48FE-8661-A1957B045460}"/>
                </a:ext>
              </a:extLst>
            </p:cNvPr>
            <p:cNvSpPr/>
            <p:nvPr/>
          </p:nvSpPr>
          <p:spPr>
            <a:xfrm>
              <a:off x="934441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460C940-C826-4FFE-9AD8-63E2AF4C6800}"/>
                </a:ext>
              </a:extLst>
            </p:cNvPr>
            <p:cNvSpPr/>
            <p:nvPr/>
          </p:nvSpPr>
          <p:spPr>
            <a:xfrm>
              <a:off x="934441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6CC0FF1-2649-475A-B3D9-49B35B4385AA}"/>
                </a:ext>
              </a:extLst>
            </p:cNvPr>
            <p:cNvSpPr/>
            <p:nvPr/>
          </p:nvSpPr>
          <p:spPr>
            <a:xfrm>
              <a:off x="934441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543F645-8110-4F99-A12D-818A35868EDF}"/>
                </a:ext>
              </a:extLst>
            </p:cNvPr>
            <p:cNvSpPr/>
            <p:nvPr/>
          </p:nvSpPr>
          <p:spPr>
            <a:xfrm>
              <a:off x="934441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1FA4FCF-C828-49BD-B529-0CAA06D56C64}"/>
                </a:ext>
              </a:extLst>
            </p:cNvPr>
            <p:cNvSpPr/>
            <p:nvPr/>
          </p:nvSpPr>
          <p:spPr>
            <a:xfrm>
              <a:off x="2502964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B49B604-9414-4186-8A97-04961E384EFC}"/>
                </a:ext>
              </a:extLst>
            </p:cNvPr>
            <p:cNvSpPr/>
            <p:nvPr/>
          </p:nvSpPr>
          <p:spPr>
            <a:xfrm>
              <a:off x="2502964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92F3120-9610-422E-87CF-2F2D50CF89B3}"/>
                </a:ext>
              </a:extLst>
            </p:cNvPr>
            <p:cNvSpPr/>
            <p:nvPr/>
          </p:nvSpPr>
          <p:spPr>
            <a:xfrm>
              <a:off x="2502964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EF2CA4E-E80D-487E-BF94-F753313DEE6E}"/>
                </a:ext>
              </a:extLst>
            </p:cNvPr>
            <p:cNvSpPr/>
            <p:nvPr/>
          </p:nvSpPr>
          <p:spPr>
            <a:xfrm>
              <a:off x="2502964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D8B4788-F29B-4B4B-9188-E89C0BC4D323}"/>
                </a:ext>
              </a:extLst>
            </p:cNvPr>
            <p:cNvSpPr/>
            <p:nvPr/>
          </p:nvSpPr>
          <p:spPr>
            <a:xfrm>
              <a:off x="2502964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D0196D2-F9FF-4453-BED1-09CF15CB14EB}"/>
                </a:ext>
              </a:extLst>
            </p:cNvPr>
            <p:cNvSpPr/>
            <p:nvPr/>
          </p:nvSpPr>
          <p:spPr>
            <a:xfrm>
              <a:off x="2502964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45577EA-C0D0-4326-A49C-1AB6670C4A90}"/>
                </a:ext>
              </a:extLst>
            </p:cNvPr>
            <p:cNvSpPr/>
            <p:nvPr/>
          </p:nvSpPr>
          <p:spPr>
            <a:xfrm>
              <a:off x="2502964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6C6EF9E-9825-4678-A5E7-475A4C6B45CD}"/>
                </a:ext>
              </a:extLst>
            </p:cNvPr>
            <p:cNvSpPr/>
            <p:nvPr/>
          </p:nvSpPr>
          <p:spPr>
            <a:xfrm>
              <a:off x="2502964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76C365D-1391-4B84-9004-933C5883A80C}"/>
                </a:ext>
              </a:extLst>
            </p:cNvPr>
            <p:cNvSpPr/>
            <p:nvPr/>
          </p:nvSpPr>
          <p:spPr>
            <a:xfrm>
              <a:off x="2683028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E313868-18C5-4545-848E-0FB877BDC130}"/>
                </a:ext>
              </a:extLst>
            </p:cNvPr>
            <p:cNvSpPr/>
            <p:nvPr/>
          </p:nvSpPr>
          <p:spPr>
            <a:xfrm>
              <a:off x="2683028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E48B471-323A-4C20-A766-AC9A82BA3DDC}"/>
                </a:ext>
              </a:extLst>
            </p:cNvPr>
            <p:cNvSpPr/>
            <p:nvPr/>
          </p:nvSpPr>
          <p:spPr>
            <a:xfrm>
              <a:off x="2683028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ABEBC75-B53D-44EC-A69C-14D86D433482}"/>
                </a:ext>
              </a:extLst>
            </p:cNvPr>
            <p:cNvSpPr/>
            <p:nvPr/>
          </p:nvSpPr>
          <p:spPr>
            <a:xfrm>
              <a:off x="2683028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8E30B88-EF8B-4E18-AB7F-6F0DF149517F}"/>
                </a:ext>
              </a:extLst>
            </p:cNvPr>
            <p:cNvSpPr/>
            <p:nvPr/>
          </p:nvSpPr>
          <p:spPr>
            <a:xfrm>
              <a:off x="2683028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EF2BC78-D6FC-48D3-8B01-FCB60AC81567}"/>
                </a:ext>
              </a:extLst>
            </p:cNvPr>
            <p:cNvSpPr/>
            <p:nvPr/>
          </p:nvSpPr>
          <p:spPr>
            <a:xfrm>
              <a:off x="2683028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C88FB96-68EA-4FEA-9286-3AB95FBF254F}"/>
                </a:ext>
              </a:extLst>
            </p:cNvPr>
            <p:cNvSpPr/>
            <p:nvPr/>
          </p:nvSpPr>
          <p:spPr>
            <a:xfrm>
              <a:off x="2683028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64A5682-736C-4530-BE4E-86A27CCB6ACC}"/>
                </a:ext>
              </a:extLst>
            </p:cNvPr>
            <p:cNvSpPr/>
            <p:nvPr/>
          </p:nvSpPr>
          <p:spPr>
            <a:xfrm>
              <a:off x="2683028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70AEA770-3E28-4577-BD8C-1031B7A79F33}"/>
              </a:ext>
            </a:extLst>
          </p:cNvPr>
          <p:cNvGraphicFramePr>
            <a:graphicFrameLocks noGrp="1"/>
          </p:cNvGraphicFramePr>
          <p:nvPr/>
        </p:nvGraphicFramePr>
        <p:xfrm>
          <a:off x="3971677" y="4846859"/>
          <a:ext cx="4248649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654">
                  <a:extLst>
                    <a:ext uri="{9D8B030D-6E8A-4147-A177-3AD203B41FA5}">
                      <a16:colId xmlns:a16="http://schemas.microsoft.com/office/drawing/2014/main" val="44786142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443870856"/>
                    </a:ext>
                  </a:extLst>
                </a:gridCol>
                <a:gridCol w="513553">
                  <a:extLst>
                    <a:ext uri="{9D8B030D-6E8A-4147-A177-3AD203B41FA5}">
                      <a16:colId xmlns:a16="http://schemas.microsoft.com/office/drawing/2014/main" val="361058220"/>
                    </a:ext>
                  </a:extLst>
                </a:gridCol>
                <a:gridCol w="316889">
                  <a:extLst>
                    <a:ext uri="{9D8B030D-6E8A-4147-A177-3AD203B41FA5}">
                      <a16:colId xmlns:a16="http://schemas.microsoft.com/office/drawing/2014/main" val="3696907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105358417"/>
                    </a:ext>
                  </a:extLst>
                </a:gridCol>
                <a:gridCol w="513553">
                  <a:extLst>
                    <a:ext uri="{9D8B030D-6E8A-4147-A177-3AD203B41FA5}">
                      <a16:colId xmlns:a16="http://schemas.microsoft.com/office/drawing/2014/main" val="20253795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031308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997777260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466995"/>
                  </a:ext>
                </a:extLst>
              </a:tr>
              <a:tr h="323984">
                <a:tc>
                  <a:txBody>
                    <a:bodyPr/>
                    <a:lstStyle/>
                    <a:p>
                      <a:pPr algn="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26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673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Asha is using an array to multiply 8 x 11.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pair of multiplication facts that will help her find the answer?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24BA63-9D4F-493F-9A56-875A8E43AD86}"/>
              </a:ext>
            </a:extLst>
          </p:cNvPr>
          <p:cNvGrpSpPr/>
          <p:nvPr/>
        </p:nvGrpSpPr>
        <p:grpSpPr>
          <a:xfrm>
            <a:off x="4720116" y="1412653"/>
            <a:ext cx="2751771" cy="1935551"/>
            <a:chOff x="934441" y="2966238"/>
            <a:chExt cx="1879496" cy="1322007"/>
          </a:xfrm>
          <a:solidFill>
            <a:srgbClr val="0070C0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861FA5-FE02-49EB-AC59-A288CCA536B1}"/>
                </a:ext>
              </a:extLst>
            </p:cNvPr>
            <p:cNvSpPr/>
            <p:nvPr/>
          </p:nvSpPr>
          <p:spPr>
            <a:xfrm>
              <a:off x="1107029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C4C2B6-0214-4D72-949F-7CC216B4DE9A}"/>
                </a:ext>
              </a:extLst>
            </p:cNvPr>
            <p:cNvSpPr/>
            <p:nvPr/>
          </p:nvSpPr>
          <p:spPr>
            <a:xfrm>
              <a:off x="1281202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F9908B-18E4-4FF7-8E0E-060F16C23325}"/>
                </a:ext>
              </a:extLst>
            </p:cNvPr>
            <p:cNvSpPr/>
            <p:nvPr/>
          </p:nvSpPr>
          <p:spPr>
            <a:xfrm>
              <a:off x="1455375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DA4A38-4325-4F1D-996E-1A07DF851F0B}"/>
                </a:ext>
              </a:extLst>
            </p:cNvPr>
            <p:cNvSpPr/>
            <p:nvPr/>
          </p:nvSpPr>
          <p:spPr>
            <a:xfrm>
              <a:off x="1629547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E6E35E-DBC4-4F3B-971F-4E32D30F7323}"/>
                </a:ext>
              </a:extLst>
            </p:cNvPr>
            <p:cNvSpPr/>
            <p:nvPr/>
          </p:nvSpPr>
          <p:spPr>
            <a:xfrm>
              <a:off x="1803720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A2AE82-09FD-445A-8BBD-54D138C48073}"/>
                </a:ext>
              </a:extLst>
            </p:cNvPr>
            <p:cNvSpPr/>
            <p:nvPr/>
          </p:nvSpPr>
          <p:spPr>
            <a:xfrm>
              <a:off x="1977893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C08DB2-5DA4-44A2-8604-578719B762A6}"/>
                </a:ext>
              </a:extLst>
            </p:cNvPr>
            <p:cNvSpPr/>
            <p:nvPr/>
          </p:nvSpPr>
          <p:spPr>
            <a:xfrm>
              <a:off x="2152066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C5E1992-ED59-4A33-9BD9-FE16C78702EB}"/>
                </a:ext>
              </a:extLst>
            </p:cNvPr>
            <p:cNvSpPr/>
            <p:nvPr/>
          </p:nvSpPr>
          <p:spPr>
            <a:xfrm>
              <a:off x="2326235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E6378BF-23ED-4390-A70A-A35F815906D3}"/>
                </a:ext>
              </a:extLst>
            </p:cNvPr>
            <p:cNvSpPr/>
            <p:nvPr/>
          </p:nvSpPr>
          <p:spPr>
            <a:xfrm>
              <a:off x="1107029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D9B7F96-43FC-4614-AA39-499F6BABD667}"/>
                </a:ext>
              </a:extLst>
            </p:cNvPr>
            <p:cNvSpPr/>
            <p:nvPr/>
          </p:nvSpPr>
          <p:spPr>
            <a:xfrm>
              <a:off x="1281202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5EFED2-657D-44E3-B21F-EADB42466D08}"/>
                </a:ext>
              </a:extLst>
            </p:cNvPr>
            <p:cNvSpPr/>
            <p:nvPr/>
          </p:nvSpPr>
          <p:spPr>
            <a:xfrm>
              <a:off x="1455375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F906C11-EE1B-4162-A6AD-EA63A3C228B8}"/>
                </a:ext>
              </a:extLst>
            </p:cNvPr>
            <p:cNvSpPr/>
            <p:nvPr/>
          </p:nvSpPr>
          <p:spPr>
            <a:xfrm>
              <a:off x="1629547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F0E69A9-3ECD-4BFE-B827-CFAF5FE4FF3A}"/>
                </a:ext>
              </a:extLst>
            </p:cNvPr>
            <p:cNvSpPr/>
            <p:nvPr/>
          </p:nvSpPr>
          <p:spPr>
            <a:xfrm>
              <a:off x="1803720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FE12966-BB95-49F9-A8FC-E3473FF64B69}"/>
                </a:ext>
              </a:extLst>
            </p:cNvPr>
            <p:cNvSpPr/>
            <p:nvPr/>
          </p:nvSpPr>
          <p:spPr>
            <a:xfrm>
              <a:off x="1977893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42B8429-4F8A-49B7-8942-4E62CD9CA457}"/>
                </a:ext>
              </a:extLst>
            </p:cNvPr>
            <p:cNvSpPr/>
            <p:nvPr/>
          </p:nvSpPr>
          <p:spPr>
            <a:xfrm>
              <a:off x="2152066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7EC7B5-EDF7-48CC-8350-ED09121899EA}"/>
                </a:ext>
              </a:extLst>
            </p:cNvPr>
            <p:cNvSpPr/>
            <p:nvPr/>
          </p:nvSpPr>
          <p:spPr>
            <a:xfrm>
              <a:off x="2326235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3EB0E58-E26E-48D3-A43A-353EFFF72C57}"/>
                </a:ext>
              </a:extLst>
            </p:cNvPr>
            <p:cNvSpPr/>
            <p:nvPr/>
          </p:nvSpPr>
          <p:spPr>
            <a:xfrm>
              <a:off x="1107029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7AB3984-3234-45D8-985E-0127F5195609}"/>
                </a:ext>
              </a:extLst>
            </p:cNvPr>
            <p:cNvSpPr/>
            <p:nvPr/>
          </p:nvSpPr>
          <p:spPr>
            <a:xfrm>
              <a:off x="1281202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6D57E5-3788-4764-B66B-7C4C683B352C}"/>
                </a:ext>
              </a:extLst>
            </p:cNvPr>
            <p:cNvSpPr/>
            <p:nvPr/>
          </p:nvSpPr>
          <p:spPr>
            <a:xfrm>
              <a:off x="1455375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48D9A41-CD8A-490E-AFF8-37F10ECFCC22}"/>
                </a:ext>
              </a:extLst>
            </p:cNvPr>
            <p:cNvSpPr/>
            <p:nvPr/>
          </p:nvSpPr>
          <p:spPr>
            <a:xfrm>
              <a:off x="1629547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A16C3-D075-4F43-8FD3-2450CE314AB3}"/>
                </a:ext>
              </a:extLst>
            </p:cNvPr>
            <p:cNvSpPr/>
            <p:nvPr/>
          </p:nvSpPr>
          <p:spPr>
            <a:xfrm>
              <a:off x="1803720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F6DA75-80E4-47EC-BBB9-896EF6EB508F}"/>
                </a:ext>
              </a:extLst>
            </p:cNvPr>
            <p:cNvSpPr/>
            <p:nvPr/>
          </p:nvSpPr>
          <p:spPr>
            <a:xfrm>
              <a:off x="1977893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4E7E9F8-5490-4EA8-BDA5-A17A91175388}"/>
                </a:ext>
              </a:extLst>
            </p:cNvPr>
            <p:cNvSpPr/>
            <p:nvPr/>
          </p:nvSpPr>
          <p:spPr>
            <a:xfrm>
              <a:off x="2152066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A179188-21BB-44BF-9B46-5C55F80BE8FB}"/>
                </a:ext>
              </a:extLst>
            </p:cNvPr>
            <p:cNvSpPr/>
            <p:nvPr/>
          </p:nvSpPr>
          <p:spPr>
            <a:xfrm>
              <a:off x="2326235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9935206-CE4C-40CE-BE5E-AC341BCF1F1C}"/>
                </a:ext>
              </a:extLst>
            </p:cNvPr>
            <p:cNvSpPr/>
            <p:nvPr/>
          </p:nvSpPr>
          <p:spPr>
            <a:xfrm>
              <a:off x="1107029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8BF3112-884E-4D7B-9B5B-7F6B87ED5142}"/>
                </a:ext>
              </a:extLst>
            </p:cNvPr>
            <p:cNvSpPr/>
            <p:nvPr/>
          </p:nvSpPr>
          <p:spPr>
            <a:xfrm>
              <a:off x="1281202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B04440F-ECDD-462E-BB1A-F55B09714F0E}"/>
                </a:ext>
              </a:extLst>
            </p:cNvPr>
            <p:cNvSpPr/>
            <p:nvPr/>
          </p:nvSpPr>
          <p:spPr>
            <a:xfrm>
              <a:off x="1455375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2873B6A-DF97-4B42-AE0F-A6425B884B68}"/>
                </a:ext>
              </a:extLst>
            </p:cNvPr>
            <p:cNvSpPr/>
            <p:nvPr/>
          </p:nvSpPr>
          <p:spPr>
            <a:xfrm>
              <a:off x="1629547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C7A0024-56DE-48AE-B001-39F4816411B9}"/>
                </a:ext>
              </a:extLst>
            </p:cNvPr>
            <p:cNvSpPr/>
            <p:nvPr/>
          </p:nvSpPr>
          <p:spPr>
            <a:xfrm>
              <a:off x="1803720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3B240E-621A-44B5-B45E-BAA59CE54614}"/>
                </a:ext>
              </a:extLst>
            </p:cNvPr>
            <p:cNvSpPr/>
            <p:nvPr/>
          </p:nvSpPr>
          <p:spPr>
            <a:xfrm>
              <a:off x="1977893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FC8EF39-803F-4D24-8698-663EAAE233AE}"/>
                </a:ext>
              </a:extLst>
            </p:cNvPr>
            <p:cNvSpPr/>
            <p:nvPr/>
          </p:nvSpPr>
          <p:spPr>
            <a:xfrm>
              <a:off x="2152066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2A18B71-893B-4D3E-9345-1D35CF52E4DE}"/>
                </a:ext>
              </a:extLst>
            </p:cNvPr>
            <p:cNvSpPr/>
            <p:nvPr/>
          </p:nvSpPr>
          <p:spPr>
            <a:xfrm>
              <a:off x="2326235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9B855F2-9504-4B9D-9D78-6E0609A34321}"/>
                </a:ext>
              </a:extLst>
            </p:cNvPr>
            <p:cNvSpPr/>
            <p:nvPr/>
          </p:nvSpPr>
          <p:spPr>
            <a:xfrm>
              <a:off x="1107029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1599F6F-E2E6-448F-817A-42398CAF50B5}"/>
                </a:ext>
              </a:extLst>
            </p:cNvPr>
            <p:cNvSpPr/>
            <p:nvPr/>
          </p:nvSpPr>
          <p:spPr>
            <a:xfrm>
              <a:off x="1281202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C07013E-3083-45F1-AF9B-915D5A7E7649}"/>
                </a:ext>
              </a:extLst>
            </p:cNvPr>
            <p:cNvSpPr/>
            <p:nvPr/>
          </p:nvSpPr>
          <p:spPr>
            <a:xfrm>
              <a:off x="1455375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1A54BF5-D332-44A4-A8E1-408F3B3EC5D7}"/>
                </a:ext>
              </a:extLst>
            </p:cNvPr>
            <p:cNvSpPr/>
            <p:nvPr/>
          </p:nvSpPr>
          <p:spPr>
            <a:xfrm>
              <a:off x="1629547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E111E7E-8385-453C-BEC7-C0644C7CCFD6}"/>
                </a:ext>
              </a:extLst>
            </p:cNvPr>
            <p:cNvSpPr/>
            <p:nvPr/>
          </p:nvSpPr>
          <p:spPr>
            <a:xfrm>
              <a:off x="1803720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6BCCF0C-5ACA-4594-BDEA-4DCA6F0FB81C}"/>
                </a:ext>
              </a:extLst>
            </p:cNvPr>
            <p:cNvSpPr/>
            <p:nvPr/>
          </p:nvSpPr>
          <p:spPr>
            <a:xfrm>
              <a:off x="1977893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064761E-720E-49A8-9603-C9DA303EEB56}"/>
                </a:ext>
              </a:extLst>
            </p:cNvPr>
            <p:cNvSpPr/>
            <p:nvPr/>
          </p:nvSpPr>
          <p:spPr>
            <a:xfrm>
              <a:off x="2152066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0D86145-CB04-4346-B285-D9002B4711E7}"/>
                </a:ext>
              </a:extLst>
            </p:cNvPr>
            <p:cNvSpPr/>
            <p:nvPr/>
          </p:nvSpPr>
          <p:spPr>
            <a:xfrm>
              <a:off x="2326235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06F2446-4D58-40D5-A87F-8F67A140D6D2}"/>
                </a:ext>
              </a:extLst>
            </p:cNvPr>
            <p:cNvSpPr/>
            <p:nvPr/>
          </p:nvSpPr>
          <p:spPr>
            <a:xfrm>
              <a:off x="1107029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F599EB9-BCA8-4984-8F0D-0F567CE7E1F4}"/>
                </a:ext>
              </a:extLst>
            </p:cNvPr>
            <p:cNvSpPr/>
            <p:nvPr/>
          </p:nvSpPr>
          <p:spPr>
            <a:xfrm>
              <a:off x="1281202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2F3D6AF-E852-4858-9268-9BA0FBEFE827}"/>
                </a:ext>
              </a:extLst>
            </p:cNvPr>
            <p:cNvSpPr/>
            <p:nvPr/>
          </p:nvSpPr>
          <p:spPr>
            <a:xfrm>
              <a:off x="1455375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3A5CEF7-9E64-4894-AAEF-519F6CA2657D}"/>
                </a:ext>
              </a:extLst>
            </p:cNvPr>
            <p:cNvSpPr/>
            <p:nvPr/>
          </p:nvSpPr>
          <p:spPr>
            <a:xfrm>
              <a:off x="1629547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C99A2AD-841A-4788-A335-8B99D97F1763}"/>
                </a:ext>
              </a:extLst>
            </p:cNvPr>
            <p:cNvSpPr/>
            <p:nvPr/>
          </p:nvSpPr>
          <p:spPr>
            <a:xfrm>
              <a:off x="1803720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50CC801-85EA-4640-953D-0CD30F599FAE}"/>
                </a:ext>
              </a:extLst>
            </p:cNvPr>
            <p:cNvSpPr/>
            <p:nvPr/>
          </p:nvSpPr>
          <p:spPr>
            <a:xfrm>
              <a:off x="1977893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07813E6-BDA1-4F86-BDE3-66282D48F56E}"/>
                </a:ext>
              </a:extLst>
            </p:cNvPr>
            <p:cNvSpPr/>
            <p:nvPr/>
          </p:nvSpPr>
          <p:spPr>
            <a:xfrm>
              <a:off x="2152066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630E946-1FCE-4B4A-BD87-6C952D35D71F}"/>
                </a:ext>
              </a:extLst>
            </p:cNvPr>
            <p:cNvSpPr/>
            <p:nvPr/>
          </p:nvSpPr>
          <p:spPr>
            <a:xfrm>
              <a:off x="2326235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21DB093-0246-4385-8B41-D72859B2DE0D}"/>
                </a:ext>
              </a:extLst>
            </p:cNvPr>
            <p:cNvSpPr/>
            <p:nvPr/>
          </p:nvSpPr>
          <p:spPr>
            <a:xfrm>
              <a:off x="1107029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239EA4F-F3D2-4E4C-AFC9-D6F8FCEB5786}"/>
                </a:ext>
              </a:extLst>
            </p:cNvPr>
            <p:cNvSpPr/>
            <p:nvPr/>
          </p:nvSpPr>
          <p:spPr>
            <a:xfrm>
              <a:off x="1281202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49EF86A-E3AC-414D-8980-4651F534670A}"/>
                </a:ext>
              </a:extLst>
            </p:cNvPr>
            <p:cNvSpPr/>
            <p:nvPr/>
          </p:nvSpPr>
          <p:spPr>
            <a:xfrm>
              <a:off x="1455375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5869E8D-72FB-484A-91F1-F8526539FA5E}"/>
                </a:ext>
              </a:extLst>
            </p:cNvPr>
            <p:cNvSpPr/>
            <p:nvPr/>
          </p:nvSpPr>
          <p:spPr>
            <a:xfrm>
              <a:off x="1629547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84F2AB0-ACAE-41B6-BF31-84718D1A1E74}"/>
                </a:ext>
              </a:extLst>
            </p:cNvPr>
            <p:cNvSpPr/>
            <p:nvPr/>
          </p:nvSpPr>
          <p:spPr>
            <a:xfrm>
              <a:off x="1803720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8ACB869-641E-4784-8C24-74148AB0B75F}"/>
                </a:ext>
              </a:extLst>
            </p:cNvPr>
            <p:cNvSpPr/>
            <p:nvPr/>
          </p:nvSpPr>
          <p:spPr>
            <a:xfrm>
              <a:off x="1977893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7DB0436-5D08-463C-A172-FC43A4135583}"/>
                </a:ext>
              </a:extLst>
            </p:cNvPr>
            <p:cNvSpPr/>
            <p:nvPr/>
          </p:nvSpPr>
          <p:spPr>
            <a:xfrm>
              <a:off x="2152066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03E190E-BEAA-4F89-BE6C-30D700BD92BC}"/>
                </a:ext>
              </a:extLst>
            </p:cNvPr>
            <p:cNvSpPr/>
            <p:nvPr/>
          </p:nvSpPr>
          <p:spPr>
            <a:xfrm>
              <a:off x="2326235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095F5FC-E1AD-4351-9A0A-6808210516AE}"/>
                </a:ext>
              </a:extLst>
            </p:cNvPr>
            <p:cNvSpPr/>
            <p:nvPr/>
          </p:nvSpPr>
          <p:spPr>
            <a:xfrm>
              <a:off x="1107029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EA793BD-AB92-4976-837E-3ACB7362C2F1}"/>
                </a:ext>
              </a:extLst>
            </p:cNvPr>
            <p:cNvSpPr/>
            <p:nvPr/>
          </p:nvSpPr>
          <p:spPr>
            <a:xfrm>
              <a:off x="1281202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2E25D1C-8A05-4604-88EA-205538F6565E}"/>
                </a:ext>
              </a:extLst>
            </p:cNvPr>
            <p:cNvSpPr/>
            <p:nvPr/>
          </p:nvSpPr>
          <p:spPr>
            <a:xfrm>
              <a:off x="1455375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9D2A5D2-6120-4812-83B3-BF21FC9F72BB}"/>
                </a:ext>
              </a:extLst>
            </p:cNvPr>
            <p:cNvSpPr/>
            <p:nvPr/>
          </p:nvSpPr>
          <p:spPr>
            <a:xfrm>
              <a:off x="1629547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0001173-10FB-419E-B16B-27190A9422FA}"/>
                </a:ext>
              </a:extLst>
            </p:cNvPr>
            <p:cNvSpPr/>
            <p:nvPr/>
          </p:nvSpPr>
          <p:spPr>
            <a:xfrm>
              <a:off x="1803720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EFF1FBD-DDD7-4F26-B670-4B1D1E24269B}"/>
                </a:ext>
              </a:extLst>
            </p:cNvPr>
            <p:cNvSpPr/>
            <p:nvPr/>
          </p:nvSpPr>
          <p:spPr>
            <a:xfrm>
              <a:off x="1977893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16D7C76-2629-4059-8452-0103C7E0EBA1}"/>
                </a:ext>
              </a:extLst>
            </p:cNvPr>
            <p:cNvSpPr/>
            <p:nvPr/>
          </p:nvSpPr>
          <p:spPr>
            <a:xfrm>
              <a:off x="2152066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3DA0403-2AAE-4EB8-94AA-E85A8E8FE869}"/>
                </a:ext>
              </a:extLst>
            </p:cNvPr>
            <p:cNvSpPr/>
            <p:nvPr/>
          </p:nvSpPr>
          <p:spPr>
            <a:xfrm>
              <a:off x="2326235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A9FB5F4-14F1-464D-9BC2-C4099D76F21D}"/>
                </a:ext>
              </a:extLst>
            </p:cNvPr>
            <p:cNvSpPr/>
            <p:nvPr/>
          </p:nvSpPr>
          <p:spPr>
            <a:xfrm>
              <a:off x="934441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07B9092-7D51-4DB5-A428-C2C97C91CD5D}"/>
                </a:ext>
              </a:extLst>
            </p:cNvPr>
            <p:cNvSpPr/>
            <p:nvPr/>
          </p:nvSpPr>
          <p:spPr>
            <a:xfrm>
              <a:off x="934441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D89159B-C3FA-4C65-B629-E731BCB4C084}"/>
                </a:ext>
              </a:extLst>
            </p:cNvPr>
            <p:cNvSpPr/>
            <p:nvPr/>
          </p:nvSpPr>
          <p:spPr>
            <a:xfrm>
              <a:off x="934441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9F3E410-C1E6-4B71-93F9-8570991308F1}"/>
                </a:ext>
              </a:extLst>
            </p:cNvPr>
            <p:cNvSpPr/>
            <p:nvPr/>
          </p:nvSpPr>
          <p:spPr>
            <a:xfrm>
              <a:off x="934441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D7732BA-C38C-48FE-8661-A1957B045460}"/>
                </a:ext>
              </a:extLst>
            </p:cNvPr>
            <p:cNvSpPr/>
            <p:nvPr/>
          </p:nvSpPr>
          <p:spPr>
            <a:xfrm>
              <a:off x="934441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460C940-C826-4FFE-9AD8-63E2AF4C6800}"/>
                </a:ext>
              </a:extLst>
            </p:cNvPr>
            <p:cNvSpPr/>
            <p:nvPr/>
          </p:nvSpPr>
          <p:spPr>
            <a:xfrm>
              <a:off x="934441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6CC0FF1-2649-475A-B3D9-49B35B4385AA}"/>
                </a:ext>
              </a:extLst>
            </p:cNvPr>
            <p:cNvSpPr/>
            <p:nvPr/>
          </p:nvSpPr>
          <p:spPr>
            <a:xfrm>
              <a:off x="934441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543F645-8110-4F99-A12D-818A35868EDF}"/>
                </a:ext>
              </a:extLst>
            </p:cNvPr>
            <p:cNvSpPr/>
            <p:nvPr/>
          </p:nvSpPr>
          <p:spPr>
            <a:xfrm>
              <a:off x="934441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1FA4FCF-C828-49BD-B529-0CAA06D56C64}"/>
                </a:ext>
              </a:extLst>
            </p:cNvPr>
            <p:cNvSpPr/>
            <p:nvPr/>
          </p:nvSpPr>
          <p:spPr>
            <a:xfrm>
              <a:off x="2502964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B49B604-9414-4186-8A97-04961E384EFC}"/>
                </a:ext>
              </a:extLst>
            </p:cNvPr>
            <p:cNvSpPr/>
            <p:nvPr/>
          </p:nvSpPr>
          <p:spPr>
            <a:xfrm>
              <a:off x="2502964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92F3120-9610-422E-87CF-2F2D50CF89B3}"/>
                </a:ext>
              </a:extLst>
            </p:cNvPr>
            <p:cNvSpPr/>
            <p:nvPr/>
          </p:nvSpPr>
          <p:spPr>
            <a:xfrm>
              <a:off x="2502964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EF2CA4E-E80D-487E-BF94-F753313DEE6E}"/>
                </a:ext>
              </a:extLst>
            </p:cNvPr>
            <p:cNvSpPr/>
            <p:nvPr/>
          </p:nvSpPr>
          <p:spPr>
            <a:xfrm>
              <a:off x="2502964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D8B4788-F29B-4B4B-9188-E89C0BC4D323}"/>
                </a:ext>
              </a:extLst>
            </p:cNvPr>
            <p:cNvSpPr/>
            <p:nvPr/>
          </p:nvSpPr>
          <p:spPr>
            <a:xfrm>
              <a:off x="2502964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D0196D2-F9FF-4453-BED1-09CF15CB14EB}"/>
                </a:ext>
              </a:extLst>
            </p:cNvPr>
            <p:cNvSpPr/>
            <p:nvPr/>
          </p:nvSpPr>
          <p:spPr>
            <a:xfrm>
              <a:off x="2502964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45577EA-C0D0-4326-A49C-1AB6670C4A90}"/>
                </a:ext>
              </a:extLst>
            </p:cNvPr>
            <p:cNvSpPr/>
            <p:nvPr/>
          </p:nvSpPr>
          <p:spPr>
            <a:xfrm>
              <a:off x="2502964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6C6EF9E-9825-4678-A5E7-475A4C6B45CD}"/>
                </a:ext>
              </a:extLst>
            </p:cNvPr>
            <p:cNvSpPr/>
            <p:nvPr/>
          </p:nvSpPr>
          <p:spPr>
            <a:xfrm>
              <a:off x="2502964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76C365D-1391-4B84-9004-933C5883A80C}"/>
                </a:ext>
              </a:extLst>
            </p:cNvPr>
            <p:cNvSpPr/>
            <p:nvPr/>
          </p:nvSpPr>
          <p:spPr>
            <a:xfrm>
              <a:off x="2683028" y="2966238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E313868-18C5-4545-848E-0FB877BDC130}"/>
                </a:ext>
              </a:extLst>
            </p:cNvPr>
            <p:cNvSpPr/>
            <p:nvPr/>
          </p:nvSpPr>
          <p:spPr>
            <a:xfrm>
              <a:off x="2683028" y="3137391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E48B471-323A-4C20-A766-AC9A82BA3DDC}"/>
                </a:ext>
              </a:extLst>
            </p:cNvPr>
            <p:cNvSpPr/>
            <p:nvPr/>
          </p:nvSpPr>
          <p:spPr>
            <a:xfrm>
              <a:off x="2683028" y="3308545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ABEBC75-B53D-44EC-A69C-14D86D433482}"/>
                </a:ext>
              </a:extLst>
            </p:cNvPr>
            <p:cNvSpPr/>
            <p:nvPr/>
          </p:nvSpPr>
          <p:spPr>
            <a:xfrm>
              <a:off x="2683028" y="347969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8E30B88-EF8B-4E18-AB7F-6F0DF149517F}"/>
                </a:ext>
              </a:extLst>
            </p:cNvPr>
            <p:cNvSpPr/>
            <p:nvPr/>
          </p:nvSpPr>
          <p:spPr>
            <a:xfrm>
              <a:off x="2683028" y="3650853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EF2BC78-D6FC-48D3-8B01-FCB60AC81567}"/>
                </a:ext>
              </a:extLst>
            </p:cNvPr>
            <p:cNvSpPr/>
            <p:nvPr/>
          </p:nvSpPr>
          <p:spPr>
            <a:xfrm>
              <a:off x="2683028" y="3822007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C88FB96-68EA-4FEA-9286-3AB95FBF254F}"/>
                </a:ext>
              </a:extLst>
            </p:cNvPr>
            <p:cNvSpPr/>
            <p:nvPr/>
          </p:nvSpPr>
          <p:spPr>
            <a:xfrm>
              <a:off x="2683028" y="3983569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64A5682-736C-4530-BE4E-86A27CCB6ACC}"/>
                </a:ext>
              </a:extLst>
            </p:cNvPr>
            <p:cNvSpPr/>
            <p:nvPr/>
          </p:nvSpPr>
          <p:spPr>
            <a:xfrm>
              <a:off x="2683028" y="4157336"/>
              <a:ext cx="130909" cy="130909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70AEA770-3E28-4577-BD8C-1031B7A79F33}"/>
              </a:ext>
            </a:extLst>
          </p:cNvPr>
          <p:cNvGraphicFramePr>
            <a:graphicFrameLocks noGrp="1"/>
          </p:cNvGraphicFramePr>
          <p:nvPr/>
        </p:nvGraphicFramePr>
        <p:xfrm>
          <a:off x="3971677" y="4846859"/>
          <a:ext cx="4248649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654">
                  <a:extLst>
                    <a:ext uri="{9D8B030D-6E8A-4147-A177-3AD203B41FA5}">
                      <a16:colId xmlns:a16="http://schemas.microsoft.com/office/drawing/2014/main" val="44786142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443870856"/>
                    </a:ext>
                  </a:extLst>
                </a:gridCol>
                <a:gridCol w="513553">
                  <a:extLst>
                    <a:ext uri="{9D8B030D-6E8A-4147-A177-3AD203B41FA5}">
                      <a16:colId xmlns:a16="http://schemas.microsoft.com/office/drawing/2014/main" val="361058220"/>
                    </a:ext>
                  </a:extLst>
                </a:gridCol>
                <a:gridCol w="316889">
                  <a:extLst>
                    <a:ext uri="{9D8B030D-6E8A-4147-A177-3AD203B41FA5}">
                      <a16:colId xmlns:a16="http://schemas.microsoft.com/office/drawing/2014/main" val="3696907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105358417"/>
                    </a:ext>
                  </a:extLst>
                </a:gridCol>
                <a:gridCol w="513553">
                  <a:extLst>
                    <a:ext uri="{9D8B030D-6E8A-4147-A177-3AD203B41FA5}">
                      <a16:colId xmlns:a16="http://schemas.microsoft.com/office/drawing/2014/main" val="20253795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031308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997777260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9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5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466995"/>
                  </a:ext>
                </a:extLst>
              </a:tr>
              <a:tr h="323984">
                <a:tc>
                  <a:txBody>
                    <a:bodyPr/>
                    <a:lstStyle/>
                    <a:p>
                      <a:pPr algn="r"/>
                      <a:endParaRPr lang="en-GB" sz="2100" b="1" dirty="0">
                        <a:solidFill>
                          <a:schemeClr val="accent3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3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100" b="1" dirty="0">
                        <a:solidFill>
                          <a:schemeClr val="accent3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5 x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26352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CC85748-9079-4933-8A97-E603D255708D}"/>
              </a:ext>
            </a:extLst>
          </p:cNvPr>
          <p:cNvSpPr/>
          <p:nvPr/>
        </p:nvSpPr>
        <p:spPr>
          <a:xfrm>
            <a:off x="5280093" y="4499997"/>
            <a:ext cx="1671610" cy="12819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31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1A0303-BB21-412B-90CA-817B9BC69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33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3AC231-0C9B-4997-B3D5-E7E656E3EF4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Emily is counting the tentacles on 3 octopuses.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below. 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E4A11A7-08FD-4089-A3FE-06E0F4B795A0}"/>
              </a:ext>
            </a:extLst>
          </p:cNvPr>
          <p:cNvGraphicFramePr>
            <a:graphicFrameLocks noGrp="1"/>
          </p:cNvGraphicFramePr>
          <p:nvPr/>
        </p:nvGraphicFramePr>
        <p:xfrm>
          <a:off x="4341924" y="4358846"/>
          <a:ext cx="3508152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538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3404371818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836953951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106375367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1222620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38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528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1A0303-BB21-412B-90CA-817B9BC69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33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3AC231-0C9B-4997-B3D5-E7E656E3EF4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Emily is counting the tentacles on 3 octopuses.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below. 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508471-3221-4CA3-8155-344EB9FD655C}"/>
              </a:ext>
            </a:extLst>
          </p:cNvPr>
          <p:cNvGraphicFramePr>
            <a:graphicFrameLocks noGrp="1"/>
          </p:cNvGraphicFramePr>
          <p:nvPr/>
        </p:nvGraphicFramePr>
        <p:xfrm>
          <a:off x="4341924" y="4358846"/>
          <a:ext cx="3508152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538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3404371818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836953951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106375367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1222620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38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562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in all the pairs of multiplications that can be used to solve     10 x 8.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9EEC92-642F-41B6-A100-B7CDC99218BE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843009"/>
          <a:ext cx="6096000" cy="29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586290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026458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36449775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65031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18945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 x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34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in all the pairs of multiplications that can be used to solve     10 x 8.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9EEC92-642F-41B6-A100-B7CDC99218BE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843009"/>
          <a:ext cx="6096000" cy="29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586290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026458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36449775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2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5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1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8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65031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6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3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9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2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18945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2 x 8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7 x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34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22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431295" y="423796"/>
            <a:ext cx="117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Has this representation been doubled?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9F7099-5A45-40FF-A102-980FF05D3D51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722556"/>
          <a:ext cx="8128000" cy="299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57400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19405758"/>
                    </a:ext>
                  </a:extLst>
                </a:gridCol>
              </a:tblGrid>
              <a:tr h="2996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08153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5A7985B-44EB-499E-95FF-2F4CD08892FC}"/>
              </a:ext>
            </a:extLst>
          </p:cNvPr>
          <p:cNvSpPr txBox="1"/>
          <p:nvPr/>
        </p:nvSpPr>
        <p:spPr>
          <a:xfrm>
            <a:off x="186786" y="5170239"/>
            <a:ext cx="1176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4F673-12C9-4370-BAFF-DDD1C9CE1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69" y="2190057"/>
            <a:ext cx="1121397" cy="1121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941DF0-B9CD-4FF6-B30C-40CC99DFE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32" y="3089404"/>
            <a:ext cx="1121397" cy="1121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E1AF7C-0912-4A14-A856-5FD4C4E31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47" y="1968007"/>
            <a:ext cx="1121397" cy="11213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17FC4A-529F-4550-A15F-7698A8BE2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988" y="3453352"/>
            <a:ext cx="1121397" cy="11213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CBBDFC-90D5-4390-AF9B-967574015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70" y="2750756"/>
            <a:ext cx="1121397" cy="11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Double each of the numbers then double your answers.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C1CF53-5B4B-44DD-A570-44C6C606BD55}"/>
              </a:ext>
            </a:extLst>
          </p:cNvPr>
          <p:cNvGraphicFramePr>
            <a:graphicFrameLocks noGrp="1"/>
          </p:cNvGraphicFramePr>
          <p:nvPr/>
        </p:nvGraphicFramePr>
        <p:xfrm>
          <a:off x="2870229" y="1627009"/>
          <a:ext cx="6345290" cy="33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42168774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18200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07141012"/>
                    </a:ext>
                  </a:extLst>
                </a:gridCol>
                <a:gridCol w="1606645">
                  <a:extLst>
                    <a:ext uri="{9D8B030D-6E8A-4147-A177-3AD203B41FA5}">
                      <a16:colId xmlns:a16="http://schemas.microsoft.com/office/drawing/2014/main" val="1513405222"/>
                    </a:ext>
                  </a:extLst>
                </a:gridCol>
                <a:gridCol w="1606645">
                  <a:extLst>
                    <a:ext uri="{9D8B030D-6E8A-4147-A177-3AD203B41FA5}">
                      <a16:colId xmlns:a16="http://schemas.microsoft.com/office/drawing/2014/main" val="340424041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4710798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Double 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double again gives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5451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1045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Double 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double again gives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1745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7608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Double 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double again gives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4624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26155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Double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double again gives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68204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1FA00180-91EE-46E5-A64D-69FD010A2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06D73E0E-FF31-4A84-AEAF-25D377BF02BD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273723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Double each of the numbers then double your answers.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C1CF53-5B4B-44DD-A570-44C6C606BD55}"/>
              </a:ext>
            </a:extLst>
          </p:cNvPr>
          <p:cNvGraphicFramePr>
            <a:graphicFrameLocks noGrp="1"/>
          </p:cNvGraphicFramePr>
          <p:nvPr/>
        </p:nvGraphicFramePr>
        <p:xfrm>
          <a:off x="2870229" y="1627009"/>
          <a:ext cx="6345290" cy="33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42168774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018200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07141012"/>
                    </a:ext>
                  </a:extLst>
                </a:gridCol>
                <a:gridCol w="1606645">
                  <a:extLst>
                    <a:ext uri="{9D8B030D-6E8A-4147-A177-3AD203B41FA5}">
                      <a16:colId xmlns:a16="http://schemas.microsoft.com/office/drawing/2014/main" val="1513405222"/>
                    </a:ext>
                  </a:extLst>
                </a:gridCol>
                <a:gridCol w="1606645">
                  <a:extLst>
                    <a:ext uri="{9D8B030D-6E8A-4147-A177-3AD203B41FA5}">
                      <a16:colId xmlns:a16="http://schemas.microsoft.com/office/drawing/2014/main" val="340424041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4710798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Double 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double again gives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5451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1045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Double 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double again gives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1745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7608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Double 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double again gives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4624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26155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Double 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double again gives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68204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3745C453-DD98-4374-A4E4-9E0A79D7B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2507AECC-02C9-47E0-A6B1-083A95D2383F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345206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information given to answer the questions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9499AA-DB60-46AE-A76E-1F870E526D86}"/>
              </a:ext>
            </a:extLst>
          </p:cNvPr>
          <p:cNvGraphicFramePr>
            <a:graphicFrameLocks noGrp="1"/>
          </p:cNvGraphicFramePr>
          <p:nvPr/>
        </p:nvGraphicFramePr>
        <p:xfrm>
          <a:off x="4992032" y="3171211"/>
          <a:ext cx="2232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6913431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97082288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192583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8600415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8955727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626206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98563A-21EA-4E16-99BD-88E86189682B}"/>
              </a:ext>
            </a:extLst>
          </p:cNvPr>
          <p:cNvGraphicFramePr>
            <a:graphicFrameLocks noGrp="1"/>
          </p:cNvGraphicFramePr>
          <p:nvPr/>
        </p:nvGraphicFramePr>
        <p:xfrm>
          <a:off x="3858032" y="2393363"/>
          <a:ext cx="4500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65050858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62196269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167946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23649824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74984242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69838865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7909335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11239657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38942622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85038524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92798288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78401834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48305937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5468191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3846059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2187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E8A6455-3186-4367-AE02-2EFDFB66714A}"/>
              </a:ext>
            </a:extLst>
          </p:cNvPr>
          <p:cNvGraphicFramePr>
            <a:graphicFrameLocks noGrp="1"/>
          </p:cNvGraphicFramePr>
          <p:nvPr/>
        </p:nvGraphicFramePr>
        <p:xfrm>
          <a:off x="4992032" y="3949059"/>
          <a:ext cx="2232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6913431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97082288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192583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8600415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8955727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626206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9C3B1F5-380E-4525-9007-8B0D9D7B3543}"/>
              </a:ext>
            </a:extLst>
          </p:cNvPr>
          <p:cNvGraphicFramePr>
            <a:graphicFrameLocks noGrp="1"/>
          </p:cNvGraphicFramePr>
          <p:nvPr/>
        </p:nvGraphicFramePr>
        <p:xfrm>
          <a:off x="1932032" y="1615515"/>
          <a:ext cx="8352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2588816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6184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999388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36707929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8837678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04450406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56511554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50122295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8134327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17985896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90663824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82743477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3865055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55844907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07185683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72860318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7565486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83579840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93678844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4353505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6952597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3536208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03995733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08090905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80510198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34173887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5434176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19074017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23846059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21873"/>
                  </a:ext>
                </a:extLst>
              </a:tr>
            </a:tbl>
          </a:graphicData>
        </a:graphic>
      </p:graphicFrame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367B99DB-FBE7-4E94-ADFF-3D0F13D39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837D334D-F676-4920-9DF2-949A1A8E26C0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1662045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information given to answer the questions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9499AA-DB60-46AE-A76E-1F870E526D86}"/>
              </a:ext>
            </a:extLst>
          </p:cNvPr>
          <p:cNvGraphicFramePr>
            <a:graphicFrameLocks noGrp="1"/>
          </p:cNvGraphicFramePr>
          <p:nvPr/>
        </p:nvGraphicFramePr>
        <p:xfrm>
          <a:off x="4992032" y="3171211"/>
          <a:ext cx="2232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6913431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97082288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192583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8600415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8955727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626206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98563A-21EA-4E16-99BD-88E86189682B}"/>
              </a:ext>
            </a:extLst>
          </p:cNvPr>
          <p:cNvGraphicFramePr>
            <a:graphicFrameLocks noGrp="1"/>
          </p:cNvGraphicFramePr>
          <p:nvPr/>
        </p:nvGraphicFramePr>
        <p:xfrm>
          <a:off x="3858032" y="2393363"/>
          <a:ext cx="4500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65050858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62196269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167946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23649824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74984242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69838865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7909335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11239657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38942622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85038524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92798288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78401834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48305937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54681913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3846059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2187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E8A6455-3186-4367-AE02-2EFDFB66714A}"/>
              </a:ext>
            </a:extLst>
          </p:cNvPr>
          <p:cNvGraphicFramePr>
            <a:graphicFrameLocks noGrp="1"/>
          </p:cNvGraphicFramePr>
          <p:nvPr/>
        </p:nvGraphicFramePr>
        <p:xfrm>
          <a:off x="4992032" y="3949059"/>
          <a:ext cx="2232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6913431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97082288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192583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8600415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8955727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626206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9C3B1F5-380E-4525-9007-8B0D9D7B3543}"/>
              </a:ext>
            </a:extLst>
          </p:cNvPr>
          <p:cNvGraphicFramePr>
            <a:graphicFrameLocks noGrp="1"/>
          </p:cNvGraphicFramePr>
          <p:nvPr/>
        </p:nvGraphicFramePr>
        <p:xfrm>
          <a:off x="1932032" y="1615515"/>
          <a:ext cx="8352000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2588816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6184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999388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36707929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8837678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04450406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56511554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50122295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8134327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17985896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90663824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82743477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3865055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55844907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07185683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72860318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7565486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83579840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93678844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4353505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6952597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3536208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03995733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08090905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80510198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34173887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5434176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19074017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23846059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21873"/>
                  </a:ext>
                </a:extLst>
              </a:tr>
            </a:tbl>
          </a:graphicData>
        </a:graphic>
      </p:graphicFrame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B22309CF-BAA3-46F5-8934-19BE2D094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3DE2D2AD-3753-44CD-9D15-99C4091097CD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2287117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image below to solve the calculation.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267141-1AC5-4D29-BA5D-E25AF61EAE40}"/>
              </a:ext>
            </a:extLst>
          </p:cNvPr>
          <p:cNvGraphicFramePr>
            <a:graphicFrameLocks noGrp="1"/>
          </p:cNvGraphicFramePr>
          <p:nvPr/>
        </p:nvGraphicFramePr>
        <p:xfrm>
          <a:off x="4871425" y="4117061"/>
          <a:ext cx="224846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3623871887"/>
                    </a:ext>
                  </a:extLst>
                </a:gridCol>
                <a:gridCol w="282455">
                  <a:extLst>
                    <a:ext uri="{9D8B030D-6E8A-4147-A177-3AD203B41FA5}">
                      <a16:colId xmlns:a16="http://schemas.microsoft.com/office/drawing/2014/main" val="3457500218"/>
                    </a:ext>
                  </a:extLst>
                </a:gridCol>
                <a:gridCol w="454005">
                  <a:extLst>
                    <a:ext uri="{9D8B030D-6E8A-4147-A177-3AD203B41FA5}">
                      <a16:colId xmlns:a16="http://schemas.microsoft.com/office/drawing/2014/main" val="239213027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211135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5614007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1624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324BF5B-3CF1-4324-9182-9F4032BFAE03}"/>
              </a:ext>
            </a:extLst>
          </p:cNvPr>
          <p:cNvGrpSpPr/>
          <p:nvPr/>
        </p:nvGrpSpPr>
        <p:grpSpPr>
          <a:xfrm>
            <a:off x="4390614" y="1871996"/>
            <a:ext cx="670824" cy="670824"/>
            <a:chOff x="710024" y="3476687"/>
            <a:chExt cx="504000" cy="504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0B269F-028B-4000-87C1-EBA8FAECF856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FFC9E1-D142-4F63-A9E0-C3BE029B05B9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156AB7-FA01-4121-8501-8DC28E3AC864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45FF3C-DD24-4D9B-B14F-F85C7325F1E3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BC7ACB-5BB6-46D5-8814-8453D8359012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911E91-0DD0-47C1-8711-291A412BA424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11A35B-C263-4C7B-AFB7-EA922E0C71C9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BB21F9-4CC2-43E7-A8BD-96BB0F48A9A8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2B24FC-822F-485B-8E1F-51AE65CA6993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A07CD9-54B8-41B7-852F-C740D8D8CBE8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5C2CF5-2E6C-4BBD-81C5-BB998C39719F}"/>
              </a:ext>
            </a:extLst>
          </p:cNvPr>
          <p:cNvGrpSpPr/>
          <p:nvPr/>
        </p:nvGrpSpPr>
        <p:grpSpPr>
          <a:xfrm>
            <a:off x="5316203" y="1871996"/>
            <a:ext cx="670824" cy="670824"/>
            <a:chOff x="710024" y="3476687"/>
            <a:chExt cx="504000" cy="504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BD48C3F-1BD8-4ADF-ABFC-4544B4BA19D5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AEF2C7-D9BA-4D12-B158-A4DC594C4F69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16647B-308B-457F-8173-972565385457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F1EC242-A62D-407F-94EC-FE533E4E971F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7EB494-6559-42FD-B10F-D4A11BAA9874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C92F443-5427-470D-A677-16B71F896231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E51713A-EB41-4BA0-92F4-4D0529A03754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53AE10A-85FA-48F4-8331-5667CE6B8A77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C625B4-FD32-463B-A25D-4D5F22D89B9C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FCE12F2-2F98-4853-8C5E-BECAA87867BD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7CD856C-0437-48EB-BC73-BC0AB386011D}"/>
              </a:ext>
            </a:extLst>
          </p:cNvPr>
          <p:cNvGrpSpPr/>
          <p:nvPr/>
        </p:nvGrpSpPr>
        <p:grpSpPr>
          <a:xfrm>
            <a:off x="6241792" y="1871996"/>
            <a:ext cx="670824" cy="670824"/>
            <a:chOff x="710024" y="3476687"/>
            <a:chExt cx="504000" cy="504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D6A9CF-3299-475C-A2C1-EEF7C0A1FF89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B1137AB-8B56-4579-A6DB-CB988FEA246C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0EB618-02A6-4BA5-8FFC-48E43537DA58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56DD6C-0CDB-4C1E-8E35-32DEC514355D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0F3BAB2-1E0D-4501-9AFA-03D1618A56C2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79D2589-377E-4944-ACDB-901BDDAEE58F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C0BBCDD-A19D-44F3-B9D1-887339813DF6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3C9EEB2-BE07-4D50-B5CD-76365C4F1E89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2E75594-1257-45EE-BF0A-96A30DA23420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EFA3D6E-CF00-49E9-BE9A-87E598AE1CB4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2A6304E-542D-4A64-ACE4-0303F471D018}"/>
              </a:ext>
            </a:extLst>
          </p:cNvPr>
          <p:cNvGrpSpPr/>
          <p:nvPr/>
        </p:nvGrpSpPr>
        <p:grpSpPr>
          <a:xfrm>
            <a:off x="7167381" y="1871996"/>
            <a:ext cx="670824" cy="670824"/>
            <a:chOff x="710024" y="3476687"/>
            <a:chExt cx="504000" cy="504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58D3C5B-9120-4548-A0A3-01A4FD234BE0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56BC00E-1C8D-4D89-AEEC-C9C8D3E928E8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E6C9983-2BBB-436F-8055-0AD3B69CDE19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156F6AE-0127-44A1-8B1C-D2E4AFA99296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327A89B-BAB9-4261-9D8F-29920BEC905C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B0F0A65-51A5-413C-A979-900A613D418C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6F3CB99-D96E-4CF0-95EC-FA42CCC28DA2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1F36DE-CCFA-414A-8E7F-2F7A3AB544B5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BCA3326-FD18-4BFE-B4F6-7BFB21596971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EB78959-D11C-4D82-B63D-FF4432747DAA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4890664-86BD-4745-B6AF-DABF341390D6}"/>
              </a:ext>
            </a:extLst>
          </p:cNvPr>
          <p:cNvGrpSpPr/>
          <p:nvPr/>
        </p:nvGrpSpPr>
        <p:grpSpPr>
          <a:xfrm>
            <a:off x="4390614" y="2819365"/>
            <a:ext cx="670824" cy="670824"/>
            <a:chOff x="710024" y="3476687"/>
            <a:chExt cx="504000" cy="504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93C25D6-7B34-4E30-B4C0-1C9CD110B830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221A3A-65F1-4E9B-AA18-FBE234B568CE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DD94E45-B6D7-42D3-90B6-3C6CF705FBB0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834AE00-8241-4E9E-B0D8-19D3AF704783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B5E2AC3-BCFE-4195-B56B-2D24A58F2078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689DDDF-6CDD-4A59-997A-CFACE2D000BB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EAC6E43-EA5E-4F95-9005-F4F99EBB2DD1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AD0EA36-EE81-4EB1-8194-A054ECC0CA95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31E2B81-423B-457F-8CAC-CF6DAB124493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39280A1-DA3B-4B53-B216-F2149D0306CB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0021270-4AD7-454E-AFBB-682B44EDC382}"/>
              </a:ext>
            </a:extLst>
          </p:cNvPr>
          <p:cNvGrpSpPr/>
          <p:nvPr/>
        </p:nvGrpSpPr>
        <p:grpSpPr>
          <a:xfrm>
            <a:off x="5316203" y="2819365"/>
            <a:ext cx="670824" cy="670824"/>
            <a:chOff x="710024" y="3476687"/>
            <a:chExt cx="504000" cy="50400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48DFAFF-D18F-457A-8E81-6D35F912DA58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BFBF997-4994-4C03-B3CB-C796448328CD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317D2DF-7F28-486A-BBF9-5A4F12DA7F73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F9FBE63-4874-4D41-9DD4-E6ACB5EB51B5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228C6E2-6BF8-4FA1-AC18-507CE94FACC8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1188DEA-3105-4FA1-80B9-A9D0ADC9A951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00FA573-184F-4F4B-A6E6-8A9778B6EC3A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95B9F89-60F1-44F8-9F65-20105EB670E6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D5F419F-C70A-4311-9D41-B60471AB893D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0C1E4BE-C7B1-4D3B-AA8D-2D667789B31C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CF0F673-BF0A-4DF6-8D44-7DF8646FA8F2}"/>
              </a:ext>
            </a:extLst>
          </p:cNvPr>
          <p:cNvGrpSpPr/>
          <p:nvPr/>
        </p:nvGrpSpPr>
        <p:grpSpPr>
          <a:xfrm>
            <a:off x="6241792" y="2819365"/>
            <a:ext cx="670824" cy="670824"/>
            <a:chOff x="710024" y="3476687"/>
            <a:chExt cx="504000" cy="504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3CA84EC-9D03-484C-A47D-CB79F45EC448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2D6E11E-23F5-41B6-99B8-1E666BFC29F7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5F26D1E-ACA8-44D1-BF95-BA12567CC164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C9B4009-54F8-4B09-BA3A-F2314980E187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537C2F7-30EC-4E11-B609-190137D10842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07AB607-E0A2-4265-B60B-802869D93C23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1D1D19A-5061-4C7A-A62D-A19E177F64A8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819E1E7-1112-4CFE-8A8E-DE9D81C184E0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05E3C34-872F-425F-9494-420CB38754D8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3B953EE-86A9-4841-8A88-E7078BA2962B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F6BF753-C815-4F42-ABA8-88587B8C3B1C}"/>
              </a:ext>
            </a:extLst>
          </p:cNvPr>
          <p:cNvGrpSpPr/>
          <p:nvPr/>
        </p:nvGrpSpPr>
        <p:grpSpPr>
          <a:xfrm>
            <a:off x="7167381" y="2819365"/>
            <a:ext cx="670824" cy="670824"/>
            <a:chOff x="710024" y="3476687"/>
            <a:chExt cx="504000" cy="5040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C77B7C0-BB69-495A-B1E0-A2FD7F8366B1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57B3B60-FC5A-4D0B-BE12-B6C5F58FD561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B4E2A26-0573-411E-B7C2-CBA3C1981DF0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7D636CA-B2A3-49AB-BC5B-F7D19FE949CF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87BF437-B0AF-493E-A949-A0E4029AD9E8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5835066-3679-4082-8B57-6E7258F4631B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D27213E-D8CA-4117-8391-71C307741451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B74D828-C170-4141-B759-2959085B830C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7982581-8B1D-44F9-BD1F-44BA779E55BE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907EE2E-E9E7-484C-A58E-191F1BD7AEA8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99" name="Picture 98" descr="A close up of a sign&#10;&#10;Description generated with high confidence">
            <a:extLst>
              <a:ext uri="{FF2B5EF4-FFF2-40B4-BE49-F238E27FC236}">
                <a16:creationId xmlns:a16="http://schemas.microsoft.com/office/drawing/2014/main" id="{D7ED4033-E28A-42D3-990F-CB15CA694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00" name="TextBox 8">
            <a:extLst>
              <a:ext uri="{FF2B5EF4-FFF2-40B4-BE49-F238E27FC236}">
                <a16:creationId xmlns:a16="http://schemas.microsoft.com/office/drawing/2014/main" id="{FDC42434-3AA3-4177-9B52-7D7EE3EC7578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1655596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image below to solve the calculation.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267141-1AC5-4D29-BA5D-E25AF61EAE40}"/>
              </a:ext>
            </a:extLst>
          </p:cNvPr>
          <p:cNvGraphicFramePr>
            <a:graphicFrameLocks noGrp="1"/>
          </p:cNvGraphicFramePr>
          <p:nvPr/>
        </p:nvGraphicFramePr>
        <p:xfrm>
          <a:off x="4871425" y="4117061"/>
          <a:ext cx="224846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3623871887"/>
                    </a:ext>
                  </a:extLst>
                </a:gridCol>
                <a:gridCol w="282455">
                  <a:extLst>
                    <a:ext uri="{9D8B030D-6E8A-4147-A177-3AD203B41FA5}">
                      <a16:colId xmlns:a16="http://schemas.microsoft.com/office/drawing/2014/main" val="3457500218"/>
                    </a:ext>
                  </a:extLst>
                </a:gridCol>
                <a:gridCol w="454005">
                  <a:extLst>
                    <a:ext uri="{9D8B030D-6E8A-4147-A177-3AD203B41FA5}">
                      <a16:colId xmlns:a16="http://schemas.microsoft.com/office/drawing/2014/main" val="239213027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211135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5614007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1624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324BF5B-3CF1-4324-9182-9F4032BFAE03}"/>
              </a:ext>
            </a:extLst>
          </p:cNvPr>
          <p:cNvGrpSpPr/>
          <p:nvPr/>
        </p:nvGrpSpPr>
        <p:grpSpPr>
          <a:xfrm>
            <a:off x="4390614" y="1871996"/>
            <a:ext cx="670824" cy="670824"/>
            <a:chOff x="710024" y="3476687"/>
            <a:chExt cx="504000" cy="504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0B269F-028B-4000-87C1-EBA8FAECF856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FFC9E1-D142-4F63-A9E0-C3BE029B05B9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156AB7-FA01-4121-8501-8DC28E3AC864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45FF3C-DD24-4D9B-B14F-F85C7325F1E3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BC7ACB-5BB6-46D5-8814-8453D8359012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911E91-0DD0-47C1-8711-291A412BA424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11A35B-C263-4C7B-AFB7-EA922E0C71C9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BB21F9-4CC2-43E7-A8BD-96BB0F48A9A8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2B24FC-822F-485B-8E1F-51AE65CA6993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A07CD9-54B8-41B7-852F-C740D8D8CBE8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5C2CF5-2E6C-4BBD-81C5-BB998C39719F}"/>
              </a:ext>
            </a:extLst>
          </p:cNvPr>
          <p:cNvGrpSpPr/>
          <p:nvPr/>
        </p:nvGrpSpPr>
        <p:grpSpPr>
          <a:xfrm>
            <a:off x="5316203" y="1871996"/>
            <a:ext cx="670824" cy="670824"/>
            <a:chOff x="710024" y="3476687"/>
            <a:chExt cx="504000" cy="504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BD48C3F-1BD8-4ADF-ABFC-4544B4BA19D5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AEF2C7-D9BA-4D12-B158-A4DC594C4F69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16647B-308B-457F-8173-972565385457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F1EC242-A62D-407F-94EC-FE533E4E971F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7EB494-6559-42FD-B10F-D4A11BAA9874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C92F443-5427-470D-A677-16B71F896231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E51713A-EB41-4BA0-92F4-4D0529A03754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53AE10A-85FA-48F4-8331-5667CE6B8A77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C625B4-FD32-463B-A25D-4D5F22D89B9C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FCE12F2-2F98-4853-8C5E-BECAA87867BD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7CD856C-0437-48EB-BC73-BC0AB386011D}"/>
              </a:ext>
            </a:extLst>
          </p:cNvPr>
          <p:cNvGrpSpPr/>
          <p:nvPr/>
        </p:nvGrpSpPr>
        <p:grpSpPr>
          <a:xfrm>
            <a:off x="6241792" y="1871996"/>
            <a:ext cx="670824" cy="670824"/>
            <a:chOff x="710024" y="3476687"/>
            <a:chExt cx="504000" cy="504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D6A9CF-3299-475C-A2C1-EEF7C0A1FF89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B1137AB-8B56-4579-A6DB-CB988FEA246C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0EB618-02A6-4BA5-8FFC-48E43537DA58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56DD6C-0CDB-4C1E-8E35-32DEC514355D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0F3BAB2-1E0D-4501-9AFA-03D1618A56C2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79D2589-377E-4944-ACDB-901BDDAEE58F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C0BBCDD-A19D-44F3-B9D1-887339813DF6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3C9EEB2-BE07-4D50-B5CD-76365C4F1E89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2E75594-1257-45EE-BF0A-96A30DA23420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EFA3D6E-CF00-49E9-BE9A-87E598AE1CB4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2A6304E-542D-4A64-ACE4-0303F471D018}"/>
              </a:ext>
            </a:extLst>
          </p:cNvPr>
          <p:cNvGrpSpPr/>
          <p:nvPr/>
        </p:nvGrpSpPr>
        <p:grpSpPr>
          <a:xfrm>
            <a:off x="7167381" y="1871996"/>
            <a:ext cx="670824" cy="670824"/>
            <a:chOff x="710024" y="3476687"/>
            <a:chExt cx="504000" cy="504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58D3C5B-9120-4548-A0A3-01A4FD234BE0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56BC00E-1C8D-4D89-AEEC-C9C8D3E928E8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E6C9983-2BBB-436F-8055-0AD3B69CDE19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156F6AE-0127-44A1-8B1C-D2E4AFA99296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327A89B-BAB9-4261-9D8F-29920BEC905C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B0F0A65-51A5-413C-A979-900A613D418C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6F3CB99-D96E-4CF0-95EC-FA42CCC28DA2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1F36DE-CCFA-414A-8E7F-2F7A3AB544B5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BCA3326-FD18-4BFE-B4F6-7BFB21596971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EB78959-D11C-4D82-B63D-FF4432747DAA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4890664-86BD-4745-B6AF-DABF341390D6}"/>
              </a:ext>
            </a:extLst>
          </p:cNvPr>
          <p:cNvGrpSpPr/>
          <p:nvPr/>
        </p:nvGrpSpPr>
        <p:grpSpPr>
          <a:xfrm>
            <a:off x="4390614" y="2819365"/>
            <a:ext cx="670824" cy="670824"/>
            <a:chOff x="710024" y="3476687"/>
            <a:chExt cx="504000" cy="504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93C25D6-7B34-4E30-B4C0-1C9CD110B830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221A3A-65F1-4E9B-AA18-FBE234B568CE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DD94E45-B6D7-42D3-90B6-3C6CF705FBB0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834AE00-8241-4E9E-B0D8-19D3AF704783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B5E2AC3-BCFE-4195-B56B-2D24A58F2078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689DDDF-6CDD-4A59-997A-CFACE2D000BB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EAC6E43-EA5E-4F95-9005-F4F99EBB2DD1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AD0EA36-EE81-4EB1-8194-A054ECC0CA95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31E2B81-423B-457F-8CAC-CF6DAB124493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39280A1-DA3B-4B53-B216-F2149D0306CB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0021270-4AD7-454E-AFBB-682B44EDC382}"/>
              </a:ext>
            </a:extLst>
          </p:cNvPr>
          <p:cNvGrpSpPr/>
          <p:nvPr/>
        </p:nvGrpSpPr>
        <p:grpSpPr>
          <a:xfrm>
            <a:off x="5316203" y="2819365"/>
            <a:ext cx="670824" cy="670824"/>
            <a:chOff x="710024" y="3476687"/>
            <a:chExt cx="504000" cy="50400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48DFAFF-D18F-457A-8E81-6D35F912DA58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BFBF997-4994-4C03-B3CB-C796448328CD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317D2DF-7F28-486A-BBF9-5A4F12DA7F73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F9FBE63-4874-4D41-9DD4-E6ACB5EB51B5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228C6E2-6BF8-4FA1-AC18-507CE94FACC8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1188DEA-3105-4FA1-80B9-A9D0ADC9A951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00FA573-184F-4F4B-A6E6-8A9778B6EC3A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95B9F89-60F1-44F8-9F65-20105EB670E6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D5F419F-C70A-4311-9D41-B60471AB893D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0C1E4BE-C7B1-4D3B-AA8D-2D667789B31C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CF0F673-BF0A-4DF6-8D44-7DF8646FA8F2}"/>
              </a:ext>
            </a:extLst>
          </p:cNvPr>
          <p:cNvGrpSpPr/>
          <p:nvPr/>
        </p:nvGrpSpPr>
        <p:grpSpPr>
          <a:xfrm>
            <a:off x="6241792" y="2819365"/>
            <a:ext cx="670824" cy="670824"/>
            <a:chOff x="710024" y="3476687"/>
            <a:chExt cx="504000" cy="504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3CA84EC-9D03-484C-A47D-CB79F45EC448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2D6E11E-23F5-41B6-99B8-1E666BFC29F7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5F26D1E-ACA8-44D1-BF95-BA12567CC164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C9B4009-54F8-4B09-BA3A-F2314980E187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537C2F7-30EC-4E11-B609-190137D10842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07AB607-E0A2-4265-B60B-802869D93C23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1D1D19A-5061-4C7A-A62D-A19E177F64A8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819E1E7-1112-4CFE-8A8E-DE9D81C184E0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05E3C34-872F-425F-9494-420CB38754D8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3B953EE-86A9-4841-8A88-E7078BA2962B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F6BF753-C815-4F42-ABA8-88587B8C3B1C}"/>
              </a:ext>
            </a:extLst>
          </p:cNvPr>
          <p:cNvGrpSpPr/>
          <p:nvPr/>
        </p:nvGrpSpPr>
        <p:grpSpPr>
          <a:xfrm>
            <a:off x="7167381" y="2819365"/>
            <a:ext cx="670824" cy="670824"/>
            <a:chOff x="710024" y="3476687"/>
            <a:chExt cx="504000" cy="5040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C77B7C0-BB69-495A-B1E0-A2FD7F8366B1}"/>
                </a:ext>
              </a:extLst>
            </p:cNvPr>
            <p:cNvSpPr/>
            <p:nvPr/>
          </p:nvSpPr>
          <p:spPr>
            <a:xfrm>
              <a:off x="710024" y="3476687"/>
              <a:ext cx="504000" cy="504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57B3B60-FC5A-4D0B-BE12-B6C5F58FD561}"/>
                </a:ext>
              </a:extLst>
            </p:cNvPr>
            <p:cNvSpPr/>
            <p:nvPr/>
          </p:nvSpPr>
          <p:spPr>
            <a:xfrm>
              <a:off x="810148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B4E2A26-0573-411E-B7C2-CBA3C1981DF0}"/>
                </a:ext>
              </a:extLst>
            </p:cNvPr>
            <p:cNvSpPr/>
            <p:nvPr/>
          </p:nvSpPr>
          <p:spPr>
            <a:xfrm>
              <a:off x="926024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7D636CA-B2A3-49AB-BC5B-F7D19FE949CF}"/>
                </a:ext>
              </a:extLst>
            </p:cNvPr>
            <p:cNvSpPr/>
            <p:nvPr/>
          </p:nvSpPr>
          <p:spPr>
            <a:xfrm>
              <a:off x="1041183" y="357682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87BF437-B0AF-493E-A949-A0E4029AD9E8}"/>
                </a:ext>
              </a:extLst>
            </p:cNvPr>
            <p:cNvSpPr/>
            <p:nvPr/>
          </p:nvSpPr>
          <p:spPr>
            <a:xfrm>
              <a:off x="926024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5835066-3679-4082-8B57-6E7258F4631B}"/>
                </a:ext>
              </a:extLst>
            </p:cNvPr>
            <p:cNvSpPr/>
            <p:nvPr/>
          </p:nvSpPr>
          <p:spPr>
            <a:xfrm>
              <a:off x="1041183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D27213E-D8CA-4117-8391-71C307741451}"/>
                </a:ext>
              </a:extLst>
            </p:cNvPr>
            <p:cNvSpPr/>
            <p:nvPr/>
          </p:nvSpPr>
          <p:spPr>
            <a:xfrm>
              <a:off x="926024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B74D828-C170-4141-B759-2959085B830C}"/>
                </a:ext>
              </a:extLst>
            </p:cNvPr>
            <p:cNvSpPr/>
            <p:nvPr/>
          </p:nvSpPr>
          <p:spPr>
            <a:xfrm>
              <a:off x="810148" y="3692687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7982581-8B1D-44F9-BD1F-44BA779E55BE}"/>
                </a:ext>
              </a:extLst>
            </p:cNvPr>
            <p:cNvSpPr/>
            <p:nvPr/>
          </p:nvSpPr>
          <p:spPr>
            <a:xfrm>
              <a:off x="810148" y="3807588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907EE2E-E9E7-484C-A58E-191F1BD7AEA8}"/>
                </a:ext>
              </a:extLst>
            </p:cNvPr>
            <p:cNvSpPr/>
            <p:nvPr/>
          </p:nvSpPr>
          <p:spPr>
            <a:xfrm>
              <a:off x="1041183" y="3803042"/>
              <a:ext cx="72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99" name="Picture 98" descr="A close up of a sign&#10;&#10;Description generated with high confidence">
            <a:extLst>
              <a:ext uri="{FF2B5EF4-FFF2-40B4-BE49-F238E27FC236}">
                <a16:creationId xmlns:a16="http://schemas.microsoft.com/office/drawing/2014/main" id="{C0B4DDB6-76DE-46BE-844A-460DD283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00" name="TextBox 8">
            <a:extLst>
              <a:ext uri="{FF2B5EF4-FFF2-40B4-BE49-F238E27FC236}">
                <a16:creationId xmlns:a16="http://schemas.microsoft.com/office/drawing/2014/main" id="{FC173EB6-6916-45D6-BDE1-A813CF2F57A6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1135951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calculation is the odd one out?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A61EE874-6913-4D48-AD65-C07CC78F9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B0D5B5C-CE02-4793-95D2-DE28343A429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753889-4B75-4A57-9C57-DAD682932D0C}"/>
              </a:ext>
            </a:extLst>
          </p:cNvPr>
          <p:cNvSpPr/>
          <p:nvPr/>
        </p:nvSpPr>
        <p:spPr>
          <a:xfrm>
            <a:off x="3967176" y="1299281"/>
            <a:ext cx="4257651" cy="58592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 + 7 + 7 + 7 + 7 + 7 + 7 + 7 = 56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662942-E934-46A2-9BEA-19973549799E}"/>
              </a:ext>
            </a:extLst>
          </p:cNvPr>
          <p:cNvGrpSpPr/>
          <p:nvPr/>
        </p:nvGrpSpPr>
        <p:grpSpPr>
          <a:xfrm>
            <a:off x="6917261" y="2152238"/>
            <a:ext cx="3068109" cy="2144268"/>
            <a:chOff x="5217770" y="2577108"/>
            <a:chExt cx="3068109" cy="21442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6C77AD-1B47-4B75-9E4E-966252887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3980" y="2577108"/>
              <a:ext cx="506420" cy="101284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E8043C-6FA7-458A-A783-92C82F37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1720" y="2577108"/>
              <a:ext cx="506420" cy="101284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A36C2-9609-4462-ADD4-D592C1D49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9459" y="2577108"/>
              <a:ext cx="506420" cy="101284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2F2AE6-7380-472F-AA12-EF38012D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6240" y="2577108"/>
              <a:ext cx="506420" cy="101284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8114AD3-014B-4641-9563-E250E4EDA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7770" y="3708535"/>
              <a:ext cx="506420" cy="101284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96C4AF7-1683-42E9-BA86-501FAB5B7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5510" y="3708535"/>
              <a:ext cx="506420" cy="101284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DDA05C0-3EDB-4588-9C30-63A0C25D7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3250" y="3708535"/>
              <a:ext cx="506420" cy="101284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3F2C723-395E-4FF6-9AF8-7A6285FF8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0989" y="3708535"/>
              <a:ext cx="506420" cy="101284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5B4F1C2-8EE1-4372-B742-E9FB7AE1B856}"/>
              </a:ext>
            </a:extLst>
          </p:cNvPr>
          <p:cNvSpPr txBox="1"/>
          <p:nvPr/>
        </p:nvSpPr>
        <p:spPr>
          <a:xfrm>
            <a:off x="3452021" y="1407578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8F6EBE-85EB-4CDB-B776-151474D43CA1}"/>
              </a:ext>
            </a:extLst>
          </p:cNvPr>
          <p:cNvSpPr txBox="1"/>
          <p:nvPr/>
        </p:nvSpPr>
        <p:spPr>
          <a:xfrm>
            <a:off x="6414984" y="2305979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60C3F4-6170-47F9-98B3-94B2A6544450}"/>
              </a:ext>
            </a:extLst>
          </p:cNvPr>
          <p:cNvSpPr txBox="1"/>
          <p:nvPr/>
        </p:nvSpPr>
        <p:spPr>
          <a:xfrm>
            <a:off x="4070204" y="439551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D.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2BD9811-CADE-4489-99C8-AA025C346ADB}"/>
              </a:ext>
            </a:extLst>
          </p:cNvPr>
          <p:cNvSpPr/>
          <p:nvPr/>
        </p:nvSpPr>
        <p:spPr>
          <a:xfrm>
            <a:off x="4582249" y="4296506"/>
            <a:ext cx="2059709" cy="58592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 x 6 = 48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1" name="Table 24">
            <a:extLst>
              <a:ext uri="{FF2B5EF4-FFF2-40B4-BE49-F238E27FC236}">
                <a16:creationId xmlns:a16="http://schemas.microsoft.com/office/drawing/2014/main" id="{BBD40D4D-565A-4DEA-AFDE-EF3001224502}"/>
              </a:ext>
            </a:extLst>
          </p:cNvPr>
          <p:cNvGraphicFramePr>
            <a:graphicFrameLocks noGrp="1"/>
          </p:cNvGraphicFramePr>
          <p:nvPr/>
        </p:nvGraphicFramePr>
        <p:xfrm>
          <a:off x="2679151" y="2084309"/>
          <a:ext cx="2136610" cy="1895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230">
                  <a:extLst>
                    <a:ext uri="{9D8B030D-6E8A-4147-A177-3AD203B41FA5}">
                      <a16:colId xmlns:a16="http://schemas.microsoft.com/office/drawing/2014/main" val="1316783389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1220409463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996703266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2438473335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1295820049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3053638563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518791311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47196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45321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390300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292481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896373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83852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66598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87215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09CCF119-19C8-4AF2-A1CE-CB8C1075965C}"/>
              </a:ext>
            </a:extLst>
          </p:cNvPr>
          <p:cNvSpPr txBox="1"/>
          <p:nvPr/>
        </p:nvSpPr>
        <p:spPr>
          <a:xfrm>
            <a:off x="2209040" y="2303046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1340718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calculation is the odd one out?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 is the odd one out because…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A61EE874-6913-4D48-AD65-C07CC78F9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B0D5B5C-CE02-4793-95D2-DE28343A429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753889-4B75-4A57-9C57-DAD682932D0C}"/>
              </a:ext>
            </a:extLst>
          </p:cNvPr>
          <p:cNvSpPr/>
          <p:nvPr/>
        </p:nvSpPr>
        <p:spPr>
          <a:xfrm>
            <a:off x="3967176" y="1299281"/>
            <a:ext cx="4257651" cy="58592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 + 7 + 7 + 7 + 7 + 7 + 7 + 7 = 56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662942-E934-46A2-9BEA-19973549799E}"/>
              </a:ext>
            </a:extLst>
          </p:cNvPr>
          <p:cNvGrpSpPr/>
          <p:nvPr/>
        </p:nvGrpSpPr>
        <p:grpSpPr>
          <a:xfrm>
            <a:off x="6917261" y="2152238"/>
            <a:ext cx="3068109" cy="2144268"/>
            <a:chOff x="5217770" y="2577108"/>
            <a:chExt cx="3068109" cy="21442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6C77AD-1B47-4B75-9E4E-966252887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3980" y="2577108"/>
              <a:ext cx="506420" cy="101284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E8043C-6FA7-458A-A783-92C82F37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1720" y="2577108"/>
              <a:ext cx="506420" cy="101284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A36C2-9609-4462-ADD4-D592C1D49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9459" y="2577108"/>
              <a:ext cx="506420" cy="101284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2F2AE6-7380-472F-AA12-EF38012D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6240" y="2577108"/>
              <a:ext cx="506420" cy="101284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8114AD3-014B-4641-9563-E250E4EDA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7770" y="3708535"/>
              <a:ext cx="506420" cy="101284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96C4AF7-1683-42E9-BA86-501FAB5B7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5510" y="3708535"/>
              <a:ext cx="506420" cy="101284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DDA05C0-3EDB-4588-9C30-63A0C25D7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3250" y="3708535"/>
              <a:ext cx="506420" cy="101284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3F2C723-395E-4FF6-9AF8-7A6285FF8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0989" y="3708535"/>
              <a:ext cx="506420" cy="1012841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5ECDED-328A-4969-8538-7CD213C2F294}"/>
              </a:ext>
            </a:extLst>
          </p:cNvPr>
          <p:cNvSpPr/>
          <p:nvPr/>
        </p:nvSpPr>
        <p:spPr>
          <a:xfrm>
            <a:off x="4582249" y="4296506"/>
            <a:ext cx="2059709" cy="58592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 x 6 = 48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24">
            <a:extLst>
              <a:ext uri="{FF2B5EF4-FFF2-40B4-BE49-F238E27FC236}">
                <a16:creationId xmlns:a16="http://schemas.microsoft.com/office/drawing/2014/main" id="{523A54E3-58ED-4CF6-A2BE-E2AF1907F910}"/>
              </a:ext>
            </a:extLst>
          </p:cNvPr>
          <p:cNvGraphicFramePr>
            <a:graphicFrameLocks noGrp="1"/>
          </p:cNvGraphicFramePr>
          <p:nvPr/>
        </p:nvGraphicFramePr>
        <p:xfrm>
          <a:off x="2679151" y="2084309"/>
          <a:ext cx="2136610" cy="1895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230">
                  <a:extLst>
                    <a:ext uri="{9D8B030D-6E8A-4147-A177-3AD203B41FA5}">
                      <a16:colId xmlns:a16="http://schemas.microsoft.com/office/drawing/2014/main" val="1316783389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1220409463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996703266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2438473335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1295820049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3053638563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518791311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47196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45321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390300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292481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896373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83852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66598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8721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5B4F1C2-8EE1-4372-B742-E9FB7AE1B856}"/>
              </a:ext>
            </a:extLst>
          </p:cNvPr>
          <p:cNvSpPr txBox="1"/>
          <p:nvPr/>
        </p:nvSpPr>
        <p:spPr>
          <a:xfrm>
            <a:off x="3452021" y="1407578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10C566-CC63-4DA7-A3B7-E6DA8257D4D8}"/>
              </a:ext>
            </a:extLst>
          </p:cNvPr>
          <p:cNvSpPr txBox="1"/>
          <p:nvPr/>
        </p:nvSpPr>
        <p:spPr>
          <a:xfrm>
            <a:off x="2209040" y="2303046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8F6EBE-85EB-4CDB-B776-151474D43CA1}"/>
              </a:ext>
            </a:extLst>
          </p:cNvPr>
          <p:cNvSpPr txBox="1"/>
          <p:nvPr/>
        </p:nvSpPr>
        <p:spPr>
          <a:xfrm>
            <a:off x="6414984" y="2305979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60C3F4-6170-47F9-98B3-94B2A6544450}"/>
              </a:ext>
            </a:extLst>
          </p:cNvPr>
          <p:cNvSpPr txBox="1"/>
          <p:nvPr/>
        </p:nvSpPr>
        <p:spPr>
          <a:xfrm>
            <a:off x="4070204" y="439551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095086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calculation is the odd one out?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 is the odd one out because A, C and B all represent 8 x 7 = 56 whereas D represents 8 x 6 = 48.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A61EE874-6913-4D48-AD65-C07CC78F9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B0D5B5C-CE02-4793-95D2-DE28343A429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753889-4B75-4A57-9C57-DAD682932D0C}"/>
              </a:ext>
            </a:extLst>
          </p:cNvPr>
          <p:cNvSpPr/>
          <p:nvPr/>
        </p:nvSpPr>
        <p:spPr>
          <a:xfrm>
            <a:off x="3967176" y="1299281"/>
            <a:ext cx="4257651" cy="58592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 + 7 + 7 + 7 + 7 + 7 + 7 + 7 = 56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662942-E934-46A2-9BEA-19973549799E}"/>
              </a:ext>
            </a:extLst>
          </p:cNvPr>
          <p:cNvGrpSpPr/>
          <p:nvPr/>
        </p:nvGrpSpPr>
        <p:grpSpPr>
          <a:xfrm>
            <a:off x="6917261" y="2152238"/>
            <a:ext cx="3068109" cy="2144268"/>
            <a:chOff x="5217770" y="2577108"/>
            <a:chExt cx="3068109" cy="21442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6C77AD-1B47-4B75-9E4E-966252887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3980" y="2577108"/>
              <a:ext cx="506420" cy="101284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E8043C-6FA7-458A-A783-92C82F37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1720" y="2577108"/>
              <a:ext cx="506420" cy="101284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A36C2-9609-4462-ADD4-D592C1D49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9459" y="2577108"/>
              <a:ext cx="506420" cy="101284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2F2AE6-7380-472F-AA12-EF38012D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6240" y="2577108"/>
              <a:ext cx="506420" cy="101284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8114AD3-014B-4641-9563-E250E4EDA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7770" y="3708535"/>
              <a:ext cx="506420" cy="101284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96C4AF7-1683-42E9-BA86-501FAB5B7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5510" y="3708535"/>
              <a:ext cx="506420" cy="101284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DDA05C0-3EDB-4588-9C30-63A0C25D7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3250" y="3708535"/>
              <a:ext cx="506420" cy="101284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3F2C723-395E-4FF6-9AF8-7A6285FF8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0989" y="3708535"/>
              <a:ext cx="506420" cy="1012841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5ECDED-328A-4969-8538-7CD213C2F294}"/>
              </a:ext>
            </a:extLst>
          </p:cNvPr>
          <p:cNvSpPr/>
          <p:nvPr/>
        </p:nvSpPr>
        <p:spPr>
          <a:xfrm>
            <a:off x="4582249" y="4296506"/>
            <a:ext cx="2059709" cy="58592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 x 6 = 48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24">
            <a:extLst>
              <a:ext uri="{FF2B5EF4-FFF2-40B4-BE49-F238E27FC236}">
                <a16:creationId xmlns:a16="http://schemas.microsoft.com/office/drawing/2014/main" id="{523A54E3-58ED-4CF6-A2BE-E2AF1907F910}"/>
              </a:ext>
            </a:extLst>
          </p:cNvPr>
          <p:cNvGraphicFramePr>
            <a:graphicFrameLocks noGrp="1"/>
          </p:cNvGraphicFramePr>
          <p:nvPr/>
        </p:nvGraphicFramePr>
        <p:xfrm>
          <a:off x="2679151" y="2084309"/>
          <a:ext cx="2136610" cy="1895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230">
                  <a:extLst>
                    <a:ext uri="{9D8B030D-6E8A-4147-A177-3AD203B41FA5}">
                      <a16:colId xmlns:a16="http://schemas.microsoft.com/office/drawing/2014/main" val="1316783389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1220409463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996703266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2438473335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1295820049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3053638563"/>
                    </a:ext>
                  </a:extLst>
                </a:gridCol>
                <a:gridCol w="305230">
                  <a:extLst>
                    <a:ext uri="{9D8B030D-6E8A-4147-A177-3AD203B41FA5}">
                      <a16:colId xmlns:a16="http://schemas.microsoft.com/office/drawing/2014/main" val="518791311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47196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45321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390300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292481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896373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83852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66598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8721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5B4F1C2-8EE1-4372-B742-E9FB7AE1B856}"/>
              </a:ext>
            </a:extLst>
          </p:cNvPr>
          <p:cNvSpPr txBox="1"/>
          <p:nvPr/>
        </p:nvSpPr>
        <p:spPr>
          <a:xfrm>
            <a:off x="3452021" y="1407578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10C566-CC63-4DA7-A3B7-E6DA8257D4D8}"/>
              </a:ext>
            </a:extLst>
          </p:cNvPr>
          <p:cNvSpPr txBox="1"/>
          <p:nvPr/>
        </p:nvSpPr>
        <p:spPr>
          <a:xfrm>
            <a:off x="2209040" y="2303046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8F6EBE-85EB-4CDB-B776-151474D43CA1}"/>
              </a:ext>
            </a:extLst>
          </p:cNvPr>
          <p:cNvSpPr txBox="1"/>
          <p:nvPr/>
        </p:nvSpPr>
        <p:spPr>
          <a:xfrm>
            <a:off x="6414984" y="2305979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60C3F4-6170-47F9-98B3-94B2A6544450}"/>
              </a:ext>
            </a:extLst>
          </p:cNvPr>
          <p:cNvSpPr txBox="1"/>
          <p:nvPr/>
        </p:nvSpPr>
        <p:spPr>
          <a:xfrm>
            <a:off x="4070204" y="439551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3081994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digit cards, complete the number sentences below.</a:t>
            </a:r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A61EE874-6913-4D48-AD65-C07CC78F9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B0D5B5C-CE02-4793-95D2-DE28343A429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4D3378C-F538-480F-8C50-B9AA629A1A19}"/>
              </a:ext>
            </a:extLst>
          </p:cNvPr>
          <p:cNvGraphicFramePr>
            <a:graphicFrameLocks noGrp="1"/>
          </p:cNvGraphicFramePr>
          <p:nvPr/>
        </p:nvGraphicFramePr>
        <p:xfrm>
          <a:off x="4379143" y="1397000"/>
          <a:ext cx="360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1446616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127081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161777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640069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2859367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3014933"/>
                  </a:ext>
                </a:extLst>
              </a:tr>
            </a:tbl>
          </a:graphicData>
        </a:graphic>
      </p:graphicFrame>
      <p:graphicFrame>
        <p:nvGraphicFramePr>
          <p:cNvPr id="25" name="Table 6">
            <a:extLst>
              <a:ext uri="{FF2B5EF4-FFF2-40B4-BE49-F238E27FC236}">
                <a16:creationId xmlns:a16="http://schemas.microsoft.com/office/drawing/2014/main" id="{B0EB8F20-010C-4A54-B9D2-A2E432F75BE9}"/>
              </a:ext>
            </a:extLst>
          </p:cNvPr>
          <p:cNvGraphicFramePr>
            <a:graphicFrameLocks noGrp="1"/>
          </p:cNvGraphicFramePr>
          <p:nvPr/>
        </p:nvGraphicFramePr>
        <p:xfrm>
          <a:off x="3659143" y="2521613"/>
          <a:ext cx="504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1446616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127081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161777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640069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2859367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673542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7860470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 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301493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1D684EA9-1006-4171-B2F8-FEE236ADADDF}"/>
              </a:ext>
            </a:extLst>
          </p:cNvPr>
          <p:cNvGraphicFramePr>
            <a:graphicFrameLocks noGrp="1"/>
          </p:cNvGraphicFramePr>
          <p:nvPr/>
        </p:nvGraphicFramePr>
        <p:xfrm>
          <a:off x="2939143" y="3646226"/>
          <a:ext cx="648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1446616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127081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161777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5735964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806949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61425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929281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640069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2859367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301493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87E282C-0C00-47DC-8144-1FFCD4BD70DE}"/>
              </a:ext>
            </a:extLst>
          </p:cNvPr>
          <p:cNvGrpSpPr/>
          <p:nvPr/>
        </p:nvGrpSpPr>
        <p:grpSpPr>
          <a:xfrm>
            <a:off x="4119297" y="4814239"/>
            <a:ext cx="3953406" cy="775932"/>
            <a:chOff x="2432462" y="4661840"/>
            <a:chExt cx="3953406" cy="77593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4039AB-8699-4963-B78C-FDA171851785}"/>
                </a:ext>
              </a:extLst>
            </p:cNvPr>
            <p:cNvSpPr/>
            <p:nvPr/>
          </p:nvSpPr>
          <p:spPr>
            <a:xfrm>
              <a:off x="2432462" y="4661840"/>
              <a:ext cx="752104" cy="775932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8D9839C-5970-4659-B082-DEDFA2E26BCD}"/>
                </a:ext>
              </a:extLst>
            </p:cNvPr>
            <p:cNvSpPr/>
            <p:nvPr/>
          </p:nvSpPr>
          <p:spPr>
            <a:xfrm>
              <a:off x="4033113" y="4661840"/>
              <a:ext cx="752104" cy="775932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1EB3AC1-1A96-4128-B417-4CCA9A81820F}"/>
                </a:ext>
              </a:extLst>
            </p:cNvPr>
            <p:cNvSpPr/>
            <p:nvPr/>
          </p:nvSpPr>
          <p:spPr>
            <a:xfrm>
              <a:off x="5633764" y="4661840"/>
              <a:ext cx="752104" cy="775932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76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DEA548-10F3-4C98-B050-0164D6B12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431295" y="423796"/>
            <a:ext cx="117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Has this representation been doubled?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A7985B-44EB-499E-95FF-2F4CD08892FC}"/>
              </a:ext>
            </a:extLst>
          </p:cNvPr>
          <p:cNvSpPr txBox="1"/>
          <p:nvPr/>
        </p:nvSpPr>
        <p:spPr>
          <a:xfrm>
            <a:off x="186786" y="5170239"/>
            <a:ext cx="1176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1922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digit cards, complete the number sentences below.</a:t>
            </a:r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A61EE874-6913-4D48-AD65-C07CC78F9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BB0D5B5C-CE02-4793-95D2-DE28343A429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4D3378C-F538-480F-8C50-B9AA629A1A19}"/>
              </a:ext>
            </a:extLst>
          </p:cNvPr>
          <p:cNvGraphicFramePr>
            <a:graphicFrameLocks noGrp="1"/>
          </p:cNvGraphicFramePr>
          <p:nvPr/>
        </p:nvGraphicFramePr>
        <p:xfrm>
          <a:off x="4379143" y="1397000"/>
          <a:ext cx="360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1446616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127081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161777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640069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2859367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3014933"/>
                  </a:ext>
                </a:extLst>
              </a:tr>
            </a:tbl>
          </a:graphicData>
        </a:graphic>
      </p:graphicFrame>
      <p:graphicFrame>
        <p:nvGraphicFramePr>
          <p:cNvPr id="25" name="Table 6">
            <a:extLst>
              <a:ext uri="{FF2B5EF4-FFF2-40B4-BE49-F238E27FC236}">
                <a16:creationId xmlns:a16="http://schemas.microsoft.com/office/drawing/2014/main" id="{B0EB8F20-010C-4A54-B9D2-A2E432F75BE9}"/>
              </a:ext>
            </a:extLst>
          </p:cNvPr>
          <p:cNvGraphicFramePr>
            <a:graphicFrameLocks noGrp="1"/>
          </p:cNvGraphicFramePr>
          <p:nvPr/>
        </p:nvGraphicFramePr>
        <p:xfrm>
          <a:off x="3659143" y="2521613"/>
          <a:ext cx="504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1446616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127081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161777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640069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2859367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673542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7860470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 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3014933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1D684EA9-1006-4171-B2F8-FEE236ADADDF}"/>
              </a:ext>
            </a:extLst>
          </p:cNvPr>
          <p:cNvGraphicFramePr>
            <a:graphicFrameLocks noGrp="1"/>
          </p:cNvGraphicFramePr>
          <p:nvPr/>
        </p:nvGraphicFramePr>
        <p:xfrm>
          <a:off x="2939143" y="3646226"/>
          <a:ext cx="648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1446616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127081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161777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5735964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806949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61425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929281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640069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2859367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301493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87E282C-0C00-47DC-8144-1FFCD4BD70DE}"/>
              </a:ext>
            </a:extLst>
          </p:cNvPr>
          <p:cNvGrpSpPr/>
          <p:nvPr/>
        </p:nvGrpSpPr>
        <p:grpSpPr>
          <a:xfrm>
            <a:off x="4119297" y="4814239"/>
            <a:ext cx="3953406" cy="775932"/>
            <a:chOff x="2432462" y="4661840"/>
            <a:chExt cx="3953406" cy="775932"/>
          </a:xfrm>
          <a:solidFill>
            <a:schemeClr val="bg2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4039AB-8699-4963-B78C-FDA171851785}"/>
                </a:ext>
              </a:extLst>
            </p:cNvPr>
            <p:cNvSpPr/>
            <p:nvPr/>
          </p:nvSpPr>
          <p:spPr>
            <a:xfrm>
              <a:off x="2432462" y="4661840"/>
              <a:ext cx="752104" cy="775932"/>
            </a:xfrm>
            <a:prstGeom prst="roundRect">
              <a:avLst/>
            </a:prstGeom>
            <a:grp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4</a:t>
              </a:r>
              <a:endPara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8D9839C-5970-4659-B082-DEDFA2E26BCD}"/>
                </a:ext>
              </a:extLst>
            </p:cNvPr>
            <p:cNvSpPr/>
            <p:nvPr/>
          </p:nvSpPr>
          <p:spPr>
            <a:xfrm>
              <a:off x="4033113" y="4661840"/>
              <a:ext cx="752104" cy="775932"/>
            </a:xfrm>
            <a:prstGeom prst="roundRect">
              <a:avLst/>
            </a:prstGeom>
            <a:grp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  <a:endPara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1EB3AC1-1A96-4128-B417-4CCA9A81820F}"/>
                </a:ext>
              </a:extLst>
            </p:cNvPr>
            <p:cNvSpPr/>
            <p:nvPr/>
          </p:nvSpPr>
          <p:spPr>
            <a:xfrm>
              <a:off x="5633764" y="4661840"/>
              <a:ext cx="752104" cy="775932"/>
            </a:xfrm>
            <a:prstGeom prst="roundRect">
              <a:avLst/>
            </a:prstGeom>
            <a:grp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GB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564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7433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8294856" y="1490800"/>
            <a:ext cx="369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9FE6C6-E352-46AC-B5FA-9451BC6C8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85" t="21902" r="35851" b="6362"/>
          <a:stretch/>
        </p:blipFill>
        <p:spPr>
          <a:xfrm>
            <a:off x="3391710" y="1140639"/>
            <a:ext cx="3923489" cy="55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4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CED6BB-771F-4798-A4D1-F4E5F3257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E2D7404-35B5-42CB-A6C2-1B0C0E57AE5F}"/>
              </a:ext>
            </a:extLst>
          </p:cNvPr>
          <p:cNvSpPr/>
          <p:nvPr/>
        </p:nvSpPr>
        <p:spPr>
          <a:xfrm>
            <a:off x="1949534" y="3248317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B2C8E2F-88DE-412A-B92E-53DD796567D1}"/>
              </a:ext>
            </a:extLst>
          </p:cNvPr>
          <p:cNvSpPr/>
          <p:nvPr/>
        </p:nvSpPr>
        <p:spPr>
          <a:xfrm>
            <a:off x="3709992" y="3248317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2DAB7-0ABD-4C5A-98CD-07149C61731E}"/>
              </a:ext>
            </a:extLst>
          </p:cNvPr>
          <p:cNvSpPr txBox="1"/>
          <p:nvPr/>
        </p:nvSpPr>
        <p:spPr>
          <a:xfrm>
            <a:off x="6886957" y="3137079"/>
            <a:ext cx="462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1 is 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1DDCE-05B7-42AC-89D0-B40D7DD3C3C6}"/>
              </a:ext>
            </a:extLst>
          </p:cNvPr>
          <p:cNvSpPr txBox="1"/>
          <p:nvPr/>
        </p:nvSpPr>
        <p:spPr>
          <a:xfrm>
            <a:off x="9329489" y="3055858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127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9AEA8F-AF88-40C0-B7AB-C9A4D2A28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6886957" y="3137079"/>
            <a:ext cx="462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2 is _______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2D7404-35B5-42CB-A6C2-1B0C0E57AE5F}"/>
              </a:ext>
            </a:extLst>
          </p:cNvPr>
          <p:cNvSpPr/>
          <p:nvPr/>
        </p:nvSpPr>
        <p:spPr>
          <a:xfrm>
            <a:off x="1769533" y="2739968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A9CF41-C449-4D29-95BF-61501FB98B44}"/>
              </a:ext>
            </a:extLst>
          </p:cNvPr>
          <p:cNvSpPr txBox="1"/>
          <p:nvPr/>
        </p:nvSpPr>
        <p:spPr>
          <a:xfrm>
            <a:off x="9398314" y="3055858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513DA4-CF2C-450E-A908-8C4198B586C2}"/>
              </a:ext>
            </a:extLst>
          </p:cNvPr>
          <p:cNvSpPr/>
          <p:nvPr/>
        </p:nvSpPr>
        <p:spPr>
          <a:xfrm>
            <a:off x="2121477" y="3825299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65AD025-FE4B-4D67-A5D7-EDA619B68E8E}"/>
              </a:ext>
            </a:extLst>
          </p:cNvPr>
          <p:cNvSpPr/>
          <p:nvPr/>
        </p:nvSpPr>
        <p:spPr>
          <a:xfrm>
            <a:off x="3852498" y="2739968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361A54A-A3F9-4BDC-A4B7-2E1EE019B5BF}"/>
              </a:ext>
            </a:extLst>
          </p:cNvPr>
          <p:cNvSpPr/>
          <p:nvPr/>
        </p:nvSpPr>
        <p:spPr>
          <a:xfrm>
            <a:off x="3517191" y="3825299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111D0E-EB73-48D3-AA01-858A01B1F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4052175-4B3E-449A-B4DA-1953076A6D03}"/>
              </a:ext>
            </a:extLst>
          </p:cNvPr>
          <p:cNvGrpSpPr/>
          <p:nvPr/>
        </p:nvGrpSpPr>
        <p:grpSpPr>
          <a:xfrm>
            <a:off x="1616092" y="1758909"/>
            <a:ext cx="1349740" cy="3340181"/>
            <a:chOff x="1530443" y="1674271"/>
            <a:chExt cx="1502677" cy="369785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E2D7404-35B5-42CB-A6C2-1B0C0E57AE5F}"/>
                </a:ext>
              </a:extLst>
            </p:cNvPr>
            <p:cNvSpPr/>
            <p:nvPr/>
          </p:nvSpPr>
          <p:spPr>
            <a:xfrm>
              <a:off x="1591441" y="4106565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513DA4-CF2C-450E-A908-8C4198B586C2}"/>
                </a:ext>
              </a:extLst>
            </p:cNvPr>
            <p:cNvSpPr/>
            <p:nvPr/>
          </p:nvSpPr>
          <p:spPr>
            <a:xfrm>
              <a:off x="2335667" y="4757031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3FBF9F-8990-401A-B6A8-E6BEBF30D01E}"/>
                </a:ext>
              </a:extLst>
            </p:cNvPr>
            <p:cNvSpPr/>
            <p:nvPr/>
          </p:nvSpPr>
          <p:spPr>
            <a:xfrm>
              <a:off x="1530443" y="314474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826D5B7-AB8F-4636-BF44-5998826BE970}"/>
                </a:ext>
              </a:extLst>
            </p:cNvPr>
            <p:cNvSpPr/>
            <p:nvPr/>
          </p:nvSpPr>
          <p:spPr>
            <a:xfrm>
              <a:off x="2328117" y="3746242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96451B0-C8F1-40FE-A798-4B9DBD223ED5}"/>
                </a:ext>
              </a:extLst>
            </p:cNvPr>
            <p:cNvSpPr/>
            <p:nvPr/>
          </p:nvSpPr>
          <p:spPr>
            <a:xfrm>
              <a:off x="1683624" y="222649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F18CA-F446-43EF-AF04-31C0379BA455}"/>
                </a:ext>
              </a:extLst>
            </p:cNvPr>
            <p:cNvSpPr/>
            <p:nvPr/>
          </p:nvSpPr>
          <p:spPr>
            <a:xfrm>
              <a:off x="2419880" y="2822409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3D321E5-AA53-4653-8171-1F563725D2B9}"/>
                </a:ext>
              </a:extLst>
            </p:cNvPr>
            <p:cNvSpPr/>
            <p:nvPr/>
          </p:nvSpPr>
          <p:spPr>
            <a:xfrm>
              <a:off x="2367016" y="1674271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809309F-BF88-4D45-B955-17E1277DBD83}"/>
              </a:ext>
            </a:extLst>
          </p:cNvPr>
          <p:cNvGrpSpPr/>
          <p:nvPr/>
        </p:nvGrpSpPr>
        <p:grpSpPr>
          <a:xfrm flipH="1">
            <a:off x="3272262" y="1767257"/>
            <a:ext cx="1364452" cy="3331833"/>
            <a:chOff x="3068381" y="1651059"/>
            <a:chExt cx="1502677" cy="369785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B52A22D-CA22-4408-98AD-B456A70801B9}"/>
                </a:ext>
              </a:extLst>
            </p:cNvPr>
            <p:cNvSpPr/>
            <p:nvPr/>
          </p:nvSpPr>
          <p:spPr>
            <a:xfrm>
              <a:off x="3129379" y="4083353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ABE868B-8844-4C40-A056-6137BA025157}"/>
                </a:ext>
              </a:extLst>
            </p:cNvPr>
            <p:cNvSpPr/>
            <p:nvPr/>
          </p:nvSpPr>
          <p:spPr>
            <a:xfrm>
              <a:off x="3873605" y="4733819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69B4435-6010-44A3-946F-2C91BF3DB20A}"/>
                </a:ext>
              </a:extLst>
            </p:cNvPr>
            <p:cNvSpPr/>
            <p:nvPr/>
          </p:nvSpPr>
          <p:spPr>
            <a:xfrm>
              <a:off x="3068381" y="312152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136670-E638-4297-87B6-5E7414E5DCAD}"/>
                </a:ext>
              </a:extLst>
            </p:cNvPr>
            <p:cNvSpPr/>
            <p:nvPr/>
          </p:nvSpPr>
          <p:spPr>
            <a:xfrm>
              <a:off x="3866055" y="372303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0ADB4E4-28A2-4A35-A6AC-D471A8EE905C}"/>
                </a:ext>
              </a:extLst>
            </p:cNvPr>
            <p:cNvSpPr/>
            <p:nvPr/>
          </p:nvSpPr>
          <p:spPr>
            <a:xfrm>
              <a:off x="3221562" y="2203286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66F33E8-B4AF-49F6-AEF3-E2AF9E5EFBF1}"/>
                </a:ext>
              </a:extLst>
            </p:cNvPr>
            <p:cNvSpPr/>
            <p:nvPr/>
          </p:nvSpPr>
          <p:spPr>
            <a:xfrm>
              <a:off x="3957818" y="2799197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7021C4F-75F9-4C40-A03A-00A56754D30E}"/>
                </a:ext>
              </a:extLst>
            </p:cNvPr>
            <p:cNvSpPr/>
            <p:nvPr/>
          </p:nvSpPr>
          <p:spPr>
            <a:xfrm>
              <a:off x="3904954" y="1651059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FF3C9C4-B88C-45C0-BB7C-8FDA9F8CD1C7}"/>
              </a:ext>
            </a:extLst>
          </p:cNvPr>
          <p:cNvSpPr txBox="1"/>
          <p:nvPr/>
        </p:nvSpPr>
        <p:spPr>
          <a:xfrm>
            <a:off x="6666443" y="3137079"/>
            <a:ext cx="484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157855-B34D-4B63-B5B0-38017D59CAF6}"/>
              </a:ext>
            </a:extLst>
          </p:cNvPr>
          <p:cNvSpPr txBox="1"/>
          <p:nvPr/>
        </p:nvSpPr>
        <p:spPr>
          <a:xfrm>
            <a:off x="9686850" y="3055858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D795C1-BC7D-4CE9-A892-01C746B323B3}"/>
              </a:ext>
            </a:extLst>
          </p:cNvPr>
          <p:cNvSpPr txBox="1"/>
          <p:nvPr/>
        </p:nvSpPr>
        <p:spPr>
          <a:xfrm>
            <a:off x="8167368" y="3050813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2797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5278B3-861A-4101-B87E-0DCED693A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6666443" y="3137079"/>
            <a:ext cx="484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2D7404-35B5-42CB-A6C2-1B0C0E57AE5F}"/>
              </a:ext>
            </a:extLst>
          </p:cNvPr>
          <p:cNvSpPr/>
          <p:nvPr/>
        </p:nvSpPr>
        <p:spPr>
          <a:xfrm>
            <a:off x="2238913" y="3799018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A9CF41-C449-4D29-95BF-61501FB98B44}"/>
              </a:ext>
            </a:extLst>
          </p:cNvPr>
          <p:cNvSpPr txBox="1"/>
          <p:nvPr/>
        </p:nvSpPr>
        <p:spPr>
          <a:xfrm>
            <a:off x="9686850" y="3055858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513DA4-CF2C-450E-A908-8C4198B586C2}"/>
              </a:ext>
            </a:extLst>
          </p:cNvPr>
          <p:cNvSpPr/>
          <p:nvPr/>
        </p:nvSpPr>
        <p:spPr>
          <a:xfrm>
            <a:off x="2335667" y="4757031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73FBF9F-8990-401A-B6A8-E6BEBF30D01E}"/>
              </a:ext>
            </a:extLst>
          </p:cNvPr>
          <p:cNvSpPr/>
          <p:nvPr/>
        </p:nvSpPr>
        <p:spPr>
          <a:xfrm>
            <a:off x="1440199" y="3286161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826D5B7-AB8F-4636-BF44-5998826BE970}"/>
              </a:ext>
            </a:extLst>
          </p:cNvPr>
          <p:cNvSpPr/>
          <p:nvPr/>
        </p:nvSpPr>
        <p:spPr>
          <a:xfrm>
            <a:off x="2112146" y="2545927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3D321E5-AA53-4653-8171-1F563725D2B9}"/>
              </a:ext>
            </a:extLst>
          </p:cNvPr>
          <p:cNvSpPr/>
          <p:nvPr/>
        </p:nvSpPr>
        <p:spPr>
          <a:xfrm>
            <a:off x="2367016" y="1674271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884E5-E6C2-45FE-BD6E-A9790BD40189}"/>
              </a:ext>
            </a:extLst>
          </p:cNvPr>
          <p:cNvSpPr txBox="1"/>
          <p:nvPr/>
        </p:nvSpPr>
        <p:spPr>
          <a:xfrm>
            <a:off x="8167368" y="3050813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9056C4-2E48-4082-A7C7-4C8B653DFADA}"/>
              </a:ext>
            </a:extLst>
          </p:cNvPr>
          <p:cNvGrpSpPr/>
          <p:nvPr/>
        </p:nvGrpSpPr>
        <p:grpSpPr>
          <a:xfrm>
            <a:off x="3307306" y="1682619"/>
            <a:ext cx="1520391" cy="3697854"/>
            <a:chOff x="3307306" y="1682619"/>
            <a:chExt cx="1520391" cy="369785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B52A22D-CA22-4408-98AD-B456A70801B9}"/>
                </a:ext>
              </a:extLst>
            </p:cNvPr>
            <p:cNvSpPr/>
            <p:nvPr/>
          </p:nvSpPr>
          <p:spPr>
            <a:xfrm flipH="1">
              <a:off x="3450273" y="379901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ABE868B-8844-4C40-A056-6137BA025157}"/>
                </a:ext>
              </a:extLst>
            </p:cNvPr>
            <p:cNvSpPr/>
            <p:nvPr/>
          </p:nvSpPr>
          <p:spPr>
            <a:xfrm flipH="1">
              <a:off x="3338655" y="4765379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69B4435-6010-44A3-946F-2C91BF3DB20A}"/>
                </a:ext>
              </a:extLst>
            </p:cNvPr>
            <p:cNvSpPr/>
            <p:nvPr/>
          </p:nvSpPr>
          <p:spPr>
            <a:xfrm flipH="1">
              <a:off x="4214457" y="3282985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136670-E638-4297-87B6-5E7414E5DCAD}"/>
                </a:ext>
              </a:extLst>
            </p:cNvPr>
            <p:cNvSpPr/>
            <p:nvPr/>
          </p:nvSpPr>
          <p:spPr>
            <a:xfrm flipH="1">
              <a:off x="3584675" y="2545927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7021C4F-75F9-4C40-A03A-00A56754D30E}"/>
                </a:ext>
              </a:extLst>
            </p:cNvPr>
            <p:cNvSpPr/>
            <p:nvPr/>
          </p:nvSpPr>
          <p:spPr>
            <a:xfrm flipH="1">
              <a:off x="3307306" y="1682619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171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DC1F0-1EB9-4876-8EBB-65559E063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FF9736E4-6568-4B8D-816D-EBD7BD12C20B}"/>
              </a:ext>
            </a:extLst>
          </p:cNvPr>
          <p:cNvSpPr/>
          <p:nvPr/>
        </p:nvSpPr>
        <p:spPr>
          <a:xfrm>
            <a:off x="3827626" y="1630614"/>
            <a:ext cx="7312929" cy="1786357"/>
          </a:xfrm>
          <a:prstGeom prst="wedgeRoundRectCallout">
            <a:avLst>
              <a:gd name="adj1" fmla="val -57346"/>
              <a:gd name="adj2" fmla="val 2642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If I double 4, the answer will be equal to </a:t>
            </a:r>
            <a:b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 – 6.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46E5DA-0977-40A1-8D72-960C15EC8FDE}"/>
              </a:ext>
            </a:extLst>
          </p:cNvPr>
          <p:cNvSpPr txBox="1"/>
          <p:nvPr/>
        </p:nvSpPr>
        <p:spPr>
          <a:xfrm>
            <a:off x="589798" y="4127093"/>
            <a:ext cx="677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 you agree with Dom?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ACE386-6249-42EB-9BC0-245368AE2847}"/>
              </a:ext>
            </a:extLst>
          </p:cNvPr>
          <p:cNvSpPr txBox="1"/>
          <p:nvPr/>
        </p:nvSpPr>
        <p:spPr>
          <a:xfrm>
            <a:off x="589798" y="4980670"/>
            <a:ext cx="6770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No, double 4 is 8. 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 – 6 = 6.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9C362D6-E60B-415F-B307-32EF45FFD2C0}"/>
              </a:ext>
            </a:extLst>
          </p:cNvPr>
          <p:cNvSpPr txBox="1"/>
          <p:nvPr/>
        </p:nvSpPr>
        <p:spPr>
          <a:xfrm>
            <a:off x="339075" y="274161"/>
            <a:ext cx="677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Dom says, </a:t>
            </a:r>
          </a:p>
        </p:txBody>
      </p:sp>
    </p:spTree>
    <p:extLst>
      <p:ext uri="{BB962C8B-B14F-4D97-AF65-F5344CB8AC3E}">
        <p14:creationId xmlns:p14="http://schemas.microsoft.com/office/powerpoint/2010/main" val="21986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1413</Words>
  <Application>Microsoft Office PowerPoint</Application>
  <PresentationFormat>Widescreen</PresentationFormat>
  <Paragraphs>716</Paragraphs>
  <Slides>41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Yu Gothic UI</vt:lpstr>
      <vt:lpstr>Arial</vt:lpstr>
      <vt:lpstr>Calibri</vt:lpstr>
      <vt:lpstr>Calibri Light</vt:lpstr>
      <vt:lpstr>Century Gothic</vt:lpstr>
      <vt:lpstr>Comic Sans MS</vt:lpstr>
      <vt:lpstr>Sassoon Infant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Y2 Activity one: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Y3 Activity one: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7</cp:revision>
  <dcterms:created xsi:type="dcterms:W3CDTF">2021-11-14T08:27:55Z</dcterms:created>
  <dcterms:modified xsi:type="dcterms:W3CDTF">2022-01-16T16:38:03Z</dcterms:modified>
</cp:coreProperties>
</file>