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545" r:id="rId4"/>
    <p:sldId id="546" r:id="rId5"/>
    <p:sldId id="443" r:id="rId6"/>
    <p:sldId id="469" r:id="rId7"/>
    <p:sldId id="471" r:id="rId8"/>
    <p:sldId id="442" r:id="rId9"/>
    <p:sldId id="447" r:id="rId10"/>
    <p:sldId id="448" r:id="rId11"/>
    <p:sldId id="451" r:id="rId12"/>
    <p:sldId id="489" r:id="rId13"/>
    <p:sldId id="304" r:id="rId14"/>
    <p:sldId id="293" r:id="rId15"/>
    <p:sldId id="294" r:id="rId16"/>
    <p:sldId id="295" r:id="rId17"/>
    <p:sldId id="296" r:id="rId18"/>
    <p:sldId id="264" r:id="rId19"/>
    <p:sldId id="297" r:id="rId20"/>
    <p:sldId id="298" r:id="rId21"/>
    <p:sldId id="543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49" d="100"/>
          <a:sy n="49" d="100"/>
        </p:scale>
        <p:origin x="15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2:11.607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37.90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191 5888,'0'0'0,"0"0"0,4 1 1536,0-1-470,-1 0-84,0 0 191,0 0 107,-2 0-21,0 0 170,0-1-1237,-1 1 363,0 0-470,-1 0 235,1 0 362,0 0-106,0 0-384,0 0 128,2 1-213,2-1 42,2 1-21,2-1 150,3 1-342,0 0 256,2 1-86,1-1 172,-1 1 106,0 0-22,0-1-426,0 0 278,0 0-108,-1 0 172,1-1-193,-1 0 64,0 0 129,0 0-44,1 0-276,0 0 84,1-1-42,-1 1 0,2-2 0,0 1 150,-1-1-44,1 0 172,-2-1-193,0 1 214,-1 0-363,-1 0 106,1 0-42,-1 0 0,1-1 150,-1 1-44,1-1-127,-2 0 42,0 1-21,-3 0 0,1 0 0,-1 0 150,1 0-193,-2 0 64,2 1-21,-3-1 0,2 1 0,-2-1 0,0 0 0,0 0 0,1-1 0,-2 1 0,2-1 0,-2 1 150,2-1-193,-1 0 64,0 0-21,0 1 0,1-1-149,-2 1 192,1-2 85,0 1-22,-1-1-127,-1 1 42,1-1-21,-1 1 0,-1 1 0,0 0 0,-1 2 0,-1-1 0,2 0 0,0 0 0,3-1 0,0 0 150,1-1-342,0 1 256,-1 0-235,-2 0 214,0 1-65,-2 1 22,-1-1-149,0 1 192,0 0-65,0 1 22,0-1 0,-1 0 0,1 0 0,0 0 150,-2 1-193,-2 1 64,-2 2-21,-2 0 150,-1 1-193,-2 1 64,0-1-21,-1 2 150,-2-1-342,0 1 256,0-1-86,-2 1 22,0 0 0,1-1 150,-1-1-342,1 0 256,1-2-86,-2 1 22,1-1 0,-1 0 0,0-1 0,-1 1 0,0-2 0,-1 1 0,0-1 0,0 0 150,0 0-193,0 0 64,2-1-21,1 1 150,1 0-342,1 0 106,1 0 108,0 0-44,-1-1 22,0 1 0,1-1 0,-2 0 0,1 1 0,-1-1 0,1 0 0,0 0 0,0 0 0,0-1 150,-1 0-193,-1-1 64,-2-1-21,2 0 150,0 1-342,3-1 256,2 1-86,2 1 22,2 0 0,2 0 150,1 0-193,2 1 64,0 0-170,1 0 192,1 0-65,-1 0 22,-2 0 0,1-1 0,-3 0 0,0 1 150,-2-1-342,2 0 256,0 0-235,1 1 214,1-1-214,1 1 214,1 0-65,0 0 22,0 0 150,0 0-44,0 0-276,0 0 234,4 1-86,3 1 22,5 1 0,4 1 0,3 0 0,2-1 150,1 1-342,1-1 256,-2-1-86,-1 0 22,-2-1 0,-1 0 150,-2-1-193,0-1 214,1 0-214,-1 0 64,1 0-170,-2-1 192,1 0-65,-2 0 22,0-1 0,1 1 150,-1 0-193,1 0 64,-1-1-170,0 1 192,-1 0-65,-1-1 172,-1 1-44,0-1 22,0 1-149,0 0 192,1-1-363,-1 1 256,0-1-86,1-1 172,0 0-342,0 0 256,0-1-86,0 1 172,-2 0-193,-2 1 214,0-1-214,-2 2 64,0-2-170,-2 1 192,0 0-65,0 1 22,-1-1 0,0 1 0,0-1 0,0 0 0,1 0 0,0 1 0,1-1 0,0 0 0,0 0 150,-1 1-44,1-1-127,0 1 42,0 0-21,0 0 150,-1 0-193,-1 1 214,-1 1-214,0-1 214,-1 1-214,0 0 64,0 0-21,-1 1 0,1-1 150,0 0-44,0 0-127,0 0 42,0 0-21,0 0 0,0 0 0,0 0 0,0 0 0,0 0 0,0 0 0,0 0 0,0 0 0,0 0 0,0 0 0,0 0 0,0 0 0,-3 1 0,-2 1 0,-2 0 0,-2 1 0,0 1 0,-3 0 0,0 0 0,-2 1 0,0 0 0,-2 0 0,0 1 0,1-2 0,1 0 0,-2 0 0,0-1 0,0-1 0,-2 0 0,2-1 0,1 0 0,0 0 150,1 0-193,0 1 214,-1 0-214,1 0 64,1 0-21,0 0 0,1-1 0,1 1 0,0-2 0,0 1 0,-3-1 0,-2 0 0,-2 1 0,0-1 0,2 0 0,0 1 0,-1-2 0,1 1 0,-1-1 0,1 0 150,0 0-193,2 0 64,1 0-21,1 1 0,1-1 0,3 1 0,1-1 0,1 1 0,0 0 0,1 0 0,0 0 0,1 0 0,-1-1 0,0-1 0,-2 0-149,-1 0 192,-2 0 85,1 0-22,0 1-276,2-1 234,0 1-86,2 0 22,2 1 0,1-1 0,1 1 0,0 0 0,1 0 0,0 0 0,1 0-149,-1 0 192,0 0-214,2 0 214,3 0-65,3 1 22,4 0 0,4 0 150,1 0-193,3 1 64,3 0-170,0 0 192,2 0-65,-1 0 22,0-1 0,0 0 0,-1 0 0,-2-1 0,0 0 0,-1 0 0,-1 0-149,0-1 192,-1 1-65,0-1 22,-2 1 0,0 0 0,-2 0 0,-2 0 0,-1-1 0,0 1 0,0-1 0,1 1 150,1-1-193,-1 0 64,1 0-21,-1 0 0,-1-1 0,0 1 0,-1-2 0,1 1 0,-1 0 150,0-1-44,0 0-127,0 1 42,-1-1-21,1-1 0,0 1 0,0-1 0,0 0 0,0 1 150,0-1-193,-3 2 64,1-1-21,-2 1 0,1 0 0,-2 1 0,0-1-149,-1 0 42,-1 1 129,-1 1-44,-1-1 22,0 1 0,-1 0 0,0 0 0,0 0-149,-1 0 192,3-1-65,-1 1 22,3-1 0,-1 0 0,-1 0 0,1 0 0,-2 1 0,0 0 0,-1 0 0,0 0 0,-3 1 0,-2 1 0,-2 1 0,-1 1 0,-3 1 0,-1 1 0,-2 0 0,-1 1 0,-1 0 0,-1-1 150,-3-1-193,-1 0 64,0-1-21,-2 0 0,1-1 0,1-1 0,2 0 0,2 0 0,1-1 0,2 1 0,1 0 0,0 0 0,0 0 0,-1 1 0,-2-1 0,-2 0 0,0 0 0,-1 0 0,2-1 0,2 0 0,1 0 0,0-1 0,-3 0 0,-1-1 0,-1 0 0,0 0 0,1 0 0,3 0 0,2 1 0,-1-1 0,1 0 0,-1 0 0,0 0 0,0-1 0,1 0 0,1 0 0,1 0 0,2-1 0,0 1 0,0 0 150,1-1-193,-1 1 64,-1-2-21,0 1 0,-1-1 0,1 0 150,0-1-193,-1 1 64,0-1-21,-1 1 0,1-1 0,-1 0 0,0 0 0,1 0 0,0 1 0,1-1 150,-2 0-193,1 0 214,-1 0-214,0 1 214,-1 0-214,0 0 214,0 0-214,0 0 214,-2 0-214,0 0 214,0 0-214,-1 1 214,0 0-214,-1 0 64,-1 0-21,0 1 150,-1 0-193,-1 0 214,0 1-65,-1-1 22,0 1-149,0 0 42,2 0-21,0 0 0,2 1 0,1-1 0,1 0 0,2 1 150,-1-1-193,2 1 64,0-1-21,-1 1 0,0-1 0,-1 1 0,-2 1 0,-1-1 0,-1 1 0,-2 0 0,-1 1 0,0 0 0,0 0 0,0 1 150,2-1-193,1 1 64,0 0-21,0 0 0,0 1 0,0 0 0,0 0 0,1 1 0,1-1 0,1 1 0,1 0 0,0 1 0,1 0 0,0 1 0,0 0 0,1 1 0,0 0 0,-1 1 0,1 0 0,-1 0 0,1 0 0,0-1 0,2 0 0,2-1 150,1 0-193,1 0 64,2 0-21,-1-1 0,1 1 0,0-1 0,0 1 0,1-1 0,1 0 0,1 0 0,2 0 0,1 0 0,0 0 0,2 0 0,0 0 0,2 0 0,0-1 0,2 1 0,1 0 0,2 0 0,2 0 0,3 0 0,2 0 0,2 0 0,1-1 0,2-1 0,2 0 0,2 0 0,0 0 0,0-1 0,0 0 0,-1 1 0,-1-2 0,-1 0 0,-2 0 0,-1-1 0,0 1 0,-2-2 0,0 1 0,-2-1 0,0 0 0,0-1 0,1 0 0,0 0 0,1 0 0,2 0 0,1 0 0,0-1 0,0 1 0,1-1 0,-2 0 0,0 0 0,-1 0 0,-3 0 0,0 0 0,-1 0 0,-1 0 0,0-1 0,2 0 0,0 0 0,1-1 0,-1 1 0,-1 1 0,-1-1 0,-2 1 0,0-1 0,-1 1 0,-1 0 0,0-1 0,-1 0 0,-1 0 0,0 0 0,0-1 0,0 0 0,1 0 0,2 0 0,0-1 0,2 1 0,-1 1 0,2 0 150,-1 0-193,0 0 64,-1 1-21,-1 0 0,0 0 0,-1 0 0,-1 0 0,-1 1 0,-1 0 0,-1 0 0,0 0 0,-1 1 0,1-1-149,-2 1 42,2-1 129,-2 1-44,-1-1 22,-2 1 0,0 0 0,-1 0 0,-1 0 0,0 0 0,1 0 0,0 0 150,3 0-193,-1-1 64,2 1-21,-1-1 0,2 0 0,-2 0 0,-1 1 0,0 0 0,-2-1 0,0 1 150,-1 0-193,0 0 64,0 0-21,-1 0 0,1 0 0,0 0 0,0 0 0,0 0 0,0 0 0,0 0 0,0 0 0,0 0 0,0 0 0,0 0 0,0 0 0,0 0 0,0 0 0,0 0 0,0 0 0,0 0 0,0 0 0,0 0 0,0 0 150,0 0-193,-2 0 64,-1 0-21,-2 0-149,-3 0 192,-2 0-65,0 1 22,-3 0 0,1-1 0,-1 2 0,0-1 0,0 1 0,-1 0 150,1 1-193,-1 0 64,0 0-21,0 0 0,-1 0 0,0 1 0,0-1 0,-1 0 0,0 0 0,-2 0 0,-1-1 0,-2 0 0,-2 1 0,0-1 0,-1 0 0,0 0 0,0 1 0,-2-1 0,1 0 0,-1 1 0,0-1 0,0 1 0,1 0 0,1 0 150,2 1-193,-1-1 64,2 1-21,-1-1 0,1 1 0,2 0 0,0 0 0,2 1 0,1-1 0,0 2 0,1-1 0,0 1 0,0 0-149,1 0 192,0 0-65,0 1 22,0 0 0,-2 1 0,-2 0 0,0 0 0,0 1 0,0 0 0,3-1 0,1 0 0,-1 0 0,1 1 0,1-2 0,0 1 0,1 0 0,1-1 0,1 0 0,1 0 0,2-1 0,0 0 0,1-1 0,0 1 0,0-1 0,0 0 0,-1 1 0,2-1 0,0 0 0,0 0 0,2 1 0,0-1 0,1-1 0,1 1 0,0 0 0,0 0 0,1 0 0,0 0 0,0 0 0,1 0 0,0 1 0,2-1 0,0 1 0,2 0 0,0 0 0,1 1 0,1 0 0,1 0 0,3 0 0,0-1 150,1 1-193,1-1 64,1 1-21,1-2 0,-1 1 0,1-1 0,1 0 0,-1-1 0,2-1 0,-1 1 0,0-2 0,0 0 0,-1 0 0,1-1 0,-1-1 0,-1 0 0,1 0 0,0 0 0,-1 0 0,0-1 0,-1 0 0,-1 0 0,1-1-149,0-1 192,0 0-65,1 0 22,0-1 0,0 0 150,0-1-193,1 0 64,0 0-21,-1 0 0,2 0 0,-1 0 0,0 0 0,0 0 0,0 0 0,-1 0 0,0 1 0,0-1 0,-1-1 0,2 0 0,4 0 150,1-1-44,0-1-127,-2 1 42,-2 0-21,-1 0 150,-2 1-193,-2 0 214,1 0-214,-1 0 214,1 0-214,-1-1 214,-1 1-214,0 1 64,0-1-21,0 0 150,0-1-193,-1 1 64,0 0-21,0 0 0,-1 0 0,0 0 0,0-1 0,-1 1 0,1-1 0,-1 0 0,-1-1 149,1 1-42,0-1-128,0 0 191,2-1-63,-1 1 21,1-1-149,0 1 42,-1 0 128,0 1-42,0-1-128,-1 0 42,0 1-21,0 0 0,-1 1 0,0-1 0,0 1 0,1 1 149,-1-1-191,0 1 63,0 0-21,1 0 149,0 0-191,1 0 212,0 1-212,-2 1 63,1-1-21,-2 1 0,2-1 0,-2 1 0,1 0 0,-2 0 149,1-1-191,-1 1 63,0-1-21,-1 1 0,0 0 0,-1 0 149,-1 1-341,0 1 256,0 0-85,-1 0 21,0 1 0,0 0 0,1 0 0,0-1 0,2-1 0,0 0 0,0 0 0,-1 1 0,-1 0 0,0 1 0,-1 0 0,0 0 149,0 0-191,0 0 63,0 0-21,0 0 0,0 0 0,0 0 0,0 0 0,0 0 0,0 0 0,0 0 0,0 0-149,0 0 191,-2 2-63,-2 0 21,-2 2 0,-1 1 0,-2 2-149,-1 1 191,-1 0-63,0 2 21,-1-1-149,-1 1 191,1-1-63,0 0 21,1-1 0,0 0 0,0 0-149,1-1 191,0 1-63,1-1 21,-1 0 0,-1 0 0,0 0-149,1 0 191,0 0-63,1 0 21,1-1 0,0 1 149,1 0-191,0 0 63,0 0-21,0-1 0,-1 1 0,0-1 0,-2 1 0,0-1 0,0 0-149,0 0 191,0-1-63,0 1 21,1-1 0,0 1 149,-1 0-191,1-1 63,0 0-21,0 0 0,0-1 0,1 1 0,0-1 0,1 0 0,-1 0-149,-1 0 191,1 1-63,-1-1 170,0 0-341,-1 0 256,-1 0-85,-1-1 21,-1 0 0,-1 0 0,1-1 0,-1 1 0,2 0 0,0 0 149,1 0-191,0 0 63,2-1-21,-1 1 0,1 0 0,0-1 0,-1 1 0,-1 0 0,0 0 0,-1 0 149,0 0-191,0-1 63,2 1-21,2-1 0,0 0 0,2 0 0,-1 0 0,0-1 0,-1 1 0,-2 1 0,0-1 0,0 0 0,-1 0 0,0 0 0,2-1 0,-1 1 0,2-1 0,-1 0 0,1 0 0,-1 1 0,-1-1-149,1 0 191,0 0-63,2 0 170,-1-1-191,0 0 63,-2 1-170,-1-1 191,-2 1-212,0 0 212,0-1-63,0 1 21,1 0 0,1 0 149,0 0-191,4-1 212,-1 1-212,1-1 63,0 0-21,0-1 0,-1 0 0,-1 0 0,0 0 0,-1 0 0,0 1 0,0-1 149,1 0-191,-1 0 63,0-1-170,0 0 191,0 0-63,-1-1 21,1 1 0,2-1 0,0 1 0,1 0 0,1-1 0,1 1 0,1-2 0,0 0 0,1 0 0,0-1 0,1-1 0,1 0 0,0 1 0,1-1 0,1 0 0,1 0 0,2 0-149,0 0 191,1 0-63,1 0 21,1 0 0,0-1 0,1 0 0,2 1 0,-1-1 0,1 1 0,1-1 0,0 1 0,0 0 0,1 0 0,1 1 0,1-2 0,1 1 0,0-1 0,3 0 0,1-1 0,-1 0-149,1 0 191,-1 0-63,0 1 21,-2 0 0,0 0 149,-1 1-191,0 0 212,0 0-212,-1 0 63,0 0-170,-1 0 191,0 1-63,-1-1 21,1 1 0,0 0 149,0 0-191,0 1 63,1-1-21,0 0 0,2 1-149,1-1 191,1 1-63,1 0 21,-1 0 0,1 1 0,-2 0 0,0 0 0,1 0 0,-1-1 0,-1 1 0,1 0 0,-1 0 0,-1 0 0,1 0 0,0 0 0,-1 1-149,-1 0 191,0 0-212,-1 1 212,0-1-63,0 0 21,0 1 0,0-1 0,0 1 0,-1 0 0,-1 0 0,-1 0 0,-2 0 0,1 0 149,-1 0-191,0 0 212,0 0-212,-1 0 63,0 0-21,-2 1 149,2-1-191,-2 1 63,1-1-21,-1 0 0,0 1 0,-1-1 0,0 1-149,-2-1 191,-1 1-63,-1 0 21,2 0-149,0 0 191,1-1-63,1 0 21,2-1 0,-1 1 0,1-1-149,-1 1 191,2-1-63,-2 2 21,0-1 0,0 0 149,1 0-191,0 1 63,0-1-21,-1 1 0,1-1 0,-1 0 149,0 0-191,-1 0 63,-1 0-21,-1 1 0,-1-1 0,0 1 149,-1 0-191,0 0 63,0 0-21,0 0 0,-1 0 0,1 0 0,0 0-149,0 0 191,0 0-212,0 0 212,0 0-63,0 0 21,0 0 0,0 0 149,0 0-191,0 0 212,0 0-212,0 0 63,0 0-170,0 0 191,0 0-63,0 0 21,-3 0 0,-2 1 0,-3-1 0,-2 2 0,-2-1 0,-3 1 0,-1 0 0,-1 1 149,0-1-191,0 0 63,0 1-170,-1-1 191,0 0-63,0 0 21,1 0 0,0 0 0,1 0 0,-2 1 0,-2 0-149,-2 0 191,-2 1-63,0-1 21,0-1 0,1 0 149,2 0-191,1 0 63,0 0-21,1 0 0,0-1 0,2 1 0,0 0 0,1-1 0,-1 0 0,0 0 149,0 0-341,1-1 256,1 1-85,1 0 21,2-1 0,1 1 0,1 0 0,-1-1 149,-2 1-341,-2 0 256,-1 1-85,0-1 21,-1 0 0,1 0 0,0-1 0,1 1 0,1-1 0,1 0 0,0 0 0,0 1 149,1-1-191,0 1 63,-1-1-21,0 0 149,-2 0-191,0 0 63,-1 0-21,1 0 0,1 0 0,1 0 0,0 0 0,1-1 0,1 0-149,-1 0 191,-1-1-63,1 1 170,0-1-191,0 0 63,1 0-21,1 0 0,1 0 0,1 1 0,0-1 0,3 1 0,-2-1-149,2 1 191,-1-1-63,2 1 21,1 0 0,1 1 0,-2-2 0,-1 0 0,-1 0 0,-1-1 149,-1-1-191,2 2 63,-1-1-21,1 0 149,0 1-191,2 0 63,-2-1-21,1 1 0,0-1 0,1 0 0,0 0 0,2 1 0,-1-2 0,1 2 0,1-2 0,1 1 0,0 0-149,0-1 191,1 0-63,0 1 21,0-1-149,0-1 191,1 0-63,0 0 21,0-1 0,1 0 0,1 0 0,0 1 149,1-1-191,0 1 63,0 0-21,-1 0 0,1-1 0,-1 0 0,1 0-149,0-1 191,1 1-63,1 0 21,1-1 0,1 1 0,0 0 0,0 0 0,0 1 0,0-1 0,-1 0 0,0 1 0,1-1 0,0 1 149,1 0-191,3 0 63,4 0-21,3 0 0,1 2-149,-1-1 191,-2 1-63,-1 1 21,-2-1 0,-2 2 0,0-1 0,-2 0 0,2 0 0,-1 0 0,1 0 0,1-1 149,-1 1-191,1 0 63,-1 1-21,0-1 0,1 1 0,-1 0 149,1 0-191,-1 1 63,0-1-21,-1 1 0,0 0 0,-1-1 0,0 1 0,0 1 0,0-1 0,0 1 0,0 0 0,1 0 0,0-1 0,0 1 0,0 0 0,0 0 149,0 0-341,-1 0 256,1 1-85,0 0 21,1 0 0,-1 0 0,0-1 0,0 0 0,1 1 0,-1-1 149,0-1-191,0 1 63,-1 0-21,-1 0 0,0 1 0,0 0 149,0 1-341,0-1 256,0 0-85,0 0 21,0 0 0,-1 0 0,1 0 0,0 1 0,-1-1-149,1 1 191,0 0-63,1 0 170,-2 1-191,1-1 63,-1 0-21,0 0 0,1 0-149,1 0 191,-1-1-63,0 0 21,0 1 0,-3-1 0,0 1-149,-1 0 191,0 0-63,0 0 21,1 1 0,-2 0 0,2 0 0,0 0 0,0 1 0,-1 0 0,1 0 0,-1-1 0,1 0 0,-2-1 149,2 0-191,-1 0 63,0 1-21,-1-1 0,0 0 0,0 0 149,1 0-191,-2 0 63,3 0-21,-2-1 0,1 2 0,0-2 0,0 1 0,-1-1 0,2 1 0,-2-1 0,1 1-149,-1-1 191,2 0-63,-3 1 21,2-1 0,-2 0 0,0 0 0,0-1 0,1 1 0,-2-1 149,2-1-191,-2 1 63,2 0-21,-2 0 0,0-1 0,-1 1 0,-1-1 0,0 0 0,-1 0 0,0 0 0,1 1 0,1-1 0,1 1 0,0 0 0,2 0 0,-1 0 0,-1 0 0,-1-1 149,-1 0-191,0 0 63,0 1-170,-1-1 191,0-1-63,-1 1 21,1 0 0,0 0 0,0 0 0,0 0 0,0 0 0,0 0 0,0 0 0,0 0 0,0 0 0,0 0 0,0 0 0,0 0 0,1 0 0,1 1 0,1-1 0,0 1 0,0-1-149,-2 0 42,1 1-2111,-2-1 596,1 0-7865,-1 0-1313,0 0 8005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39.949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173 4608,'0'0'0,"1"0"1152,1-1-299,0 1 235,0-1-384,-1 1 256,0 0-235,-1 0 65,0 0-769,0 0 363,0 0 149,0 0 534,0 0 170,0 0-447,0 0-428,0 0 257,-1 1 21,1 0-22,-1 1 321,0 0-982,1-1 449,-1 1-22,1-2 128,1 2-619,0-1 342,2 1-278,7 3 64,-1-1-21,2 1 747,-2-1-214,1 1-639,-3-2 212,0 1-106,-1-2 0,1 2 0,-2-2 0,2 2 0,0-1 0,1 1 0,2 1 0,1 0 0,0 0 150,0 0 106,-1 0-320,0 0 106,-1-1-42,0 1 0,-1-1 0,-2-1 0,1 1 0,-2 0 0,1 0 299,0-1-86,-1 1-255,0-1 84,0 1 108,1 1-44,0-1-127,1 1 42,-1 0-21,1 1 0,-1 0 0,0 0 0,-1 0 0,0 0 0,0-1 150,-1 0-44,1 0-276,-2-1 234,1 0-86,-1-1 22,1 1 0,0 1 0,2-1 0,-1 1 0,0 0 0,0-1 0,-1 0 0,-1 0 0,1 0 0,-1 0 0,1 1 0,0 0 150,0 0-342,1 0 256,0-1-86,-1 1 172,0-1-342,-1 1 256,1-1-86,-1 1 22,0-1 0,0 1 0,0 0 0,1 2 0,-1 0 0,0 0 0,-1-2 0,0 0 0,0-1 0,0 0 0,0 1 0,0-1 0,-1 0 0,0 1 0,0-1 0,0 1 0,0-2 0,0 1 0,0 0 150,0 0-193,-1 0 64,1 1-21,-1 0 0,0-1 0,0 1 150,-1 1-193,0-1 64,1 0-21,-2 1 0,1 1 0,-1-1 0,0 1 0,0-1 0,1 0-149,-1-1 192,1 0-65,-1 0 22,1 0 0,0 0 0,-1 0-149,0 0 192,0 0-65,1-1 22,0 0 0,0-1 0,0 1 0,0-1 0,0 0 0,-1 0 0,0 0 0,0 0 0,-1 1 0,0-1 0,-1 1 0,1-1 150,-1 1-44,1-1 22,-1 1-149,2-2 42,-2 2-170,0-1 192,1 0-214,-1 0 214,1 0-214,0-1 214,1 0-65,0-1 22,1 1 0,-1-1 0,0 2 0,0-1 0,-1 1 0,0 0 0,-1 1 0,0 0 0,0 0 0,0-1 0,0 1 150,1-1-44,-1 1-127,1-1 42,-3 0-21,0 0 0,-2 0-149,2-1 192,-2-1 85,2 0-22,-1 1-276,3-1 234,-2 1-86,2 0 22,0 0 0,0-1 0,0 2 0,-1 1 0,0 1 0,0 0 150,0 0-342,1-1 256,-2 1-235,2-1 214,-2-1-65,1 0 22,0 1 0,-1-1 0,-2 0 0,0 1 0,-1-1 0,0 1 0,0 0 0,1 0 0,-1 0 0,-1-1 150,1 1-193,-1-1 214,0 1-214,1-1 214,-1 1-214,-1 1 64,0 2-21,0 0 150,0 0-342,1 1 256,2-2-86,-1 1 22,1-1 0,-1-1 150,-1 1-193,0 0 64,0 0-170,0 0 192,0 0-65,0-1 22,0 1 0,0 0 150,-2 0-342,0 0 256,0 0-86,1-1 172,-1 0-193,1 1 214,-3-1-214,-1 0 64,-2 1-21,-2 0 0,-1 0 0,0-1 0,0 1 0,1 0 0,0 0 0,1 0 0,2-1 0,0 0 0,0 0 0,0 0 0,-2 0 0,1 0 0,1 1-149,0 1 192,3 1 85,0 0-22,2 1-127,-2-1 42,0 1-21,-3 0 150,0-1-193,-1 1 64,0 1-21,0 0 0,0 0-149,0 1 192,-1 1-65,0-1 172,1 0-193,-1 0 214,1-1-214,0-1 64,-2 0-21,-1 0 0,-2 0 0,-1 1 0,-1-1 0,-1 1 0,1 0-149,2 0 192,3 0-65,1-1 22,1 0 0,0 0 0,0 1 0,1-1 0,1 2 0,1-1 0,0 1 0,1 1 0,0 0 0,-1 0 0,-1 2 0,0 0 150,-1 0-193,1 1 64,0 0-21,1-1 150,0 0-193,0 0 64,-1 0-21,-1 1 0,-2-1 0,-1 0 0,1 0 0,0-2 150,3-2-193,0 0 64,0 0-21,0 1 0,0 0 0,0 0 0,1 1 0,1 1 0,1 1 0,0 0 0,1 1 0,1 1 0,0 0 0,0 1 0,0-1 0,1 0 0,0 0 0,0-1 0,0 0-149,1-1 42,-1 0 129,0-1-44,0-1 22,1 0 0,0-1-149,0 0 42,2 0-21,0 0 150,0 0-193,0 2 214,0-1-65,0 2 22,1 2 0,0 0 150,0 0-193,0 1 64,1 0-21,0-1 0,0 0 0,0 0 0,0-1 0,0-1 150,1-1-193,0 1 64,1-2-21,1 0 150,0 0-193,0 1 64,1-1-21,0 1 0,0 0-149,1 0 192,-1 2-214,0-1 214,0 2-65,1 0 22,0 0 150,1 1-44,0-1-127,0-1 42,1 1-21,0-2 0,1 1 150,-2-2-44,1 0-127,0 0 42,-1-1-170,1-1 192,0 0-65,0-1 22,2 0 0,-1-1 0,1 0 0,1 1 0,0 0 0,0 1 0,0 0 0,0 1 0,0 1 0,1 1 150,0 0-193,1 0 64,0 1-21,-1-1 0,1 0 0,-1 0 0,1-1-149,0 0 192,-1-1-65,1 0 22,1 1 0,-1-1 0,2-1 0,-1 0 0,1 0 0,1-1 0,0 0 0,1 0 0,0 0 0,1 0 0,0 0 0,1 0 150,1 2-193,1-1 214,1 1-363,0 0 256,-1 1-86,1-1 22,-2 1 0,0 0 0,-1 0 0,0 0 0,0 0 0,0 0 0,1 0 0,0-1 0,-1 1 0,1-1 0,-2 0 0,0-1 150,0 0-342,1 0 256,0-1-86,0-1 22,0 1 0,1-1 0,1 0 0,2 0 0,1 0 0,3 1 0,0 0 0,2 1 0,1 0 0,1 1 0,1-1 0,2 1 0,-1-1 0,0-1 0,0-1 0,-2 0 0,0 0 0,-2-1 0,-1 1 0,-1-1 0,0 1 0,-1-1 0,2 0 150,1 0-44,1 1-127,2-1 42,2 0-21,2 1 0,2-1 150,1-1-44,-1 0-127,1 0 42,-1-1-21,-1 0 0,1 0 0,-2 0 0,0 0 0,-3 0 150,-2-1-193,0-1 64,0 0 129,1 0-44,1 0-127,1-1 192,4 0-214,3 1 214,1-1-214,2 0 64,-1 0-21,0-1 150,-3 1-193,-1-1 64,-2 0-21,-1 0 150,-2 0-193,-1-1 214,1 0-214,0 0 64,0-1-21,3 0 0,3-1 0,2 0 0,1 0 0,0 0 150,2-1-193,-2 1 64,-1-1-21,-1-1 0,-1 1 0,-1-1 0,-1 0 0,-1-1 150,1 1-193,0-1 64,2 1-21,0-1 150,1 1-193,1-1 214,0-1-214,0 0 214,2-1-214,-1 0 64,0 0-21,-1 0 0,-1 0 0,-1-1 0,0 1 0,0-1 150,3 0-193,0-1 64,4 1-21,1-1 150,0-1-193,1 0 214,-1 0-214,-2-1 64,-1-1-21,-1 0 0,-3-2 0,-1 1 0,-1-1 0,-1 0 150,1 0-193,0 1 64,0 1-21,2 0 0,0 0 0,0 1 0,0 0 0,0 0 0,-2 0 0,0 0 0,-2 0 0,0 0 0,-1-1 0,-1-1 0,0 1 0,-1-1 0,1-1 0,0 1 150,1-2-193,1 0 64,0-1-21,1-1 0,-1-1 0,0 1 0,-3-1 0,-1 2 0,-1-1 0,-3 1 0,-3 1-149,-1 1 192,0-1-65,-2 1 22,-1 0 0,0 0 0,0 0 0,-1-1 0,0 1 0,-1 0 0,-1-1 0,-1 0 0,0-1 0,-1-1 0,-1-2 0,0 0 0,0-1 0,-1 0 0,0 0 0,-1 1 0,-1 2 0,0 1 0,-1 2 0,-1 0 0,-1 0 0,0 1 0,-2-1 0,-1-1 0,-1-1 0,0-1 0,-1 0 0,0 0 0,1 0 0,0 0 0,-1 0 0,0 1 0,0-2 0,-1 1 0,-1 1 0,1-1 0,-1 2 0,1 0 0,-1 2 0,1 0 0,-1 0 0,-1 1 0,0 0 0,-1 0 0,0 0 0,-1-1 0,-1-2 0,0 0 0,-1-2 0,0 0 0,-1 1 0,1-1 0,-2 0 0,0 1 0,0 0 0,0 0 150,0 1-193,0 0 64,0 0-21,1 2 0,0-1 0,1 1 0,-1 1 0,1 0 150,-1 0-193,0 1 64,1 0-21,-1 0 0,1-1 0,-2 0 0,0-1 0,-3-1 0,0 0 0,0 0 0,1-1 0,-1 0 0,-1 0 0,0 1 0,-1-1 0,-1 0 0,0 0 0,1 1 0,0-1-149,0 1 192,-1 0-65,0 0 22,0 0 0,-2 0 0,-1 1 0,-1 0 0,-1 1 0,0 0 0,-1 1 0,1 0 0,-1 0 0,1-1 0,1 0 0,0 0 0,1-1 0,1 1 0,-1-1 0,1 1 0,-1-1 0,0 0 0,-1-1 0,0 1 0,-1-2 0,0 1 0,-1-1 0,-1 1 0,0 1 0,-1 0 0,0 1 0,-2 0 0,1 1 0,-1 1 0,0 0 0,0 0 0,0-1 0,0 1 0,1-1 0,0 0 0,1 0 0,0 0 0,2 0 0,-1 0 0,0 0 0,-1-1 0,-2 0 0,1-1 0,-2 0 0,1 0 0,-2 0 0,0 0 0,-2 0 0,-2 0 0,0 0 0,0 1 0,1 0 0,1 0 0,3 1 0,3 0 0,1 0 0,2 1 0,-1-1 0,1 1 0,0 1 0,1-1 0,1 1 0,-1 0 0,1-1 0,-1 1 0,0-1 0,1 1 0,-2-1 0,1 1 0,-1-1 0,0-1 0,1-1-149,-1 1 42,-1-1 129,0 0-44,0-1 22,0 1 0,0-2 0,2 1 0,1-1 0,1 0 0,2-1 0,1 1 0,1 0 0,1 0 0,0 2 0,1-1 0,-1 1 0,0 0 0,-1 0 0,0 1 0,0-1 0,1 1 0,1 0 0,0-1 0,1 0 0,0-1 0,-1 1 0,1-1 0,-1-1 0,1 0 0,0-1 0,1 0 0,1 0 0,0 1 0,1 0 0,-1 1 0,1-2 0,-1 2 0,0 0 0,0 0 0,1 1 0,0 0 0,0 1 0,2 0 0,1 0 0,0 0 0,0 1 0,1 0 0,0 0 0,-1 1 0,0-1 0,0 0 0,0-1 0,0 0 0,0-2 0,0 1 0,1 0 0,0-1 0,2 0 0,0-1 0,1 1 0,0 0 0,0 0 0,1 1 0,1-1 0,0 2 0,0-1 0,0 2 0,0-1 0,1 1 0,2-1 0,0 0 0,0 0 0,0 0 0,0 1 0,-1 0 0,1 2 0,0 0 0,1 0 0,-2 2 0,3 0 0,0 0 0,1-1 0,0 0 0,1 0 0,0-1 0,0 0 0,-2 0 0,0 1 0,-1 0 0,0 0 0,0 0 0,1 0 0,0 0 0,1 0 0,0 0 0,1 0 0,0-1 0,0 0 0,-1 0 0,-1 0 0,1 0 0,-1 0 0,0 0 0,1 1 0,-2 1 0,0 0 0,-1 1 0,-1 0 0,-1 1 0,0 1 0,-2 1 0,0 0 0,-1 1 0,0 0 0,0 0 0,0 0 0,0 1 0,-1-1 0,1 0 150,0 0-193,0 0 64,0 0-21,0 0 0,0 0 0,0 0 0,0 0 0,0 0 0,0 0 0,0 0 0,0 0 0,0 0 0,-2 1 0,0 0 0,-3 2 0,-2 1 0,-1 1 0,-1 0 0,-1 1 0,-1 1 0,-2-1 0,0 1 0,-2-1 0,1 0 0,-1 0 0,1-1 0,1 0 0,0 0 0,1-1 0,0 0 0,0-1 0,-1 1 0,-1 0 0,-2 1 0,-3 0 0,-2 1 0,0 0 0,0-1 0,3 0 0,0-1 0,3 1 0,0-1 0,2 1 0,1-1 0,1-1 0,-1 0 0,0-1 0,-1 0 0,1 0 0,0-1 0,0 0 0,-1 0 0,1 1 0,-1-1 0,1 1 0,0-1 0,0 0 0,1 0 0,-1 1 0,0-1 0,-1 0 0,-1 0 0,1 1 0,-1-1 0,0 0 0,0 0 0,-1-1 0,-1 1 0,-2 0 0,-2 0 0,0 0 0,1-1 0,1 0 0,3 0 0,2 0 0,1 0 0,2-1 0,-1 1 0,1 0 0,0 0 0,0-1 0,-1 1 0,0-1 0,-1 0 0,1 0 0,0 1 0,1-1 0,3 0 0,0 1 0,1-1 0,1 0 0,1 0 0,1 1 0,1-1 0,0 1 0,0-1 0,-2 0 0,0 0 0,-1 0-149,0 0 192,0 0-65,0 0 22,2 0 0,1 0 0,0 1 0,2 0 0,-1 0 0,1 0 0,1 0 0,-1 0 0,0 0 0,0 0 0,0 0 0,0 0 0,0 0 0,0 0 0,0 0 0,0 0 0,0 0 0,0 0 0,0 0 0,0 0 0,0 0 0,0 0 0,0 0 0,0 0 0,0 0 0,0-1 0,0 0 0,1-1 0,-1 0 0,1-1 0,1 0 0,2 0 0,-1 0 0,2 0 0,-1 0 0,2 1 0,-1-1 0,1 0 0,1 0 0,0 0 0,2-1 0,0-1 0,3 1 0,2-1 0,3 1 0,1-1 0,2 1 0,1 0 0,0 0 0,0 0 0,-1 1 0,-1-1 0,0 1 0,-2 0 0,-1 0 0,-1 0 0,0 0 0,0 1-149,0-1 192,-1 1-65,1 0 22,0 0 0,-1 0 0,-1-1 0,0 1 0,0-1 0,0-1 0,-1 0 0,0 1 0,1-1 0,-1 1 0,1 1 0,0-1 0,0 0 0,0 0 0,0-1 0,0 0 0,0 1 0,0-1 0,0 1 0,1 1 0,0-1 0,-1 1 0,1 1 0,0-1 0,1 1 0,0 0 0,0 0 0,0 0 0,0-1 0,-1 1 0,-1 0 0,-1 0 0,-1 1 0,1 0 0,-2-1 0,-2 1 0,0 0 0,-2 0 0,0 0 0,-2 0 0,1 0 0,-1-1 0,1 0 0,0 0 0,1 1 0,-1-1 0,0 1 0,-1-1 0,0 1 0,-2 0 0,-1 0 0,-1 0 150,1 0-193,-1 0 64,-1 0-21,1 0 0,0 0 0,0 0 150,0 0-342,0 0 106,0 0 108,0 0 106,0 0-171,0 0 64,0 0-21,0 0 150,0 0-193,0 0 64,0 0-21,0 0 0,1 0 0,1 1 0,2-1-149,-1 0 192,0 1-65,-1-1 22,-1 0 0,0 1 0,-1-1 0,0 0 0,0 0 0,0 0 0,0 0 0,0 0 0,0 0 0,-1 0 0,1 0 0,0 0 0,0 0 0,0 0 0,0 0 0,0 0 150,0 0-193,0 1 64,0 2-21,-1-1 0,0 1 0,-1 0 0,-1 1 0,0-1 0,-3 1 0,-1 1 0,-1-1 0,-2 1 0,-1-1 0,0 0 150,-1-1-193,-3 0 64,-2 1-21,-1-1 0,-2 1 0,0-1 0,2 1 0,1-1 0,1-1 0,1 1 0,2-1 0,-1 1 0,1 0 0,-2 0 0,0 0 0,0 1 0,-1-1 0,0 0 0,1-1 0,1 0 0,1 0 0,2-1 0,1 0 0,1 1 0,-1 0 0,-1-1 0,-1 1 0,1 1 0,-1-1 0,1 0 0,2-1 0,-1 1 0,-1-1 0,-2 1 0,-2-1 0,1 0 0,0 0 0,1 0 0,0 0 0,0 1 0,1-1 0,0 0 0,1 0 0,0 0 0,1 1 0,2-1 0,0 0 0,2 0 0,0 0 0,0 0 0,0-1 0,-2 1 0,0-1 0,-2 1 0,-1-1 0,0 1 0,1 0 0,1 0 0,1-1 0,1 0 0,1 1 0,1-1 0,2 0 0,1 0 0,1 0 0,0 0 0,1-1 0,1 1 0,-1 0-149,0 0 192,0 0-65,1 0 22,-1 0 0,0 0 0,0 0 0,0 0 0,1 0 0,3 0 0,2 0 0,4-1 0,2 0 0,5-1 0,2 0 0,3 0 0,1-1 0,0 0 0,0 1 0,0-1 0,-1 1 0,-1-1 0,-1 1 0,-1 0 0,-1 0 0,0 0 0,-1 0 0,1 1 0,-1-1 0,-2 0 0,0 0 0,-2 0 0,-1-1 0,0 0 0,0 0 0,1 0 0,1 0 0,-1 0 0,0 1 0,-1 0 0,-1 0 0,0 0 0,0 1 0,-1 0 0,1-1 0,0 1 150,0-1-193,0 1 64,-1-1-21,0 1 0,-1-1 0,-2 1 0,1-1 0,-2 0 0,0-1 0,0 1 0,0 0 0,-1 0 0,-1 0 0,-2 2 0,0-1 0,-2 1 0,1 0 0,-2 0 0,1 0-149,0 0 192,0 0-65,0 0 22,0 0 0,-1 0 0,1 0 0,0 0 0,0 0 0,0 0 0,-2 2 0,-2 0 0,-3 1 0,-3 1 0,-5 2 0,-4 0 0,-2 0 0,-1 0 0,0 0 0,-1 0 0,1 0 0,0-1 0,2 0 0,0 0 0,1 0 0,0-1 0,0 0 0,0-1 0,1 0 0,0 0 0,0-1 0,2-1 0,1 1 0,1-1 0,-1 0 0,0 0 0,-2 1 0,0-1 0,-2 0 0,0 0 0,1 0 0,-1 0 0,0 0 0,0 0 0,1 1 0,0-1 0,1 0 0,0 1 0,0-1 0,1 0 0,1 0 0,2 0 0,1 0 0,4-1 0,1 1 0,2 0 0,1 0 0,1 1 0,2-1 0,0 0 0,1-1 0,0 1 0,0-1 0,0 0 0,1 0 0,-1 0 0,2 0 0,3 2 0,5-1 0,4 1 0,5-1 0,3 1 0,2-1 0,4 0 0,2 0 0,1-1 0,-1 0 0,-1 0 0,-3 0 0,-2 0 0,-4 0 0,-1 0 0,-3 0 0,0 0 0,0-2 0,0 1 0,-2-2 0,0 1 0,-1-1 0,-1 0 0,2 0 0,0 1 0,1 0 0,0-1 0,-1 0 0,1 0 0,-1 0 0,2-1 0,0 0 0,1-1 0,0 1 0,-1 0 0,-1 0 150,-2 1-44,0 0-127,0 0 42,-1 0-21,-1 0 0,-1 0 0,-2 0 0,0 0 0,-2 0 0,0 0 0,0 0 150,0-1-342,-1 1 256,1-1-235,0 2 214,0-2-65,-1 2 22,1-2-149,0 2 42,0-1 129,-1 0-44,2 0-127,-2 0 192,1 0-65,-1 1 22,0 0 0,-1 0 0,-1 0 0,-1 2 0,0-1 0,-2 1 0,0 0 0,0 0 0,0 0 0,0 0 150,0 0-193,-1 0 214,1 0-214,0 0 64,0 0-21,0 0 0,0 0 0,0 0 150,0 0-193,0 0 64,-2 0-21,-1 0 0,-3 0 0,-3 1 0,-3 0 0,-3 2 0,-5 1 0,-3 0 0,-3 2 0,-3 0 0,0 0 0,1 0 0,3 1 0,2-1 0,1 0 0,1-1 0,2 0 0,1-1 0,1 0 0,0 0 0,0-1 0,1 1 0,0-1 0,0-1 0,1 1 0,1-1 0,1-1 0,0 1 0,2-1 0,1 0 0,1-1 0,3 1 0,-1-1 0,2 1 0,-1-1 0,2 0 0,1 0-149,0 1 192,2-1-1857,1 0 534,0 0-7530,0 0-1238,0 0 7638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39.950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191 5888,'0'0'0,"0"0"0,4 1 1536,0-1-470,-1 0-84,0 0 191,0 0 107,-2 0-21,0 0 170,0-1-1237,-1 1 363,0 0-470,-1 0 235,1 0 362,0 0-106,0 0-384,0 0 128,2 1-213,2-1 42,2 1-21,2-1 150,3 1-342,0 0 256,2 1-86,1-1 172,-1 1 106,0 0-22,0-1-426,0 0 278,0 0-108,-1 0 172,1-1-193,-1 0 64,0 0 129,0 0-44,1 0-276,0 0 84,1-1-42,-1 1 0,2-2 0,0 1 150,-1-1-44,1 0 172,-2-1-193,0 1 214,-1 0-363,-1 0 106,1 0-42,-1 0 0,1-1 150,-1 1-44,1-1-127,-2 0 42,0 1-21,-3 0 0,1 0 0,-1 0 150,1 0-193,-2 0 64,2 1-21,-3-1 0,2 1 0,-2-1 0,0 0 0,0 0 0,1-1 0,-2 1 0,2-1 0,-2 1 150,2-1-193,-1 0 64,0 0-21,0 1 0,1-1-149,-2 1 192,1-2 85,0 1-22,-1-1-127,-1 1 42,1-1-21,-1 1 0,-1 1 0,0 0 0,-1 2 0,-1-1 0,2 0 0,0 0 0,3-1 0,0 0 150,1-1-342,0 1 256,-1 0-235,-2 0 214,0 1-65,-2 1 22,-1-1-149,0 1 192,0 0-65,0 1 22,0-1 0,-1 0 0,1 0 0,0 0 150,-2 1-193,-2 1 64,-2 2-21,-2 0 150,-1 1-193,-2 1 64,0-1-21,-1 2 150,-2-1-342,0 1 256,0-1-86,-2 1 22,0 0 0,1-1 150,-1-1-342,1 0 256,1-2-86,-2 1 22,1-1 0,-1 0 0,0-1 0,-1 1 0,0-2 0,-1 1 0,0-1 0,0 0 150,0 0-193,0 0 64,2-1-21,1 1 150,1 0-342,1 0 106,1 0 108,0 0-44,-1-1 22,0 1 0,1-1 0,-2 0 0,1 1 0,-1-1 0,1 0 0,0 0 0,0 0 0,0-1 150,-1 0-193,-1-1 64,-2-1-21,2 0 150,0 1-342,3-1 256,2 1-86,2 1 22,2 0 0,2 0 150,1 0-193,2 1 64,0 0-170,1 0 192,1 0-65,-1 0 22,-2 0 0,1-1 0,-3 0 0,0 1 150,-2-1-342,2 0 256,0 0-235,1 1 214,1-1-214,1 1 214,1 0-65,0 0 22,0 0 150,0 0-44,0 0-276,0 0 234,4 1-86,3 1 22,5 1 0,4 1 0,3 0 0,2-1 150,1 1-342,1-1 256,-2-1-86,-1 0 22,-2-1 0,-1 0 150,-2-1-193,0-1 214,1 0-214,-1 0 64,1 0-170,-2-1 192,1 0-65,-2 0 22,0-1 0,1 1 150,-1 0-193,1 0 64,-1-1-170,0 1 192,-1 0-65,-1-1 172,-1 1-44,0-1 22,0 1-149,0 0 192,1-1-363,-1 1 256,0-1-86,1-1 172,0 0-342,0 0 256,0-1-86,0 1 172,-2 0-193,-2 1 214,0-1-214,-2 2 64,0-2-170,-2 1 192,0 0-65,0 1 22,-1-1 0,0 1 0,0-1 0,0 0 0,1 0 0,0 1 0,1-1 0,0 0 0,0 0 150,-1 1-44,1-1-127,0 1 42,0 0-21,0 0 150,-1 0-193,-1 1 214,-1 1-214,0-1 214,-1 1-214,0 0 64,0 0-21,-1 1 0,1-1 150,0 0-44,0 0-127,0 0 42,0 0-21,0 0 0,0 0 0,0 0 0,0 0 0,0 0 0,0 0 0,0 0 0,0 0 0,0 0 0,0 0 0,0 0 0,0 0 0,-3 1 0,-2 1 0,-2 0 0,-2 1 0,0 1 0,-3 0 0,0 0 0,-2 1 0,0 0 0,-2 0 0,0 1 0,1-2 0,1 0 0,-2 0 0,0-1 0,0-1 0,-2 0 0,2-1 0,1 0 0,0 0 150,1 0-193,0 1 214,-1 0-214,1 0 64,1 0-21,0 0 0,1-1 0,1 1 0,0-2 0,0 1 0,-3-1 0,-2 0 0,-2 1 0,0-1 0,2 0 0,0 1 0,-1-2 0,1 1 0,-1-1 0,1 0 150,0 0-193,2 0 64,1 0-21,1 1 0,1-1 0,3 1 0,1-1 0,1 1 0,0 0 0,1 0 0,0 0 0,1 0 0,-1-1 0,0-1 0,-2 0-149,-1 0 192,-2 0 85,1 0-22,0 1-276,2-1 234,0 1-86,2 0 22,2 1 0,1-1 0,1 1 0,0 0 0,1 0 0,0 0 0,1 0-149,-1 0 192,0 0-214,2 0 214,3 0-65,3 1 22,4 0 0,4 0 150,1 0-193,3 1 64,3 0-170,0 0 192,2 0-65,-1 0 22,0-1 0,0 0 0,-1 0 0,-2-1 0,0 0 0,-1 0 0,-1 0-149,0-1 192,-1 1-65,0-1 22,-2 1 0,0 0 0,-2 0 0,-2 0 0,-1-1 0,0 1 0,0-1 0,1 1 150,1-1-193,-1 0 64,1 0-21,-1 0 0,-1-1 0,0 1 0,-1-2 0,1 1 0,-1 0 150,0-1-44,0 0-127,0 1 42,-1-1-21,1-1 0,0 1 0,0-1 0,0 0 0,0 1 150,0-1-193,-3 2 64,1-1-21,-2 1 0,1 0 0,-2 1 0,0-1-149,-1 0 42,-1 1 129,-1 1-44,-1-1 22,0 1 0,-1 0 0,0 0 0,0 0-149,-1 0 192,3-1-65,-1 1 22,3-1 0,-1 0 0,-1 0 0,1 0 0,-2 1 0,0 0 0,-1 0 0,0 0 0,-3 1 0,-2 1 0,-2 1 0,-1 1 0,-3 1 0,-1 1 0,-2 0 0,-1 1 0,-1 0 0,-1-1 150,-3-1-193,-1 0 64,0-1-21,-2 0 0,1-1 0,1-1 0,2 0 0,2 0 0,1-1 0,2 1 0,1 0 0,0 0 0,0 0 0,-1 1 0,-2-1 0,-2 0 0,0 0 0,-1 0 0,2-1 0,2 0 0,1 0 0,0-1 0,-3 0 0,-1-1 0,-1 0 0,0 0 0,1 0 0,3 0 0,2 1 0,-1-1 0,1 0 0,-1 0 0,0 0 0,0-1 0,1 0 0,1 0 0,1 0 0,2-1 0,0 1 0,0 0 150,1-1-193,-1 1 64,-1-2-21,0 1 0,-1-1 0,1 0 150,0-1-193,-1 1 64,0-1-21,-1 1 0,1-1 0,-1 0 0,0 0 0,1 0 0,0 1 0,1-1 150,-2 0-193,1 0 214,-1 0-214,0 1 214,-1 0-214,0 0 214,0 0-214,0 0 214,-2 0-214,0 0 214,0 0-214,-1 1 214,0 0-214,-1 0 64,-1 0-21,0 1 150,-1 0-193,-1 0 214,0 1-65,-1-1 22,0 1-149,0 0 42,2 0-21,0 0 0,2 1 0,1-1 0,1 0 0,2 1 150,-1-1-193,2 1 64,0-1-21,-1 1 0,0-1 0,-1 1 0,-2 1 0,-1-1 0,-1 1 0,-2 0 0,-1 1 0,0 0 0,0 0 0,0 1 150,2-1-193,1 1 64,0 0-21,0 0 0,0 1 0,0 0 0,0 0 0,1 1 0,1-1 0,1 1 0,1 0 0,0 1 0,1 0 0,0 1 0,0 0 0,1 1 0,0 0 0,-1 1 0,1 0 0,-1 0 0,1 0 0,0-1 0,2 0 0,2-1 150,1 0-193,1 0 64,2 0-21,-1-1 0,1 1 0,0-1 0,0 1 0,1-1 0,1 0 0,1 0 0,2 0 0,1 0 0,0 0 0,2 0 0,0 0 0,2 0 0,0-1 0,2 1 0,1 0 0,2 0 0,2 0 0,3 0 0,2 0 0,2 0 0,1-1 0,2-1 0,2 0 0,2 0 0,0 0 0,0-1 0,0 0 0,-1 1 0,-1-2 0,-1 0 0,-2 0 0,-1-1 0,0 1 0,-2-2 0,0 1 0,-2-1 0,0 0 0,0-1 0,1 0 0,0 0 0,1 0 0,2 0 0,1 0 0,0-1 0,0 1 0,1-1 0,-2 0 0,0 0 0,-1 0 0,-3 0 0,0 0 0,-1 0 0,-1 0 0,0-1 0,2 0 0,0 0 0,1-1 0,-1 1 0,-1 1 0,-1-1 0,-2 1 0,0-1 0,-1 1 0,-1 0 0,0-1 0,-1 0 0,-1 0 0,0 0 0,0-1 0,0 0 0,1 0 0,2 0 0,0-1 0,2 1 0,-1 1 0,2 0 150,-1 0-193,0 0 64,-1 1-21,-1 0 0,0 0 0,-1 0 0,-1 0 0,-1 1 0,-1 0 0,-1 0 0,0 0 0,-1 1 0,1-1-149,-2 1 42,2-1 129,-2 1-44,-1-1 22,-2 1 0,0 0 0,-1 0 0,-1 0 0,0 0 0,1 0 0,0 0 150,3 0-193,-1-1 64,2 1-21,-1-1 0,2 0 0,-2 0 0,-1 1 0,0 0 0,-2-1 0,0 1 150,-1 0-193,0 0 64,0 0-21,-1 0 0,1 0 0,0 0 0,0 0 0,0 0 0,0 0 0,0 0 0,0 0 0,0 0 0,0 0 0,0 0 0,0 0 0,0 0 0,0 0 0,0 0 0,0 0 0,0 0 0,0 0 0,0 0 0,0 0 150,0 0-193,-2 0 64,-1 0-21,-2 0-149,-3 0 192,-2 0-65,0 1 22,-3 0 0,1-1 0,-1 2 0,0-1 0,0 1 0,-1 0 150,1 1-193,-1 0 64,0 0-21,0 0 0,-1 0 0,0 1 0,0-1 0,-1 0 0,0 0 0,-2 0 0,-1-1 0,-2 0 0,-2 1 0,0-1 0,-1 0 0,0 0 0,0 1 0,-2-1 0,1 0 0,-1 1 0,0-1 0,0 1 0,1 0 0,1 0 150,2 1-193,-1-1 64,2 1-21,-1-1 0,1 1 0,2 0 0,0 0 0,2 1 0,1-1 0,0 2 0,1-1 0,0 1 0,0 0-149,1 0 192,0 0-65,0 1 22,0 0 0,-2 1 0,-2 0 0,0 0 0,0 1 0,0 0 0,3-1 0,1 0 0,-1 0 0,1 1 0,1-2 0,0 1 0,1 0 0,1-1 0,1 0 0,1 0 0,2-1 0,0 0 0,1-1 0,0 1 0,0-1 0,0 0 0,-1 1 0,2-1 0,0 0 0,0 0 0,2 1 0,0-1 0,1-1 0,1 1 0,0 0 0,0 0 0,1 0 0,0 0 0,0 0 0,1 0 0,0 1 0,2-1 0,0 1 0,2 0 0,0 0 0,1 1 0,1 0 0,1 0 0,3 0 0,0-1 150,1 1-193,1-1 64,1 1-21,1-2 0,-1 1 0,1-1 0,1 0 0,-1-1 0,2-1 0,-1 1 0,0-2 0,0 0 0,-1 0 0,1-1 0,-1-1 0,-1 0 0,1 0 0,0 0 0,-1 0 0,0-1 0,-1 0 0,-1 0 0,1-1-149,0-1 192,0 0-65,1 0 22,0-1 0,0 0 150,0-1-193,1 0 64,0 0-21,-1 0 0,2 0 0,-1 0 0,0 0 0,0 0 0,0 0 0,-1 0 0,0 1 0,0-1 0,-1-1 0,2 0 0,4 0 150,1-1-44,0-1-127,-2 1 42,-2 0-21,-1 0 150,-2 1-193,-2 0 214,1 0-214,-1 0 214,1 0-214,-1-1 214,-1 1-214,0 1 64,0-1-21,0 0 150,0-1-193,-1 1 64,0 0-21,0 0 0,-1 0 0,0 0 0,0-1 0,-1 1 0,1-1 0,-1 0 0,-1-1 149,1 1-42,0-1-128,0 0 191,2-1-63,-1 1 21,1-1-149,0 1 42,-1 0 128,0 1-42,0-1-128,-1 0 42,0 1-21,0 0 0,-1 1 0,0-1 0,0 1 0,1 1 149,-1-1-191,0 1 63,0 0-21,1 0 149,0 0-191,1 0 212,0 1-212,-2 1 63,1-1-21,-2 1 0,2-1 0,-2 1 0,1 0 0,-2 0 149,1-1-191,-1 1 63,0-1-21,-1 1 0,0 0 0,-1 0 149,-1 1-341,0 1 256,0 0-85,-1 0 21,0 1 0,0 0 0,1 0 0,0-1 0,2-1 0,0 0 0,0 0 0,-1 1 0,-1 0 0,0 1 0,-1 0 0,0 0 149,0 0-191,0 0 63,0 0-21,0 0 0,0 0 0,0 0 0,0 0 0,0 0 0,0 0 0,0 0 0,0 0-149,0 0 191,-2 2-63,-2 0 21,-2 2 0,-1 1 0,-2 2-149,-1 1 191,-1 0-63,0 2 21,-1-1-149,-1 1 191,1-1-63,0 0 21,1-1 0,0 0 0,0 0-149,1-1 191,0 1-63,1-1 21,-1 0 0,-1 0 0,0 0-149,1 0 191,0 0-63,1 0 21,1-1 0,0 1 149,1 0-191,0 0 63,0 0-21,0-1 0,-1 1 0,0-1 0,-2 1 0,0-1 0,0 0-149,0 0 191,0-1-63,0 1 21,1-1 0,0 1 149,-1 0-191,1-1 63,0 0-21,0 0 0,0-1 0,1 1 0,0-1 0,1 0 0,-1 0-149,-1 0 191,1 1-63,-1-1 170,0 0-341,-1 0 256,-1 0-85,-1-1 21,-1 0 0,-1 0 0,1-1 0,-1 1 0,2 0 0,0 0 149,1 0-191,0 0 63,2-1-21,-1 1 0,1 0 0,0-1 0,-1 1 0,-1 0 0,0 0 0,-1 0 149,0 0-191,0-1 63,2 1-21,2-1 0,0 0 0,2 0 0,-1 0 0,0-1 0,-1 1 0,-2 1 0,0-1 0,0 0 0,-1 0 0,0 0 0,2-1 0,-1 1 0,2-1 0,-1 0 0,1 0 0,-1 1 0,-1-1-149,1 0 191,0 0-63,2 0 170,-1-1-191,0 0 63,-2 1-170,-1-1 191,-2 1-212,0 0 212,0-1-63,0 1 21,1 0 0,1 0 149,0 0-191,4-1 212,-1 1-212,1-1 63,0 0-21,0-1 0,-1 0 0,-1 0 0,0 0 0,-1 0 0,0 1 0,0-1 149,1 0-191,-1 0 63,0-1-170,0 0 191,0 0-63,-1-1 21,1 1 0,2-1 0,0 1 0,1 0 0,1-1 0,1 1 0,1-2 0,0 0 0,1 0 0,0-1 0,1-1 0,1 0 0,0 1 0,1-1 0,1 0 0,1 0 0,2 0-149,0 0 191,1 0-63,1 0 21,1 0 0,0-1 0,1 0 0,2 1 0,-1-1 0,1 1 0,1-1 0,0 1 0,0 0 0,1 0 0,1 1 0,1-2 0,1 1 0,0-1 0,3 0 0,1-1 0,-1 0-149,1 0 191,-1 0-63,0 1 21,-2 0 0,0 0 149,-1 1-191,0 0 212,0 0-212,-1 0 63,0 0-170,-1 0 191,0 1-63,-1-1 21,1 1 0,0 0 149,0 0-191,0 1 63,1-1-21,0 0 0,2 1-149,1-1 191,1 1-63,1 0 21,-1 0 0,1 1 0,-2 0 0,0 0 0,1 0 0,-1-1 0,-1 1 0,1 0 0,-1 0 0,-1 0 0,1 0 0,0 0 0,-1 1-149,-1 0 191,0 0-212,-1 1 212,0-1-63,0 0 21,0 1 0,0-1 0,0 1 0,-1 0 0,-1 0 0,-1 0 0,-2 0 0,1 0 149,-1 0-191,0 0 212,0 0-212,-1 0 63,0 0-21,-2 1 149,2-1-191,-2 1 63,1-1-21,-1 0 0,0 1 0,-1-1 0,0 1-149,-2-1 191,-1 1-63,-1 0 21,2 0-149,0 0 191,1-1-63,1 0 21,2-1 0,-1 1 0,1-1-149,-1 1 191,2-1-63,-2 2 21,0-1 0,0 0 149,1 0-191,0 1 63,0-1-21,-1 1 0,1-1 0,-1 0 149,0 0-191,-1 0 63,-1 0-21,-1 1 0,-1-1 0,0 1 149,-1 0-191,0 0 63,0 0-21,0 0 0,-1 0 0,1 0 0,0 0-149,0 0 191,0 0-212,0 0 212,0 0-63,0 0 21,0 0 0,0 0 149,0 0-191,0 0 212,0 0-212,0 0 63,0 0-170,0 0 191,0 0-63,0 0 21,-3 0 0,-2 1 0,-3-1 0,-2 2 0,-2-1 0,-3 1 0,-1 0 0,-1 1 149,0-1-191,0 0 63,0 1-170,-1-1 191,0 0-63,0 0 21,1 0 0,0 0 0,1 0 0,-2 1 0,-2 0-149,-2 0 191,-2 1-63,0-1 21,0-1 0,1 0 149,2 0-191,1 0 63,0 0-21,1 0 0,0-1 0,2 1 0,0 0 0,1-1 0,-1 0 0,0 0 149,0 0-341,1-1 256,1 1-85,1 0 21,2-1 0,1 1 0,1 0 0,-1-1 149,-2 1-341,-2 0 256,-1 1-85,0-1 21,-1 0 0,1 0 0,0-1 0,1 1 0,1-1 0,1 0 0,0 0 0,0 1 149,1-1-191,0 1 63,-1-1-21,0 0 149,-2 0-191,0 0 63,-1 0-21,1 0 0,1 0 0,1 0 0,0 0 0,1-1 0,1 0-149,-1 0 191,-1-1-63,1 1 170,0-1-191,0 0 63,1 0-21,1 0 0,1 0 0,1 1 0,0-1 0,3 1 0,-2-1-149,2 1 191,-1-1-63,2 1 21,1 0 0,1 1 0,-2-2 0,-1 0 0,-1 0 0,-1-1 149,-1-1-191,2 2 63,-1-1-21,1 0 149,0 1-191,2 0 63,-2-1-21,1 1 0,0-1 0,1 0 0,0 0 0,2 1 0,-1-2 0,1 2 0,1-2 0,1 1 0,0 0-149,0-1 191,1 0-63,0 1 21,0-1-149,0-1 191,1 0-63,0 0 21,0-1 0,1 0 0,1 0 0,0 1 149,1-1-191,0 1 63,0 0-21,-1 0 0,1-1 0,-1 0 0,1 0-149,0-1 191,1 1-63,1 0 21,1-1 0,1 1 0,0 0 0,0 0 0,0 1 0,0-1 0,-1 0 0,0 1 0,1-1 0,0 1 149,1 0-191,3 0 63,4 0-21,3 0 0,1 2-149,-1-1 191,-2 1-63,-1 1 21,-2-1 0,-2 2 0,0-1 0,-2 0 0,2 0 0,-1 0 0,1 0 0,1-1 149,-1 1-191,1 0 63,-1 1-21,0-1 0,1 1 0,-1 0 149,1 0-191,-1 1 63,0-1-21,-1 1 0,0 0 0,-1-1 0,0 1 0,0 1 0,0-1 0,0 1 0,0 0 0,1 0 0,0-1 0,0 1 0,0 0 0,0 0 149,0 0-341,-1 0 256,1 1-85,0 0 21,1 0 0,-1 0 0,0-1 0,0 0 0,1 1 0,-1-1 149,0-1-191,0 1 63,-1 0-21,-1 0 0,0 1 0,0 0 149,0 1-341,0-1 256,0 0-85,0 0 21,0 0 0,-1 0 0,1 0 0,0 1 0,-1-1-149,1 1 191,0 0-63,1 0 170,-2 1-191,1-1 63,-1 0-21,0 0 0,1 0-149,1 0 191,-1-1-63,0 0 21,0 1 0,-3-1 0,0 1-149,-1 0 191,0 0-63,0 0 21,1 1 0,-2 0 0,2 0 0,0 0 0,0 1 0,-1 0 0,1 0 0,-1-1 0,1 0 0,-2-1 149,2 0-191,-1 0 63,0 1-21,-1-1 0,0 0 0,0 0 149,1 0-191,-2 0 63,3 0-21,-2-1 0,1 2 0,0-2 0,0 1 0,-1-1 0,2 1 0,-2-1 0,1 1-149,-1-1 191,2 0-63,-3 1 21,2-1 0,-2 0 0,0 0 0,0-1 0,1 1 0,-2-1 149,2-1-191,-2 1 63,2 0-21,-2 0 0,0-1 0,-1 1 0,-1-1 0,0 0 0,-1 0 0,0 0 0,1 1 0,1-1 0,1 1 0,0 0 0,2 0 0,-1 0 0,-1 0 0,-1-1 149,-1 0-191,0 0 63,0 1-170,-1-1 191,0-1-63,-1 1 21,1 0 0,0 0 0,0 0 0,0 0 0,0 0 0,0 0 0,0 0 0,0 0 0,0 0 0,0 0 0,0 0 0,0 0 0,1 0 0,1 1 0,1-1 0,0 1 0,0-1-149,-2 0 42,1 1-2111,-2-1 596,1 0-7865,-1 0-1313,0 0 8005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53.28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53.28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4.070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4.07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7.30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7.30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53.28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2:31.816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53.28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4.070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4.071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7.30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9:07.30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6:13.894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6:13.895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6:18.106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295 4608,'0'0'0,"1"-1"1152,1 0-299,0 0 235,0 1-384,-1-1 256,0 1-235,-1 0 65,0 0-769,0 0 363,0 0 149,0 0 534,0 0 170,0 0-447,0 0-428,0 0 257,-1 2 21,1-1-22,-1 3 321,0-1-982,1 0 449,-1-1-22,1-1 128,1 1-619,0 0 342,2 2-278,7 4 64,-1-1-21,2 2 747,-2-2-214,1 0-639,-3-1 212,0 0-106,-1-1 0,1 1 0,-2-2 0,2 2 0,0 0 0,1 0 0,2 2 0,1 1 0,0 0 150,0 0 106,-1-1-320,0 0 106,-1-1-42,0 1 0,-1-1 0,-2-1 0,1 1 0,-2-1 0,1 0 299,0 0-86,-1 1-255,0-2 84,0 2 108,1 1-44,0 0-127,1 0 42,-1 1-21,1 0 0,-1 1 0,0 1 0,-1-1 0,0 0 0,0-1 150,-1 0-44,1-1-276,-2-2 234,1 1-86,-1-1 22,1 1 0,0 0 0,2 1 0,-1 0 0,0 0 0,0-1 0,-1 0 0,-1-1 0,1 1 0,-1 1 0,1 0 0,0 0 150,0 1-342,1-1 256,0 0-86,-1 0 172,0-1-342,-1 0 256,1 1-86,-1 0 22,0 0 0,0 0 0,0 0 0,1 5 0,-1-2 0,0 1 0,-1-3 0,0-1 0,0-1 0,0 0 0,0 0 0,0 1 0,-1-1 0,0 1 0,0 0 0,0 0 0,0-2 0,0 0 0,0 0 150,0 1-193,-1 0 64,1 1-21,-1 0 0,0 1 0,0-1 150,-1 1-193,0 0 64,1 0-21,-2 1 0,1 1 0,-1 0 0,0 0 0,0 0 0,1-1-149,-1-1 192,1-1-65,-1 1 22,1-1 0,0 1 0,-1 0-149,0-1 192,0 1-65,1-3 22,0 1 0,0-1 0,0 0 0,0-2 0,0 2 0,-1-1 0,0 1 0,0-1 0,-1 2 0,0-2 0,-1 2 0,1-2 150,-1 1-44,1-1 22,-1 1-149,2-1 42,-2 1-170,0-1 192,1 1-214,-1-1 214,1 0-214,0-1 214,1-1-65,0-1 22,1 0 0,-1 1 0,0 1 0,0 0 0,-1 2 0,0-1 0,-1 1 0,0 0 0,0 1 0,0-1 0,0 1 150,1-2-44,-1 1-127,1-1 42,-3 1-21,0-1 0,-2-1-149,2-1 192,-2 0 85,2-1-22,-1 1-276,3-1 234,-2 1-86,2 0 22,0 0 0,0 0 0,0 2 0,-1 2 0,0 1 0,0 0 150,0 1-342,1-2 256,-2 1-235,2-2 214,-2 1-65,1-2 22,0 1 0,-1-1 0,-2 0 0,0 1 0,-1 1 0,0-1 0,0 1 0,1-1 0,-1 1 0,-1-1 150,1 0-193,-1 0 214,0-1-214,1 2 214,-1 0-214,-1 1 64,0 3-21,0 2 150,0-1-342,1 0 256,2 0-86,-1-1 22,1-1 0,-1-1 150,-1 2-193,0-1 64,0 0-170,0 0 192,0-1-65,0 1 22,0 0 0,0 0 150,-2 1-342,0-1 256,0-1-86,1 0 172,-1 0-193,1 0 214,-3 0-214,-1 0 64,-2 1-21,-2 0 0,-1 0 0,0-1 0,0 2 0,1-1 0,0 0 0,1 0 0,2-1 0,0-1 0,0 0 0,0 0 0,-2 1 0,1 0 0,1 2-149,0 1 192,3 1 85,0 1-22,2 0-127,-2 1 42,0-1-21,-3 1 150,0 0-193,-1 0 64,0 1-21,0 1 0,0 1-149,0 0 192,-1 2-65,0 0 172,1-1-193,-1-1 214,1-1-214,0-1 64,-2-1-21,-1 0 0,-2 1 0,-1 0 0,-1-1 0,-1 2 0,1 0-149,2 0 192,3 0-65,1-1 22,1-1 0,0 1 0,0 0 0,1 1 0,1 0 0,1 1 0,0 1 0,1 1 0,0-1 0,-1 3 0,-1 1 0,0 1 150,-1 1-193,1 0 64,0 0-21,1-1 150,0 0-193,0 0 64,-1 0-21,-1 0 0,-2 1 0,-1-1 0,1-1 0,0-3 150,3-2-193,0 0 64,0-1-21,0 0 0,0 2 0,0 1 0,1 0 0,1 1 0,1 3 0,0 1 0,1 1 0,1 0 0,0 2 0,0 0 0,0 0 0,1-1 0,0 0 0,0-1 0,0-1-149,1-1 42,-1-1 129,0 0-44,0-2 22,1-1 0,0-1-149,0-1 42,2 0-21,0 1 150,0 1-193,0 1 214,0 1-65,0 1 22,1 3 0,0 2 150,0 0-193,0 0 64,1 0-21,0 0 0,0 0 0,0-2 0,0 0 0,0-2 150,1-1-193,0-1 64,1 0-21,1-1 150,0-1-193,0 1 64,1 0-21,0 1 0,0 0-149,1 1 192,-1 1-214,0 1 214,0 2-65,1 0 22,0 1 150,1 0-44,0-1-127,0 0 42,1-1-21,0-1 0,1-1 150,-2-1-44,1 0-127,0-2 42,-1-1-170,1-1 192,0-1-65,0 0 22,2-2 0,-1 1 0,1-2 0,1 2 0,0 0 0,0 1 0,0 1 0,0 2 0,0 1 0,1 1 150,0 1-193,1 0 64,0 1-21,-1 0 0,1-1 0,-1-1 0,1-1-149,0 0 192,-1-1-65,1 0 22,1 0 0,-1-1 0,2 0 0,-1-2 0,1 0 0,1 0 0,0-1 0,1-1 0,0 1 0,1 1 0,0-1 0,1 1 150,1 1-193,1 1 214,1 0-363,0 1 256,-1 0-86,1 0 22,-2 1 0,0 0 0,-1 1 0,0-1 0,0 0 0,0-1 0,1 1 0,0 0 0,-1-1 0,1 0 0,-2-1 0,0-1 150,0 0-342,1-1 256,0-1-86,0-1 22,0 0 0,1-1 0,1 1 0,2-1 0,1 1 0,3 1 0,0 0 0,2 2 0,1 0 0,1 0 0,1 1 0,2 0 0,-1-2 0,0-1 0,0-1 0,-2-1 0,0 0 0,-2-1 0,-1 1 0,-1 0 0,0-1 0,-1 0 0,2 0 150,1 0-44,1 0-127,2 0 42,2 0-21,2 0 0,2 0 150,1-1-44,-1-1-127,1-1 42,-1 0-21,-1 0 0,1-1 0,-2 0 0,0-1 0,-3 1 150,-2-2-193,0 0 64,0-1 129,1 0-44,1-1-127,1 0 192,4-1-214,3 1 214,1-1-214,2 0 64,-1 0-21,0 0 150,-3-1-193,-1 0 64,-2-1-21,-1 1 150,-2-2-193,-1 1 214,1-1-214,0-1 64,0 0-21,3-2 0,3 0 0,2-1 0,1 0 0,0 0 150,2-1-193,-2 0 64,-1 0-21,-1-1 0,-1 0 0,-1-1 0,-1 0 0,-1-1 150,1 0-193,0 0 64,2 0-21,0 0 150,1 0-193,1-1 214,0-1-214,0 0 214,2-2-214,-1 0 64,0-1-21,-1 1 0,-1-1 0,-1 0 0,0 0 0,0-1 150,3 0-193,0-1 64,4 0-21,1 0 150,0-2-193,1 0 214,-1-1-214,-2-1 64,-1-1-21,-1-2 0,-3-1 0,-1 0 0,-1-1 0,-1 0 150,1 1-193,0 0 64,0 1-21,2 1 0,0 1 0,0 1 0,0 0 0,0 0 0,-2 0 0,0 1 0,-2-2 0,0 1 0,-1-2 0,-1-1 0,0 1 0,-1-1 0,1-1 0,0-1 150,1-1-193,1-1 64,0-2-21,1-1 0,-1-1 0,0-1 0,-3 1 0,-1 2 0,-1-1 0,-3 2 0,-3 1-149,-1 1 192,0 1-65,-2-1 22,-1 0 0,0 1 0,0-1 0,-1 1 0,0 0 0,-1-1 0,-1 0 0,-1-1 0,0-2 0,-1-1 0,-1-4 0,0 0 0,0-2 0,-1 1 0,0 1 0,-1 1 0,-1 2 0,0 3 0,-1 1 0,-1 2 0,-1 1 0,0 0 0,-2-1 0,-1-2 0,-1-2 0,0 0 0,-1-1 0,0 0 0,1-1 0,0 1 0,-1 0 0,0 0 0,0 0 0,-1-1 0,-1 2 0,1 0 0,-1 1 0,1 2 0,-1 2 0,1 0 0,-1 2 0,-1 0 0,0 0 0,-1 1 0,0-2 0,-1-1 0,-1-2 0,0-2 0,-1-1 0,0-1 0,-1 1 0,1-1 0,-2 0 0,0 1 0,0 0 0,0 1 150,0 1-193,0 0 64,0 1-21,1 1 0,0 2 0,1-1 0,-1 2 0,1 0 150,-1 1-193,0 0 64,1 1-21,-1 0 0,1-1 0,-2-1 0,0-1 0,-3-2 0,0 0 0,0-1 0,1-1 0,-1 0 0,-1 1 0,0 0 0,-1-1 0,-1 1 0,0-1 0,1 1 0,0 1-149,0-1 192,-1 1-65,0-1 22,0 1 0,-2 0 0,-1 2 0,-1 0 0,-1 1 0,0 0 0,-1 2 0,1 0 0,-1 0 0,1-1 0,1-1 0,0 0 0,1-1 0,1 0 0,-1 1 0,1-1 0,-1 0 0,0-1 0,-1 0 0,0 0 0,-1-2 0,0 0 0,-1 0 0,-1 1 0,0 1 0,-1 0 0,0 2 0,-2 2 0,1 0 0,-1 1 0,0 0 0,0 1 0,0-1 0,0-1 0,1 1 0,0-1 0,1 1 0,0-2 0,2 2 0,-1-2 0,0 0 0,-1 0 0,-2-1 0,1-1 0,-2 0 0,1 0 0,-2-1 0,0 1 0,-2-1 0,-2 0 0,0 1 0,0 1 0,1 0 0,1 1 0,3 0 0,3 1 0,1 1 0,2 0 0,-1 0 0,1 0 0,0 2 0,1-1 0,1 1 0,-1 0 0,1 0 0,-1-1 0,0 1 0,1 0 0,-2-1 0,1 1 0,-1-2 0,0-1 0,1 0-149,-1-1 42,-1-1 129,0 0-44,0-1 22,0 1 0,0-2 0,2 0 0,1-2 0,1 1 0,2-1 0,1 1 0,1-1 0,1 2 0,0 1 0,1 0 0,-1 1 0,0 1 0,-1-1 0,0 1 0,0 1 0,1-1 0,1 1 0,0-2 0,1 1 0,0-2 0,-1 0 0,1-1 0,-1 0 0,1-1 0,0-2 0,1 0 0,1 1 0,0 1 0,1 0 0,-1 0 0,1 0 0,-1 0 0,0 1 0,0 2 0,1 0 0,0 0 0,0 2 0,2 0 0,1 0 0,0 1 0,0 0 0,1 0 0,0 1 0,-1 1 0,0-1 0,0 0 0,0-2 0,0-1 0,0-1 0,0 0 0,1-1 0,0 0 0,2 0 0,0-2 0,1 2 0,0-1 0,0 1 0,1 0 0,1 1 0,0 1 0,0 1 0,0 0 0,0 2 0,1-1 0,2-1 0,0-1 0,0 1 0,0 0 0,0 2 0,-1 0 0,1 2 0,0 1 0,1 1 0,-2 2 0,3 1 0,0-1 0,1 0 0,0-2 0,1 0 0,0-1 0,0 0 0,-2 1 0,0 0 0,-1 1 0,0 0 0,0 1 0,1-2 0,0 1 0,1 0 0,0-1 0,1 1 0,0-2 0,0 1 0,-1-1 0,-1-1 0,1 1 0,-1 0 0,0 1 0,1 1 0,-2 0 0,0 2 0,-1 1 0,-1 1 0,-1 1 0,0 2 0,-2 1 0,0 1 0,-1 0 0,0 1 0,0 0 0,0 1 0,0-1 0,-1 0 0,1 0 150,0 0-193,0 0 64,0 0-21,0 0 0,0 0 0,0 0 0,0 0 0,0 0 0,0 0 0,0 0 0,0 0 0,0 0 0,-2 2 0,0 0 0,-3 3 0,-2 1 0,-1 3 0,-1 0 0,-1 2 0,-1-1 0,-2 1 0,0 1 0,-2-1 0,1-1 0,-1 0 0,1-1 0,1-1 0,0 0 0,1-1 0,0 0 0,0-1 0,-1 0 0,-1 1 0,-2 1 0,-3 2 0,-2 0 0,0-1 0,0 0 0,3-1 0,0-1 0,3 1 0,0 0 0,2-1 0,1 0 0,1-1 0,-1-1 0,0-1 0,-1-1 0,1 0 0,0-1 0,0 0 0,-1 0 0,1 0 0,-1 0 0,1 1 0,0-1 0,0 0 0,1 1 0,-1-1 0,0 0 0,-1 0 0,-1 0 0,1 0 0,-1 0 0,0 0 0,0-1 0,-1 1 0,-1-1 0,-2 0 0,-2 1 0,0-1 0,1 0 0,1-1 0,3 0 0,2 0 0,1-1 0,2 0 0,-1 1 0,1 0 0,0-1 0,0 1 0,-1-1 0,0 0 0,-1-1 0,1 1 0,0 0 0,1-1 0,3 1 0,0 0 0,1 0 0,1-1 0,1 1 0,1 0 0,1 0 0,0 0 0,0 1 0,-2-2 0,0 0 0,-1 0-149,0 0 192,0 0-65,0 0 22,2 1 0,1 0 0,0 1 0,2 0 0,-1 0 0,1 0 0,1 0 0,-1 0 0,0 0 0,0 0 0,0 0 0,0 0 0,0 0 0,0 0 0,0 0 0,0 0 0,0 0 0,0 0 0,0 0 0,0 0 0,0 0 0,0 0 0,0 0 0,0 0 0,0 0 0,0-2 0,0 1 0,1-3 0,-1 1 0,1-3 0,1 2 0,2-2 0,-1 1 0,2 0 0,-1 0 0,2 0 0,-1 2 0,1-2 0,1-1 0,0 0 0,2-1 0,0 0 0,3-1 0,2 1 0,3-1 0,1 1 0,2 0 0,1-1 0,0 1 0,0 1 0,-1 0 0,-1 0 0,0 1 0,-2 0 0,-1 0 0,-1 0 0,0 0 0,0 0-149,0 1 192,-1 0-65,1 0 22,0 1 0,-1 0 0,-1-1 0,0-1 0,0 0 0,0-1 0,-1 0 0,0-1 0,1 2 0,-1 0 0,1 0 0,0 0 0,0 0 0,0 0 0,0-2 0,0 1 0,0 0 0,0 0 0,0 1 0,1 0 0,0 1 0,-1 1 0,1 0 0,0 1 0,1 0 0,0 0 0,0 0 0,0 0 0,0 0 0,-1 0 0,-1 0 0,-1 1 0,-1 0 0,1 0 0,-2 1 0,-2 0 0,0 0 0,-2 0 0,0 0 0,-2 0 0,1-1 0,-1 0 0,1-1 0,0 1 0,1 0 0,-1 0 0,0 0 0,-1 1 0,0-1 0,-2 1 0,-1 0 0,-1 0 150,1 0-193,-1 0 64,-1 0-21,1 0 0,0 0 0,0 0 150,0 0-342,0 0 106,0 0 108,0 0 106,0 0-171,0 0 64,0 0-21,0 0 150,0 0-193,0 0 64,0 0-21,0 0 0,1 1 0,1-1 0,2 1-149,-1-1 192,0 1-65,-1 0 22,-1-1 0,0 0 0,-1 0 0,0 0 0,0 0 0,0 0 0,0 0 0,0 0 0,0 0 0,-1 0 0,1 0 0,0 0 0,0 0 0,0 0 0,0 0 0,0 0 150,0 2-193,0-1 64,0 3-21,-1 0 0,0 1 0,-1 0 0,-1 1 0,0 0 0,-3 2 0,-1-1 0,-1 1 0,-2 0 0,-1-1 0,0-1 150,-1 0-193,-3 0 64,-2-1-21,-1 1 0,-2 1 0,0-2 0,2 1 0,1-1 0,1-1 0,1 1 0,2-1 0,-1 0 0,1 1 0,-2 0 0,0 1 0,0 0 0,-1 0 0,0-1 0,1-1 0,1-1 0,1 0 0,2-1 0,1 0 0,1 1 0,-1 0 0,-1 0 0,-1 0 0,1 1 0,-1 0 0,1-1 0,2 0 0,-1-1 0,-1 1 0,-2-1 0,-2 0 0,1 0 0,0 0 0,1 0 0,0 0 0,0 0 0,1 0 0,0 0 0,1 0 0,0 0 0,1 0 0,2 0 0,0 0 0,2-1 0,0 1 0,0 0 0,0-1 0,-2-1 0,0 1 0,-2 0 0,-1 0 0,0 1 0,1-1 0,1 0 0,1 0 0,1-1 0,1 1 0,1-1 0,2 0 0,1 0 0,1 0 0,0 0 0,1 0 0,1 0 0,-1 0-149,0 0 192,0 0-65,1 0 22,-1 0 0,0 0 0,0 0 0,0 0 0,1 0 0,3 0 0,2-1 0,4 0 0,2-1 0,5-1 0,2-1 0,3 0 0,1-1 0,0 1 0,0-1 0,0 1 0,-1 0 0,-1-1 0,-1 1 0,-1 1 0,-1 0 0,0 0 0,-1 0 0,1 0 0,-1 0 0,-2 0 0,0-1 0,-2 0 0,-1 0 0,0-1 0,0 0 0,1-1 0,1 1 0,-1 0 0,0 1 0,-1 1 0,-1 0 0,0 0 0,0 1 0,-1 0 0,1-1 0,0 1 150,0-1-193,0 1 64,-1-1-21,0 0 0,-1 1 0,-2 0 0,1-2 0,-2 1 0,0-2 0,0 1 0,0 0 0,-1 1 0,-1 1 0,-2 0 0,0 1 0,-2 1 0,1 0 0,-2 0 0,1 0-149,0 1 192,0-1-65,0 0 22,0 0 0,-1 0 0,1 0 0,0 0 0,0 0 0,0 0 0,-2 2 0,-2 2 0,-3 1 0,-3 3 0,-5 1 0,-4 1 0,-2 1 0,-1 0 0,0-1 0,-1 0 0,1-1 0,0 0 0,2 0 0,0 0 0,1-2 0,0 1 0,0-2 0,0 0 0,1-1 0,0-1 0,0-1 0,2 0 0,1 0 0,1-1 0,-1 0 0,0 0 0,-2 0 0,0 0 0,-2-1 0,0 1 0,1 0 0,-1-1 0,0 1 0,0 1 0,1-1 0,0 0 0,1 1 0,0-1 0,0 0 0,1 0 0,1 0 0,2-1 0,1 1 0,4-2 0,1 2 0,2-1 0,1 1 0,1 1 0,2-1 0,0-1 0,1 0 0,0 0 0,0-1 0,0 0 0,1 0 0,-1 0 0,2 2 0,3 0 0,5 0 0,4 1 0,5 0 0,3-1 0,2 1 0,4-2 0,2 0 0,1 0 0,-1-1 0,-1 0 0,-3 0 0,-2 0 0,-4 0 0,-1 0 0,-3 0 0,0-1 0,0-2 0,0 1 0,-2-3 0,0 1 0,-1-1 0,-1 1 0,2-1 0,0 1 0,1 0 0,0 0 0,-1-1 0,1 0 0,-1-1 0,2-1 0,0 0 0,1 0 0,0-1 0,-1 1 0,-1 1 150,-2 0-44,0 1-127,0 0 42,-1 0-21,-1 0 0,-1 0 0,-2 1 0,0-2 0,-2 1 0,0-1 0,0 1 150,0-1-342,-1 1 256,1-1-235,0 1 214,0-1-65,-1 2 22,1-2-149,0 2 42,0-2 129,-1 2-44,2-2-127,-2 2 192,1-1-65,-1 1 22,0 0 0,-1 1 0,-1 1 0,-1 0 0,0 1 0,-2 1 0,0 0 0,0 0 0,0 0 0,0 0 150,0 0-193,-1 1 214,1-1-214,0 0 64,0 0-21,0 0 0,0 0 0,0 0 150,0 0-193,0 0 64,-2 0-21,-1 0 0,-3 0 0,-3 0 0,-3 3 0,-3 1 0,-5 3 0,-3 1 0,-3 2 0,-3 0 0,0 0 0,1 1 0,3-1 0,2 1 0,1-1 0,1-1 0,2-1 0,1-1 0,1 0 0,0 0 0,0-1 0,1-1 0,0 0 0,0 0 0,1-1 0,1 0 0,1-2 0,0 1 0,2-1 0,1-1 0,1 0 0,3 0 0,-1 0 0,2-1 0,-1 1 0,2-1 0,1 1-149,0-1 192,2 0-1857,1 0 534,0 0-7530,0 0-1238,0 0 7638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6:18.107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326 5888,'0'0'0,"0"0"0,4 1 1536,0-1-470,-1 0-84,0 0 191,0-1 107,-2 1-21,0 0 170,0 0-1237,-1 0 363,0 0-470,-1 0 235,1 0 362,0 0-106,0 0-384,0 0 128,2 0-213,2 1 42,2 0-21,2 0 150,3 1-342,0-1 256,2 1-86,1 1 172,-1 0 106,0 0-22,0 0-426,0-1 278,0-1-108,-1 0 172,1 0-193,-1-1 64,0 0 129,0 0-44,1 0-276,0-1 84,1 0-42,-1 0 0,2-1 0,0-1 150,-1 0-44,1 0 172,-2-1-193,0 0 214,-1 0-363,-1 1 106,1-1-42,-1 1 0,1-1 150,-1-1-44,1 0-127,-2 0 42,0 1-21,-3 1 0,1-1 0,-1 1 150,1 0-193,-2 0 64,2 0-21,-3 1 0,2-1 0,-2 1 0,0-2 0,0 1 0,1-2 0,-2 1 0,2-1 0,-2 1 150,2-1-193,-1 1 64,0-1-21,0 1 0,1-1-149,-2 1 192,1-2 85,0 1-22,-1-2-127,-1 1 42,1 0-21,-1 1 0,-1 1 0,0 2 0,-1 0 0,-1 2 0,2-2 0,0 0 0,3-1 0,0 0 150,1-2-342,0 0 256,-1 2-235,-2 0 214,0 1-65,-2 1 22,-1 1-149,0 0 192,0 0-65,0 0 22,0 0 0,-1 0 0,1 1 0,0-1 150,-2 2-193,-2 2 64,-2 1-21,-2 3 150,-1 0-193,-2 2 64,0 0-21,-1 0 150,-2 1-342,0 1 256,0-1-86,-2 0 22,0 0 0,1 0 150,-1-3-342,1 0 256,1-1-86,-2-1 22,1-1 0,-1 0 0,0 0 0,-1-2 0,0 0 0,-1 0 0,0-1 0,0 0 150,0-1-193,0 0 64,2 0-21,1 1 150,1-1-342,1 1 106,1 0 108,0-1-44,-1 0 22,0-1 0,1 1 0,-2 0 0,1-1 0,-1 1 0,1-1 0,0 0 0,0 0 0,0-2 150,-1 0-193,-1-2 64,-2 0-21,2-1 150,0 1-342,3 0 256,2 0-86,2 2 22,2 0 0,2 0 150,1 2-193,2-1 64,0 1-170,1 0 192,1 0-65,-1 0 22,-2 0 0,1-1 0,-3-1 0,0 1 150,-2-1-342,2 1 256,0-1-235,1 2 214,1-1-214,1 1 214,1 0-65,0 0 22,0 0 150,0 0-44,0 0-276,0 0 234,4 2-86,3 2 22,5 1 0,4 1 0,3 0 0,2 0 150,1 0-342,1-1 256,-2-1-86,-1-1 22,-2-1 0,-1-1 150,-2-1-193,0-1 214,1 0-214,-1-1 64,1-1-170,-2 0 192,1 0-65,-2-1 22,0 0 0,1 0 150,-1 0-193,1 1 64,-1-1-170,0 0 192,-1 0-65,-1 0 172,-1 0-44,0 0 22,0 0-149,0 0 192,1 0-363,-1-1 256,0 0-86,1-1 172,0-1-342,0-1 256,0 1-86,0 0 172,-2 0-193,-2 2 214,0-1-214,-2 1 64,0-1-170,-2 1 192,0 0-65,0 1 22,-1-1 0,0 1 0,0-1 0,0 1 0,1-1 0,0 0 0,1 0 0,0 1 0,0-1 150,-1 1-44,1-1-127,0 2 42,0-1-21,0 0 150,-1 2-193,-1 0 214,-1 1-214,0 1 214,-1 0-214,0 0 64,0 0-21,-1 0 0,1 0 150,0 0-44,0 0-127,0 0 42,0 0-21,0 1 0,0-1 0,0-1 0,0 1 0,0 0 0,0 0 0,0 0 0,0 0 0,0 0 0,0 0 0,0 0 0,0 0 0,-3 2 0,-2 1 0,-2 1 0,-2 2 0,0 0 0,-3 1 0,0 0 0,-2 2 0,0-1 0,-2 1 0,0 0 0,1-1 0,1-1 0,-2-1 0,0-1 0,0-2 0,-2 0 0,2 0 0,1-2 0,0 1 150,1 1-193,0-1 214,-1 1-214,1 1 64,1-1-21,0 1 0,1-2 0,1 0 0,0-1 0,0 0 0,-3-1 0,-2 1 0,-2 0 0,0 0 0,2-1 0,0 0 0,-1 0 0,1-1 0,-1 0 0,1-1 150,0 1-193,2-1 64,1 1-21,1 0 0,1 0 0,3 0 0,1 0 0,1 1 0,0-1 0,1 1 0,0 0 0,1 0 0,-1-2 0,0-1 0,-2 0-149,-1 0 192,-2-1 85,1 1-22,0 0-276,2 1 234,0 0-86,2 0 22,2 1 0,1 1 0,1-1 0,0 1 0,1 0 0,0 0 0,1 0-149,-1 1 192,0-1-214,2 0 214,3 0-65,3 1 22,4 1 0,4-1 150,1 2-193,3 0 64,3 0-170,0 0 192,2 1-65,-1-1 22,0 0 0,0-2 0,-1 0 0,-2 0 0,0-1 0,-1 0 0,-1-1-149,0 0 192,-1 0-65,0 0 22,-2 1 0,0 0 0,-2-1 0,-2 1 0,-1 0 0,0-1 0,0 0 0,1 0 150,1-1-193,-1 1 64,1-1-21,-1 0 0,-1 0 0,0-1 0,-1-1 0,1 0 0,-1 0 150,0 0-44,0-1-127,0 1 42,-1-2-21,1 1 0,0-1 0,0-1 0,0 1 0,0 0 150,0 0-193,-3 2 64,1 0-21,-2 1 0,1-1 0,-2 1 0,0 0-149,-1 0 42,-1 2 129,-1-1-44,-1 2 22,0-1 0,-1 1 0,0 0 0,0 0-149,-1 0 192,3-1-65,-1 0 22,3 0 0,-1-1 0,-1 1 0,1-1 0,-2 2 0,0-1 0,-1 1 0,0 0 0,-3 2 0,-2 2 0,-2 1 0,-1 2 0,-3 1 0,-1 2 0,-2 2 0,-1-1 0,-1 0 0,-1 0 150,-3-2-193,-1-1 64,0 0-21,-2-3 0,1 0 0,1-1 0,2 0 0,2-1 0,1-1 0,2 1 0,1 0 0,0 1 0,0-1 0,-1 2 0,-2-1 0,-2-1 0,0 1 0,-1-1 0,2-1 0,2-1 0,1 0 0,0 0 0,-3-2 0,-1 1 0,-1-2 0,0 0 0,1 0 0,3 1 0,2 0 0,-1-1 0,1 1 0,-1-1 0,0 0 0,0-1 0,1 0 0,1-1 0,1 1 0,2-1 0,0 0 0,0 0 150,1 0-193,-1-1 64,-1-1-21,0 0 0,-1 0 0,1-1 150,0-1-193,-1 1 64,0-1-21,-1 0 0,1 0 0,-1 0 0,0-1 0,1 1 0,0 0 0,1 0 150,-2-1-193,1 1 214,-1 0-214,0 1 214,-1 0-214,0 0 214,0 1-214,0-1 214,-2 0-214,0 0 214,0 1-214,-1 0 214,0 0-214,-1 1 64,-1 1-21,0 0 150,-1 1-193,-1 0 214,0 0-65,-1 1 22,0 0-149,0 0 42,2 0-21,0 1 0,2 0 0,1 0 0,1 0 0,2 0 150,-1 0-193,2 0 64,0 0-21,-1 0 0,0 1 0,-1 0 0,-2 0 0,-1 1 0,-1 1 0,-2 0 0,-1 1 0,0 0 0,0 1 0,0 0 150,2 0-193,1 1 64,0 0-21,0 0 0,0 1 0,0 1 0,0 1 0,1-1 0,1 1 0,1 1 0,1-1 0,0 2 0,1 0 0,0 2 0,0 0 0,1 1 0,0 2 0,-1 0 0,1 0 0,-1 1 0,1-1 0,0-1 0,2-1 0,2 0 150,1-2-193,1 1 64,2-1-21,-1 0 0,1 0 0,0 0 0,0 0 0,1-1 0,1 1 0,1-1 0,2 1 0,1-1 0,0 1 0,2-1 0,0 0 0,2-1 0,0 1 0,2-1 0,1 1 0,2 0 0,2 1 0,3 0 0,2-1 0,2-1 0,1 0 0,2-2 0,2 0 0,2 0 0,0-1 0,0 0 0,0-1 0,-1 1 0,-1-2 0,-1 0 0,-2-1 0,-1-1 0,0 0 0,-2-1 0,0 0 0,-2-1 0,0 0 0,0-1 0,1 0 0,0-1 0,1 0 0,2 0 0,1 0 0,0-1 0,0 1 0,1-1 0,-2-1 0,0 1 0,-1-1 0,-3 1 0,0 0 0,-1-1 0,-1 0 0,0 0 0,2-1 0,0-1 0,1 0 0,-1 1 0,-1 0 0,-1 1 0,-2 0 0,0 0 0,-1 0 0,-1 0 0,0 0 0,-1-1 0,-1 0 0,0 0 0,0-2 0,0 0 0,1 0 0,2 0 0,0-1 0,2 2 0,-1 0 0,2 1 150,-1 0-193,0 0 64,-1 1-21,-1 0 0,0 0 0,-1 1 0,-1 1 0,-1-1 0,-1 2 0,-1 0 0,0-1 0,-1 2 0,1-2-149,-2 1 42,2 0 129,-2 1-44,-1-1 22,-2 1 0,0-1 0,-1 1 0,-1 0 0,0 0 0,1 0 0,0 0 150,3 0-193,-1-1 64,2 0-21,-1 0 0,2-1 0,-2 1 0,-1 0 0,0 1 0,-2 0 0,0-1 150,-1 1-193,0 0 64,0 0-21,-1 0 0,1 1 0,0-1 0,0 0 0,0 0 0,0 0 0,0 0 0,0 0 0,0 0 0,0 0 0,0 0 0,0 0 0,0 0 0,0 0 0,0 0 0,0 0 0,0 0 0,0 0 0,0 0 0,0 0 150,0 0-193,-2 0 64,-1 0-21,-2 0-149,-3 0 192,-2 0-65,0 1 22,-3 0 0,1 0 0,-1 1 0,0 1 0,0 0 0,-1 1 150,1 0-193,-1 1 64,0 1-21,0-1 0,-1 1 0,0 0 0,0-1 0,-1 0 0,0 0 0,-2 0 0,-1-1 0,-2 0 0,-2-1 0,0 1 0,-1 0 0,0 0 0,0 0 0,-2 0 0,1 0 0,-1 0 0,0 0 0,0 1 0,1 0 0,1 1 150,2-1-193,-1 1 64,2 0-21,-1 0 0,1 1 0,2 0 0,0 0 0,2 0 0,1 1 0,0 1 0,1 0 0,0 1 0,0 0-149,1 1 192,0 0-65,0 0 22,0 1 0,-2 1 0,-2 1 0,0 1 0,0-1 0,0 1 0,3-1 0,1 0 0,-1 0 0,1 0 0,1-1 0,0 1 0,1-1 0,1-1 0,1 0 0,1-1 0,2-1 0,0 0 0,1 0 0,0-1 0,0 0 0,0 0 0,-1 0 0,2 0 0,0 0 0,0 0 0,2 0 0,0-1 0,1 1 0,1-1 0,0 0 0,0 0 0,1 1 0,0-1 0,0 0 0,1 2 0,0-1 0,2 1 0,0 0 0,2 0 0,0 0 0,1 2 0,1-1 0,1 1 0,3 0 0,0-1 150,1 0-193,1 0 64,1 0-21,1-1 0,-1-1 0,1 0 0,1-1 0,-1-1 0,2-1 0,-1-1 0,0 0 0,0-2 0,-1 0 0,1-1 0,-1-2 0,-1 1 0,1-1 0,0 0 0,-1-1 0,0 0 0,-1-1 0,-1 0 0,1-2-149,0 0 192,0-2-65,1 1 22,0-2 0,0 0 150,0-1-193,1 0 64,0-1-21,-1 0 0,2 1 0,-1-1 0,0 1 0,0 0 0,0-1 0,-1 1 0,0 0 0,0-1 0,-1 0 0,2 0 0,4-3 150,1 0-44,0-1-127,-2 1 42,-2 0-21,-1 1 150,-2 0-193,-2 1 214,1 0-214,-1-1 214,1 0-214,-1 1 214,-1 0-214,0 0 64,0 0-21,0-1 150,0 1-193,-1-1 64,0 0-21,0 1 0,-1 0 0,0 0 0,0-1 0,-1 0 0,1-1 0,-1 0 0,-1-1 149,1 0-42,0 0-128,0-1 191,2 0-63,-1-1 21,1 1-149,0 0 42,-1 1 128,0 0-42,0-1-128,-1 2 42,0-1-21,0 2 0,-1-1 0,0 1 0,0 1 0,1 1 149,-1 0-191,0 0 63,0 0-21,1 0 149,0 1-191,1 0 212,0 1-212,-2 1 63,1-1-21,-2 2 0,2-1 0,-2 1 0,1-1 0,-2 1 149,1-1-191,-1 1 63,0-2-21,-1 2 0,0-1 0,-1 1 149,-1 2-341,0 1 256,0 0-85,-1 2 21,0 0 0,0 0 0,1-2 0,0 0 0,2-1 0,0 0 0,0 1 0,-1 0 0,-1 0 0,0 2 0,-1-1 0,0 1 149,0 0-191,0 0 63,0 0-21,0 1 0,0-1 0,0 0 0,0 0 0,0 0 0,0 0 0,0 0 0,0 0-149,0 0 191,-2 2-63,-2 3 21,-2 1 0,-1 4 0,-2 1-149,-1 2 191,-1 1-63,0 2 21,-1 0-149,-1 1 191,1-2-63,0 1 21,1-2 0,0 0 0,0-1-149,1-1 191,0 0-63,1 1 21,-1-1 0,-1 0 0,0 0-149,1 0 191,0-1-63,1 1 21,1-1 0,0 1 149,1-1-191,0 1 63,0 0-21,0-1 0,-1 1 0,0-1 0,-2 0 0,0-1 0,0 0-149,0 0 191,0-1-63,0 1 21,1-1 0,0 1 149,-1-1-191,1 0 63,0 0-21,0-1 0,0 0 0,1 0 0,0-1 0,1 0 0,-1 0-149,-1 0 191,1 0-63,-1 0 170,0 0-341,-1 0 256,-1-1-85,-1 0 21,-1-1 0,-1-1 0,1 1 0,-1-1 0,2 1 0,0 0 149,1 1-191,0-1 63,2-1-21,-1 1 0,1-1 0,0 1 0,-1-1 0,-1 1 0,0 0 0,-1 0 149,0 0-191,0 0 63,2-1-21,2 0 0,0 0 0,2-2 0,-1 1 0,0 0 0,-1 0 0,-2 1 0,0 0 0,0 0 0,-1-1 0,0 1 0,2-2 0,-1 0 0,2 1 0,-1-1 0,1-1 0,-1 1 0,-1 1-149,1-1 191,0-1-63,2 0 170,-1 0-191,0-1 63,-2 1-170,-1 0 191,-2 0-212,0 1 212,0-1-63,0 0 21,1 1 0,1-1 149,0 0-191,4 0 212,-1 0-212,1-1 63,0 0-21,0-1 0,-1 0 0,-1-1 0,0 0 0,-1 1 0,0 0 0,0-1 149,1 1-191,-1-1 63,0-1-170,0 0 191,0-1-63,-1-1 21,1 1 0,2 0 0,0 0 0,1 0 0,1-1 0,1 1 0,1-2 0,0-1 0,1 0 0,0-2 0,1 0 0,1-1 0,0 1 0,1-1 0,1 0 0,1 0 0,2-1-149,0 1 191,1 0-63,1 0 21,1-1 0,0 0 0,1-1 0,2 1 0,-1 0 0,1 0 0,1 0 0,0 0 0,0 1 0,1 0 0,1 0 0,1 0 0,1-1 0,0 0 0,3-2 0,1-1 0,-1 0-149,1 1 191,-1 0-63,0 0 21,-2 2 0,0 0 149,-1 0-191,0 1 212,0 0-212,-1-1 63,0 1-170,-1 0 191,0 1-63,-1-1 21,1 1 0,0 1 149,0 0-191,0 0 63,1 0-21,0 0 0,2 0-149,1 1 191,1-1-63,1 2 21,-1 0 0,1 0 0,-2 1 0,0-1 0,1 1 0,-1-1 0,-1 0 0,1 1 0,-1 0 0,-1 0 0,1 0 0,0 0 0,-1 2-149,-1-1 191,0 1-212,-1 0 212,0 0-63,0 1 21,0-1 0,0 1 0,0 0 0,-1 0 0,-1 0 0,-1 1 0,-2-1 0,1 0 149,-1 0-191,0 0 212,0 1-212,-1-1 63,0 1-21,-2 0 149,2 0-191,-2 0 63,1 0-21,-1 0 0,0 0 0,-1 0 0,0 0-149,-2 1 191,-1-1-63,-1 1 21,2 0-149,0 0 191,1-2-63,1 1 21,2-2 0,-1 0 0,1 0-149,-1 1 191,2 0-63,-2 0 21,0 1 0,0 0 149,1-1-191,0 1 63,0 0-21,-1 0 0,1 0 0,-1 0 149,0-1-191,-1 0 63,-1 1-21,-1 0 0,-1 1 0,0-1 149,-1 1-191,0 0 63,0 0-21,0 0 0,-1 0 0,1 0 0,0 0-149,0 0 191,0 0-212,0 0 212,0 0-63,0 0 21,0 0 0,0 0 149,0 0-191,0 0 212,0 0-212,0 0 63,0 0-170,0 0 191,0 0-63,0 0 21,-3 1 0,-2-1 0,-3 2 0,-2-1 0,-2 2 0,-3 0 0,-1 1 0,-1 0 149,0 0-191,0 0 63,0 0-170,-1 0 191,0-1-63,0 1 21,1-1 0,0 1 0,1 0 0,-2 0 0,-2 1-149,-2 1 191,-2 0-63,0-1 21,0-1 0,1 0 149,2-1-191,1 0 63,0 0-21,1 0 0,0 0 0,2 0 0,0-1 0,1 1 0,-1-1 0,0-1 149,0 0-341,1 0 256,1 0-85,1 1 21,2-1 0,1 0 0,1 0 0,-1 0 149,-2 1-341,-2 0 256,-1 0-85,0 0 21,-1 0 0,1-1 0,0 0 0,1 0 0,1-1 0,1 0 0,0 1 0,0 0 149,1 0-191,0-1 63,-1 1-21,0-1 149,-2 0-191,0 0 63,-1 0-21,1 0 0,1 0 0,1 0 0,0-1 0,1 0 0,1 0-149,-1-1 191,-1-1-63,1 0 170,0 0-191,0 0 63,1-1-21,1 1 0,1 0 0,1 1 0,0-1 0,3 1 0,-2-1-149,2 0 191,-1 1-63,2 0 21,1 0 0,1 1 0,-2-1 0,-1-2 0,-1 0 0,-1-1 149,-1-1-191,2 2 63,-1-1-21,1 1 149,0-1-191,2 2 63,-2-2-21,1 1 0,0-1 0,1 1 0,0-2 0,2 2 0,-1-1 0,1 1 0,1-2 0,1 1 0,0-2-149,0 2 191,1-2-63,0 1 21,0-1-149,0-1 191,1 0-63,0-1 21,0-1 0,1 0 0,1 0 0,0 0 149,1 1-191,0 0 63,0 0-21,-1 0 0,1 0 0,-1-1 0,1-1-149,0 0 191,1 0-63,1 0 21,1 1 0,1-1 0,0 1 0,0 0 0,0 0 0,0 0 0,-1 0 0,0 1 0,1 0 0,0 0 149,1 0-191,3 1 63,4-1-21,3 2 0,1 1-149,-1 0 191,-2 1-63,-1 0 21,-2 1 0,-2 1 0,0 0 0,-2 0 0,2 0 0,-1-1 0,1 0 0,1 0 149,-1 1-191,1-1 63,-1 2-21,0-1 0,1 1 0,-1 1 149,1 0-191,-1 0 63,0 0-21,-1 0 0,0 0 0,-1 1 0,0 0 0,0 1 0,0 0 0,0 0 0,0 0 0,1 0 0,0 0 0,0 1 0,0-1 0,0 1 149,0 0-341,-1 0 256,1 1-85,0 1 21,1-1 0,-1 0 0,0-1 0,0 1 0,1-2 0,-1 1 149,0 0-191,0-1 63,-1 0-21,-1 2 0,0 0 0,0 0 149,0 1-341,0 0 256,0 0-85,0 0 21,0-1 0,-1 0 0,1 1 0,0 0 0,-1 0-149,1 0 191,0 2-63,1 0 170,-2-1-191,1 1 63,-1 0-21,0-1 0,1-1-149,1 1 191,-1-1-63,0 0 21,0 0 0,-3 0 0,0 1-149,-1-1 191,0 3-63,0-2 21,1 1 0,-2 0 0,2 1 0,0 1 0,0 0 0,-1 0 0,1 1 0,-1-3 0,1 1 0,-2-2 149,2 2-191,-1-2 63,0 0-21,-1 0 0,0 1 0,0-1 149,1 0-191,-2 0 63,3 0-21,-2-1 0,1 2 0,0-2 0,0 1 0,-1-1 0,2 1 0,-2-2 0,1 1-149,-1 0 191,2 1-63,-3-2 21,2 1 0,-2 0 0,0-1 0,0 0 0,1-1 0,-2-1 149,2 1-191,-2-1 63,2 0-21,-2 1 0,0-1 0,-1 0 0,-1-1 0,0 0 0,-1 0 0,0 0 0,1 1 0,1 0 0,1 0 0,0 1 0,2 0 0,-1-1 0,-1 0 0,-1 0 149,-1 0-191,0-1 63,0 0-170,-1 0 191,0 0-63,-1 0 21,1 0 0,0 0 0,0 0 0,0 0 0,0 0 0,0 0 0,0 0 0,0 0 0,0 0 0,0 0 0,0 0 0,0 0 0,1 0 0,1 0 0,1 1 0,0 0 0,0-1-149,-2 1 42,1-1-2111,-2 1 596,1-1-7865,-1 0-1313,0 0 8005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6:21.103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173 4608,'0'0'0,"1"0"1152,1-1-299,0 1 235,0-1-384,-1 1 256,0 0-235,-1 0 65,0 0-769,0 0 363,0 0 149,0 0 534,0 0 170,0 0-447,0 0-428,0 0 257,-1 1 21,1 0-22,-1 1 321,0 0-982,1-1 449,-1 1-22,1-2 128,1 2-619,0-1 342,2 1-278,7 3 64,-1-1-21,2 1 747,-2-1-214,1 1-639,-3-2 212,0 1-106,-1-2 0,1 2 0,-2-2 0,2 2 0,0-1 0,1 1 0,2 1 0,1 0 0,0 0 150,0 0 106,-1 0-320,0 0 106,-1-1-42,0 1 0,-1-1 0,-2-1 0,1 1 0,-2 0 0,1 0 299,0-1-86,-1 1-255,0-1 84,0 1 108,1 1-44,0-1-127,1 1 42,-1 0-21,1 1 0,-1 0 0,0 0 0,-1 0 0,0 0 0,0-1 150,-1 0-44,1 0-276,-2-1 234,1 0-86,-1-1 22,1 1 0,0 1 0,2-1 0,-1 1 0,0 0 0,0-1 0,-1 0 0,-1 0 0,1 0 0,-1 0 0,1 1 0,0 0 150,0 0-342,1 0 256,0-1-86,-1 1 172,0-1-342,-1 1 256,1-1-86,-1 1 22,0-1 0,0 1 0,0 0 0,1 2 0,-1 0 0,0 0 0,-1-2 0,0 0 0,0-1 0,0 0 0,0 1 0,0-1 0,-1 0 0,0 1 0,0-1 0,0 1 0,0-2 0,0 1 0,0 0 150,0 0-193,-1 0 64,1 1-21,-1 0 0,0-1 0,0 1 150,-1 1-193,0-1 64,1 0-21,-2 1 0,1 1 0,-1-1 0,0 1 0,0-1 0,1 0-149,-1-1 192,1 0-65,-1 0 22,1 0 0,0 0 0,-1 0-149,0 0 192,0 0-65,1-1 22,0 0 0,0-1 0,0 1 0,0-1 0,0 0 0,-1 0 0,0 0 0,0 0 0,-1 1 0,0-1 0,-1 1 0,1-1 150,-1 1-44,1-1 22,-1 1-149,2-2 42,-2 2-170,0-1 192,1 0-214,-1 0 214,1 0-214,0-1 214,1 0-65,0-1 22,1 1 0,-1-1 0,0 2 0,0-1 0,-1 1 0,0 0 0,-1 1 0,0 0 0,0 0 0,0-1 0,0 1 150,1-1-44,-1 1-127,1-1 42,-3 0-21,0 0 0,-2 0-149,2-1 192,-2-1 85,2 0-22,-1 1-276,3-1 234,-2 1-86,2 0 22,0 0 0,0-1 0,0 2 0,-1 1 0,0 1 0,0 0 150,0 0-342,1-1 256,-2 1-235,2-1 214,-2-1-65,1 0 22,0 1 0,-1-1 0,-2 0 0,0 1 0,-1-1 0,0 1 0,0 0 0,1 0 0,-1 0 0,-1-1 150,1 1-193,-1-1 214,0 1-214,1-1 214,-1 1-214,-1 1 64,0 2-21,0 0 150,0 0-342,1 1 256,2-2-86,-1 1 22,1-1 0,-1-1 150,-1 1-193,0 0 64,0 0-170,0 0 192,0 0-65,0-1 22,0 1 0,0 0 150,-2 0-342,0 0 256,0 0-86,1-1 172,-1 0-193,1 1 214,-3-1-214,-1 0 64,-2 1-21,-2 0 0,-1 0 0,0-1 0,0 1 0,1 0 0,0 0 0,1 0 0,2-1 0,0 0 0,0 0 0,0 0 0,-2 0 0,1 0 0,1 1-149,0 1 192,3 1 85,0 0-22,2 1-127,-2-1 42,0 1-21,-3 0 150,0-1-193,-1 1 64,0 1-21,0 0 0,0 0-149,0 1 192,-1 1-65,0-1 172,1 0-193,-1 0 214,1-1-214,0-1 64,-2 0-21,-1 0 0,-2 0 0,-1 1 0,-1-1 0,-1 1 0,1 0-149,2 0 192,3 0-65,1-1 22,1 0 0,0 0 0,0 1 0,1-1 0,1 2 0,1-1 0,0 1 0,1 1 0,0 0 0,-1 0 0,-1 2 0,0 0 150,-1 0-193,1 1 64,0 0-21,1-1 150,0 0-193,0 0 64,-1 0-21,-1 1 0,-2-1 0,-1 0 0,1 0 0,0-2 150,3-2-193,0 0 64,0 0-21,0 1 0,0 0 0,0 0 0,1 1 0,1 1 0,1 1 0,0 0 0,1 1 0,1 1 0,0 0 0,0 1 0,0-1 0,1 0 0,0 0 0,0-1 0,0 0-149,1-1 42,-1 0 129,0-1-44,0-1 22,1 0 0,0-1-149,0 0 42,2 0-21,0 0 150,0 0-193,0 2 214,0-1-65,0 2 22,1 2 0,0 0 150,0 0-193,0 1 64,1 0-21,0-1 0,0 0 0,0 0 0,0-1 0,0-1 150,1-1-193,0 1 64,1-2-21,1 0 150,0 0-193,0 1 64,1-1-21,0 1 0,0 0-149,1 0 192,-1 2-214,0-1 214,0 2-65,1 0 22,0 0 150,1 1-44,0-1-127,0-1 42,1 1-21,0-2 0,1 1 150,-2-2-44,1 0-127,0 0 42,-1-1-170,1-1 192,0 0-65,0-1 22,2 0 0,-1-1 0,1 0 0,1 1 0,0 0 0,0 1 0,0 0 0,0 1 0,0 1 0,1 1 150,0 0-193,1 0 64,0 1-21,-1-1 0,1 0 0,-1 0 0,1-1-149,0 0 192,-1-1-65,1 0 22,1 1 0,-1-1 0,2-1 0,-1 0 0,1 0 0,1-1 0,0 0 0,1 0 0,0 0 0,1 0 0,0 0 0,1 0 150,1 2-193,1-1 214,1 1-363,0 0 256,-1 1-86,1-1 22,-2 1 0,0 0 0,-1 0 0,0 0 0,0 0 0,0 0 0,1 0 0,0-1 0,-1 1 0,1-1 0,-2 0 0,0-1 150,0 0-342,1 0 256,0-1-86,0-1 22,0 1 0,1-1 0,1 0 0,2 0 0,1 0 0,3 1 0,0 0 0,2 1 0,1 0 0,1 1 0,1-1 0,2 1 0,-1-1 0,0-1 0,0-1 0,-2 0 0,0 0 0,-2-1 0,-1 1 0,-1-1 0,0 1 0,-1-1 0,2 0 150,1 0-44,1 1-127,2-1 42,2 0-21,2 1 0,2-1 150,1-1-44,-1 0-127,1 0 42,-1-1-21,-1 0 0,1 0 0,-2 0 0,0 0 0,-3 0 150,-2-1-193,0-1 64,0 0 129,1 0-44,1 0-127,1-1 192,4 0-214,3 1 214,1-1-214,2 0 64,-1 0-21,0-1 150,-3 1-193,-1-1 64,-2 0-21,-1 0 150,-2 0-193,-1-1 214,1 0-214,0 0 64,0-1-21,3 0 0,3-1 0,2 0 0,1 0 0,0 0 150,2-1-193,-2 1 64,-1-1-21,-1-1 0,-1 1 0,-1-1 0,-1 0 0,-1-1 150,1 1-193,0-1 64,2 1-21,0-1 150,1 1-193,1-1 214,0-1-214,0 0 214,2-1-214,-1 0 64,0 0-21,-1 0 0,-1 0 0,-1-1 0,0 1 0,0-1 150,3 0-193,0-1 64,4 1-21,1-1 150,0-1-193,1 0 214,-1 0-214,-2-1 64,-1-1-21,-1 0 0,-3-2 0,-1 1 0,-1-1 0,-1 0 150,1 0-193,0 1 64,0 1-21,2 0 0,0 0 0,0 1 0,0 0 0,0 0 0,-2 0 0,0 0 0,-2 0 0,0 0 0,-1-1 0,-1-1 0,0 1 0,-1-1 0,1-1 0,0 1 150,1-2-193,1 0 64,0-1-21,1-1 0,-1-1 0,0 1 0,-3-1 0,-1 2 0,-1-1 0,-3 1 0,-3 1-149,-1 1 192,0-1-65,-2 1 22,-1 0 0,0 0 0,0 0 0,-1-1 0,0 1 0,-1 0 0,-1-1 0,-1 0 0,0-1 0,-1-1 0,-1-2 0,0 0 0,0-1 0,-1 0 0,0 0 0,-1 1 0,-1 2 0,0 1 0,-1 2 0,-1 0 0,-1 0 0,0 1 0,-2-1 0,-1-1 0,-1-1 0,0-1 0,-1 0 0,0 0 0,1 0 0,0 0 0,-1 0 0,0 1 0,0-2 0,-1 1 0,-1 1 0,1-1 0,-1 2 0,1 0 0,-1 2 0,1 0 0,-1 0 0,-1 1 0,0 0 0,-1 0 0,0 0 0,-1-1 0,-1-2 0,0 0 0,-1-2 0,0 0 0,-1 1 0,1-1 0,-2 0 0,0 1 0,0 0 0,0 0 150,0 1-193,0 0 64,0 0-21,1 2 0,0-1 0,1 1 0,-1 1 0,1 0 150,-1 0-193,0 1 64,1 0-21,-1 0 0,1-1 0,-2 0 0,0-1 0,-3-1 0,0 0 0,0 0 0,1-1 0,-1 0 0,-1 0 0,0 1 0,-1-1 0,-1 0 0,0 0 0,1 1 0,0-1-149,0 1 192,-1 0-65,0 0 22,0 0 0,-2 0 0,-1 1 0,-1 0 0,-1 1 0,0 0 0,-1 1 0,1 0 0,-1 0 0,1-1 0,1 0 0,0 0 0,1-1 0,1 1 0,-1-1 0,1 1 0,-1-1 0,0 0 0,-1-1 0,0 1 0,-1-2 0,0 1 0,-1-1 0,-1 1 0,0 1 0,-1 0 0,0 1 0,-2 0 0,1 1 0,-1 1 0,0 0 0,0 0 0,0-1 0,0 1 0,1-1 0,0 0 0,1 0 0,0 0 0,2 0 0,-1 0 0,0 0 0,-1-1 0,-2 0 0,1-1 0,-2 0 0,1 0 0,-2 0 0,0 0 0,-2 0 0,-2 0 0,0 0 0,0 1 0,1 0 0,1 0 0,3 1 0,3 0 0,1 0 0,2 1 0,-1-1 0,1 1 0,0 1 0,1-1 0,1 1 0,-1 0 0,1-1 0,-1 1 0,0-1 0,1 1 0,-2-1 0,1 1 0,-1-1 0,0-1 0,1-1-149,-1 1 42,-1-1 129,0 0-44,0-1 22,0 1 0,0-2 0,2 1 0,1-1 0,1 0 0,2-1 0,1 1 0,1 0 0,1 0 0,0 2 0,1-1 0,-1 1 0,0 0 0,-1 0 0,0 1 0,0-1 0,1 1 0,1 0 0,0-1 0,1 0 0,0-1 0,-1 1 0,1-1 0,-1-1 0,1 0 0,0-1 0,1 0 0,1 0 0,0 1 0,1 0 0,-1 1 0,1-2 0,-1 2 0,0 0 0,0 0 0,1 1 0,0 0 0,0 1 0,2 0 0,1 0 0,0 0 0,0 1 0,1 0 0,0 0 0,-1 1 0,0-1 0,0 0 0,0-1 0,0 0 0,0-2 0,0 1 0,1 0 0,0-1 0,2 0 0,0-1 0,1 1 0,0 0 0,0 0 0,1 1 0,1-1 0,0 2 0,0-1 0,0 2 0,0-1 0,1 1 0,2-1 0,0 0 0,0 0 0,0 0 0,0 1 0,-1 0 0,1 2 0,0 0 0,1 0 0,-2 2 0,3 0 0,0 0 0,1-1 0,0 0 0,1 0 0,0-1 0,0 0 0,-2 0 0,0 1 0,-1 0 0,0 0 0,0 0 0,1 0 0,0 0 0,1 0 0,0 0 0,1 0 0,0-1 0,0 0 0,-1 0 0,-1 0 0,1 0 0,-1 0 0,0 0 0,1 1 0,-2 1 0,0 0 0,-1 1 0,-1 0 0,-1 1 0,0 1 0,-2 1 0,0 0 0,-1 1 0,0 0 0,0 0 0,0 0 0,0 1 0,-1-1 0,1 0 150,0 0-193,0 0 64,0 0-21,0 0 0,0 0 0,0 0 0,0 0 0,0 0 0,0 0 0,0 0 0,0 0 0,0 0 0,-2 1 0,0 0 0,-3 2 0,-2 1 0,-1 1 0,-1 0 0,-1 1 0,-1 1 0,-2-1 0,0 1 0,-2-1 0,1 0 0,-1 0 0,1-1 0,1 0 0,0 0 0,1-1 0,0 0 0,0-1 0,-1 1 0,-1 0 0,-2 1 0,-3 0 0,-2 1 0,0 0 0,0-1 0,3 0 0,0-1 0,3 1 0,0-1 0,2 1 0,1-1 0,1-1 0,-1 0 0,0-1 0,-1 0 0,1 0 0,0-1 0,0 0 0,-1 0 0,1 1 0,-1-1 0,1 1 0,0-1 0,0 0 0,1 0 0,-1 1 0,0-1 0,-1 0 0,-1 0 0,1 1 0,-1-1 0,0 0 0,0 0 0,-1-1 0,-1 1 0,-2 0 0,-2 0 0,0 0 0,1-1 0,1 0 0,3 0 0,2 0 0,1 0 0,2-1 0,-1 1 0,1 0 0,0 0 0,0-1 0,-1 1 0,0-1 0,-1 0 0,1 0 0,0 1 0,1-1 0,3 0 0,0 1 0,1-1 0,1 0 0,1 0 0,1 1 0,1-1 0,0 1 0,0-1 0,-2 0 0,0 0 0,-1 0-149,0 0 192,0 0-65,0 0 22,2 0 0,1 0 0,0 1 0,2 0 0,-1 0 0,1 0 0,1 0 0,-1 0 0,0 0 0,0 0 0,0 0 0,0 0 0,0 0 0,0 0 0,0 0 0,0 0 0,0 0 0,0 0 0,0 0 0,0 0 0,0 0 0,0 0 0,0 0 0,0 0 0,0 0 0,0-1 0,0 0 0,1-1 0,-1 0 0,1-1 0,1 0 0,2 0 0,-1 0 0,2 0 0,-1 0 0,2 1 0,-1-1 0,1 0 0,1 0 0,0 0 0,2-1 0,0-1 0,3 1 0,2-1 0,3 1 0,1-1 0,2 1 0,1 0 0,0 0 0,0 0 0,-1 1 0,-1-1 0,0 1 0,-2 0 0,-1 0 0,-1 0 0,0 0 0,0 1-149,0-1 192,-1 1-65,1 0 22,0 0 0,-1 0 0,-1-1 0,0 1 0,0-1 0,0-1 0,-1 0 0,0 1 0,1-1 0,-1 1 0,1 1 0,0-1 0,0 0 0,0 0 0,0-1 0,0 0 0,0 1 0,0-1 0,0 1 0,1 1 0,0-1 0,-1 1 0,1 1 0,0-1 0,1 1 0,0 0 0,0 0 0,0 0 0,0-1 0,-1 1 0,-1 0 0,-1 0 0,-1 1 0,1 0 0,-2-1 0,-2 1 0,0 0 0,-2 0 0,0 0 0,-2 0 0,1 0 0,-1-1 0,1 0 0,0 0 0,1 1 0,-1-1 0,0 1 0,-1-1 0,0 1 0,-2 0 0,-1 0 0,-1 0 150,1 0-193,-1 0 64,-1 0-21,1 0 0,0 0 0,0 0 150,0 0-342,0 0 106,0 0 108,0 0 106,0 0-171,0 0 64,0 0-21,0 0 150,0 0-193,0 0 64,0 0-21,0 0 0,1 0 0,1 1 0,2-1-149,-1 0 192,0 1-65,-1-1 22,-1 0 0,0 1 0,-1-1 0,0 0 0,0 0 0,0 0 0,0 0 0,0 0 0,0 0 0,-1 0 0,1 0 0,0 0 0,0 0 0,0 0 0,0 0 0,0 0 150,0 0-193,0 1 64,0 2-21,-1-1 0,0 1 0,-1 0 0,-1 1 0,0-1 0,-3 1 0,-1 1 0,-1-1 0,-2 1 0,-1-1 0,0 0 150,-1-1-193,-3 0 64,-2 1-21,-1-1 0,-2 1 0,0-1 0,2 1 0,1-1 0,1-1 0,1 1 0,2-1 0,-1 1 0,1 0 0,-2 0 0,0 0 0,0 1 0,-1-1 0,0 0 0,1-1 0,1 0 0,1 0 0,2-1 0,1 0 0,1 1 0,-1 0 0,-1-1 0,-1 1 0,1 1 0,-1-1 0,1 0 0,2-1 0,-1 1 0,-1-1 0,-2 1 0,-2-1 0,1 0 0,0 0 0,1 0 0,0 0 0,0 1 0,1-1 0,0 0 0,1 0 0,0 0 0,1 1 0,2-1 0,0 0 0,2 0 0,0 0 0,0 0 0,0-1 0,-2 1 0,0-1 0,-2 1 0,-1-1 0,0 1 0,1 0 0,1 0 0,1-1 0,1 0 0,1 1 0,1-1 0,2 0 0,1 0 0,1 0 0,0 0 0,1-1 0,1 1 0,-1 0-149,0 0 192,0 0-65,1 0 22,-1 0 0,0 0 0,0 0 0,0 0 0,1 0 0,3 0 0,2 0 0,4-1 0,2 0 0,5-1 0,2 0 0,3 0 0,1-1 0,0 0 0,0 1 0,0-1 0,-1 1 0,-1-1 0,-1 1 0,-1 0 0,-1 0 0,0 0 0,-1 0 0,1 1 0,-1-1 0,-2 0 0,0 0 0,-2 0 0,-1-1 0,0 0 0,0 0 0,1 0 0,1 0 0,-1 0 0,0 1 0,-1 0 0,-1 0 0,0 0 0,0 1 0,-1 0 0,1-1 0,0 1 150,0-1-193,0 1 64,-1-1-21,0 1 0,-1-1 0,-2 1 0,1-1 0,-2 0 0,0-1 0,0 1 0,0 0 0,-1 0 0,-1 0 0,-2 2 0,0-1 0,-2 1 0,1 0 0,-2 0 0,1 0-149,0 0 192,0 0-65,0 0 22,0 0 0,-1 0 0,1 0 0,0 0 0,0 0 0,0 0 0,-2 2 0,-2 0 0,-3 1 0,-3 1 0,-5 2 0,-4 0 0,-2 0 0,-1 0 0,0 0 0,-1 0 0,1 0 0,0-1 0,2 0 0,0 0 0,1 0 0,0-1 0,0 0 0,0-1 0,1 0 0,0 0 0,0-1 0,2-1 0,1 1 0,1-1 0,-1 0 0,0 0 0,-2 1 0,0-1 0,-2 0 0,0 0 0,1 0 0,-1 0 0,0 0 0,0 0 0,1 1 0,0-1 0,1 0 0,0 1 0,0-1 0,1 0 0,1 0 0,2 0 0,1 0 0,4-1 0,1 1 0,2 0 0,1 0 0,1 1 0,2-1 0,0 0 0,1-1 0,0 1 0,0-1 0,0 0 0,1 0 0,-1 0 0,2 0 0,3 2 0,5-1 0,4 1 0,5-1 0,3 1 0,2-1 0,4 0 0,2 0 0,1-1 0,-1 0 0,-1 0 0,-3 0 0,-2 0 0,-4 0 0,-1 0 0,-3 0 0,0 0 0,0-2 0,0 1 0,-2-2 0,0 1 0,-1-1 0,-1 0 0,2 0 0,0 1 0,1 0 0,0-1 0,-1 0 0,1 0 0,-1 0 0,2-1 0,0 0 0,1-1 0,0 1 0,-1 0 0,-1 0 150,-2 1-44,0 0-127,0 0 42,-1 0-21,-1 0 0,-1 0 0,-2 0 0,0 0 0,-2 0 0,0 0 0,0 0 150,0-1-342,-1 1 256,1-1-235,0 2 214,0-2-65,-1 2 22,1-2-149,0 2 42,0-1 129,-1 0-44,2 0-127,-2 0 192,1 0-65,-1 1 22,0 0 0,-1 0 0,-1 0 0,-1 2 0,0-1 0,-2 1 0,0 0 0,0 0 0,0 0 0,0 0 150,0 0-193,-1 0 214,1 0-214,0 0 64,0 0-21,0 0 0,0 0 0,0 0 150,0 0-193,0 0 64,-2 0-21,-1 0 0,-3 0 0,-3 1 0,-3 0 0,-3 2 0,-5 1 0,-3 0 0,-3 2 0,-3 0 0,0 0 0,1 0 0,3 1 0,2-1 0,1 0 0,1-1 0,2 0 0,1-1 0,1 0 0,0 0 0,0-1 0,1 1 0,0-1 0,0-1 0,1 1 0,1-1 0,1-1 0,0 1 0,2-1 0,1 0 0,1-1 0,3 1 0,-1-1 0,2 1 0,-1-1 0,2 0 0,1 0-149,0 1 192,2-1-1857,1 0 534,0 0-7530,0 0-1238,0 0 7638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6:21.104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1751.2699"/>
      <inkml:brushProperty name="anchorY" value="-1229.82166"/>
      <inkml:brushProperty name="scaleFactor" value="0.5"/>
    </inkml:brush>
  </inkml:definitions>
  <inkml:trace contextRef="#ctx0" brushRef="#br0">1456 191 5888,'0'0'0,"0"0"0,4 1 1536,0-1-470,-1 0-84,0 0 191,0 0 107,-2 0-21,0 0 170,0-1-1237,-1 1 363,0 0-470,-1 0 235,1 0 362,0 0-106,0 0-384,0 0 128,2 1-213,2-1 42,2 1-21,2-1 150,3 1-342,0 0 256,2 1-86,1-1 172,-1 1 106,0 0-22,0-1-426,0 0 278,0 0-108,-1 0 172,1-1-193,-1 0 64,0 0 129,0 0-44,1 0-276,0 0 84,1-1-42,-1 1 0,2-2 0,0 1 150,-1-1-44,1 0 172,-2-1-193,0 1 214,-1 0-363,-1 0 106,1 0-42,-1 0 0,1-1 150,-1 1-44,1-1-127,-2 0 42,0 1-21,-3 0 0,1 0 0,-1 0 150,1 0-193,-2 0 64,2 1-21,-3-1 0,2 1 0,-2-1 0,0 0 0,0 0 0,1-1 0,-2 1 0,2-1 0,-2 1 150,2-1-193,-1 0 64,0 0-21,0 1 0,1-1-149,-2 1 192,1-2 85,0 1-22,-1-1-127,-1 1 42,1-1-21,-1 1 0,-1 1 0,0 0 0,-1 2 0,-1-1 0,2 0 0,0 0 0,3-1 0,0 0 150,1-1-342,0 1 256,-1 0-235,-2 0 214,0 1-65,-2 1 22,-1-1-149,0 1 192,0 0-65,0 1 22,0-1 0,-1 0 0,1 0 0,0 0 150,-2 1-193,-2 1 64,-2 2-21,-2 0 150,-1 1-193,-2 1 64,0-1-21,-1 2 150,-2-1-342,0 1 256,0-1-86,-2 1 22,0 0 0,1-1 150,-1-1-342,1 0 256,1-2-86,-2 1 22,1-1 0,-1 0 0,0-1 0,-1 1 0,0-2 0,-1 1 0,0-1 0,0 0 150,0 0-193,0 0 64,2-1-21,1 1 150,1 0-342,1 0 106,1 0 108,0 0-44,-1-1 22,0 1 0,1-1 0,-2 0 0,1 1 0,-1-1 0,1 0 0,0 0 0,0 0 0,0-1 150,-1 0-193,-1-1 64,-2-1-21,2 0 150,0 1-342,3-1 256,2 1-86,2 1 22,2 0 0,2 0 150,1 0-193,2 1 64,0 0-170,1 0 192,1 0-65,-1 0 22,-2 0 0,1-1 0,-3 0 0,0 1 150,-2-1-342,2 0 256,0 0-235,1 1 214,1-1-214,1 1 214,1 0-65,0 0 22,0 0 150,0 0-44,0 0-276,0 0 234,4 1-86,3 1 22,5 1 0,4 1 0,3 0 0,2-1 150,1 1-342,1-1 256,-2-1-86,-1 0 22,-2-1 0,-1 0 150,-2-1-193,0-1 214,1 0-214,-1 0 64,1 0-170,-2-1 192,1 0-65,-2 0 22,0-1 0,1 1 150,-1 0-193,1 0 64,-1-1-170,0 1 192,-1 0-65,-1-1 172,-1 1-44,0-1 22,0 1-149,0 0 192,1-1-363,-1 1 256,0-1-86,1-1 172,0 0-342,0 0 256,0-1-86,0 1 172,-2 0-193,-2 1 214,0-1-214,-2 2 64,0-2-170,-2 1 192,0 0-65,0 1 22,-1-1 0,0 1 0,0-1 0,0 0 0,1 0 0,0 1 0,1-1 0,0 0 0,0 0 150,-1 1-44,1-1-127,0 1 42,0 0-21,0 0 150,-1 0-193,-1 1 214,-1 1-214,0-1 214,-1 1-214,0 0 64,0 0-21,-1 1 0,1-1 150,0 0-44,0 0-127,0 0 42,0 0-21,0 0 0,0 0 0,0 0 0,0 0 0,0 0 0,0 0 0,0 0 0,0 0 0,0 0 0,0 0 0,0 0 0,0 0 0,-3 1 0,-2 1 0,-2 0 0,-2 1 0,0 1 0,-3 0 0,0 0 0,-2 1 0,0 0 0,-2 0 0,0 1 0,1-2 0,1 0 0,-2 0 0,0-1 0,0-1 0,-2 0 0,2-1 0,1 0 0,0 0 150,1 0-193,0 1 214,-1 0-214,1 0 64,1 0-21,0 0 0,1-1 0,1 1 0,0-2 0,0 1 0,-3-1 0,-2 0 0,-2 1 0,0-1 0,2 0 0,0 1 0,-1-2 0,1 1 0,-1-1 0,1 0 150,0 0-193,2 0 64,1 0-21,1 1 0,1-1 0,3 1 0,1-1 0,1 1 0,0 0 0,1 0 0,0 0 0,1 0 0,-1-1 0,0-1 0,-2 0-149,-1 0 192,-2 0 85,1 0-22,0 1-276,2-1 234,0 1-86,2 0 22,2 1 0,1-1 0,1 1 0,0 0 0,1 0 0,0 0 0,1 0-149,-1 0 192,0 0-214,2 0 214,3 0-65,3 1 22,4 0 0,4 0 150,1 0-193,3 1 64,3 0-170,0 0 192,2 0-65,-1 0 22,0-1 0,0 0 0,-1 0 0,-2-1 0,0 0 0,-1 0 0,-1 0-149,0-1 192,-1 1-65,0-1 22,-2 1 0,0 0 0,-2 0 0,-2 0 0,-1-1 0,0 1 0,0-1 0,1 1 150,1-1-193,-1 0 64,1 0-21,-1 0 0,-1-1 0,0 1 0,-1-2 0,1 1 0,-1 0 150,0-1-44,0 0-127,0 1 42,-1-1-21,1-1 0,0 1 0,0-1 0,0 0 0,0 1 150,0-1-193,-3 2 64,1-1-21,-2 1 0,1 0 0,-2 1 0,0-1-149,-1 0 42,-1 1 129,-1 1-44,-1-1 22,0 1 0,-1 0 0,0 0 0,0 0-149,-1 0 192,3-1-65,-1 1 22,3-1 0,-1 0 0,-1 0 0,1 0 0,-2 1 0,0 0 0,-1 0 0,0 0 0,-3 1 0,-2 1 0,-2 1 0,-1 1 0,-3 1 0,-1 1 0,-2 0 0,-1 1 0,-1 0 0,-1-1 150,-3-1-193,-1 0 64,0-1-21,-2 0 0,1-1 0,1-1 0,2 0 0,2 0 0,1-1 0,2 1 0,1 0 0,0 0 0,0 0 0,-1 1 0,-2-1 0,-2 0 0,0 0 0,-1 0 0,2-1 0,2 0 0,1 0 0,0-1 0,-3 0 0,-1-1 0,-1 0 0,0 0 0,1 0 0,3 0 0,2 1 0,-1-1 0,1 0 0,-1 0 0,0 0 0,0-1 0,1 0 0,1 0 0,1 0 0,2-1 0,0 1 0,0 0 150,1-1-193,-1 1 64,-1-2-21,0 1 0,-1-1 0,1 0 150,0-1-193,-1 1 64,0-1-21,-1 1 0,1-1 0,-1 0 0,0 0 0,1 0 0,0 1 0,1-1 150,-2 0-193,1 0 214,-1 0-214,0 1 214,-1 0-214,0 0 214,0 0-214,0 0 214,-2 0-214,0 0 214,0 0-214,-1 1 214,0 0-214,-1 0 64,-1 0-21,0 1 150,-1 0-193,-1 0 214,0 1-65,-1-1 22,0 1-149,0 0 42,2 0-21,0 0 0,2 1 0,1-1 0,1 0 0,2 1 150,-1-1-193,2 1 64,0-1-21,-1 1 0,0-1 0,-1 1 0,-2 1 0,-1-1 0,-1 1 0,-2 0 0,-1 1 0,0 0 0,0 0 0,0 1 150,2-1-193,1 1 64,0 0-21,0 0 0,0 1 0,0 0 0,0 0 0,1 1 0,1-1 0,1 1 0,1 0 0,0 1 0,1 0 0,0 1 0,0 0 0,1 1 0,0 0 0,-1 1 0,1 0 0,-1 0 0,1 0 0,0-1 0,2 0 0,2-1 150,1 0-193,1 0 64,2 0-21,-1-1 0,1 1 0,0-1 0,0 1 0,1-1 0,1 0 0,1 0 0,2 0 0,1 0 0,0 0 0,2 0 0,0 0 0,2 0 0,0-1 0,2 1 0,1 0 0,2 0 0,2 0 0,3 0 0,2 0 0,2 0 0,1-1 0,2-1 0,2 0 0,2 0 0,0 0 0,0-1 0,0 0 0,-1 1 0,-1-2 0,-1 0 0,-2 0 0,-1-1 0,0 1 0,-2-2 0,0 1 0,-2-1 0,0 0 0,0-1 0,1 0 0,0 0 0,1 0 0,2 0 0,1 0 0,0-1 0,0 1 0,1-1 0,-2 0 0,0 0 0,-1 0 0,-3 0 0,0 0 0,-1 0 0,-1 0 0,0-1 0,2 0 0,0 0 0,1-1 0,-1 1 0,-1 1 0,-1-1 0,-2 1 0,0-1 0,-1 1 0,-1 0 0,0-1 0,-1 0 0,-1 0 0,0 0 0,0-1 0,0 0 0,1 0 0,2 0 0,0-1 0,2 1 0,-1 1 0,2 0 150,-1 0-193,0 0 64,-1 1-21,-1 0 0,0 0 0,-1 0 0,-1 0 0,-1 1 0,-1 0 0,-1 0 0,0 0 0,-1 1 0,1-1-149,-2 1 42,2-1 129,-2 1-44,-1-1 22,-2 1 0,0 0 0,-1 0 0,-1 0 0,0 0 0,1 0 0,0 0 150,3 0-193,-1-1 64,2 1-21,-1-1 0,2 0 0,-2 0 0,-1 1 0,0 0 0,-2-1 0,0 1 150,-1 0-193,0 0 64,0 0-21,-1 0 0,1 0 0,0 0 0,0 0 0,0 0 0,0 0 0,0 0 0,0 0 0,0 0 0,0 0 0,0 0 0,0 0 0,0 0 0,0 0 0,0 0 0,0 0 0,0 0 0,0 0 0,0 0 0,0 0 150,0 0-193,-2 0 64,-1 0-21,-2 0-149,-3 0 192,-2 0-65,0 1 22,-3 0 0,1-1 0,-1 2 0,0-1 0,0 1 0,-1 0 150,1 1-193,-1 0 64,0 0-21,0 0 0,-1 0 0,0 1 0,0-1 0,-1 0 0,0 0 0,-2 0 0,-1-1 0,-2 0 0,-2 1 0,0-1 0,-1 0 0,0 0 0,0 1 0,-2-1 0,1 0 0,-1 1 0,0-1 0,0 1 0,1 0 0,1 0 150,2 1-193,-1-1 64,2 1-21,-1-1 0,1 1 0,2 0 0,0 0 0,2 1 0,1-1 0,0 2 0,1-1 0,0 1 0,0 0-149,1 0 192,0 0-65,0 1 22,0 0 0,-2 1 0,-2 0 0,0 0 0,0 1 0,0 0 0,3-1 0,1 0 0,-1 0 0,1 1 0,1-2 0,0 1 0,1 0 0,1-1 0,1 0 0,1 0 0,2-1 0,0 0 0,1-1 0,0 1 0,0-1 0,0 0 0,-1 1 0,2-1 0,0 0 0,0 0 0,2 1 0,0-1 0,1-1 0,1 1 0,0 0 0,0 0 0,1 0 0,0 0 0,0 0 0,1 0 0,0 1 0,2-1 0,0 1 0,2 0 0,0 0 0,1 1 0,1 0 0,1 0 0,3 0 0,0-1 150,1 1-193,1-1 64,1 1-21,1-2 0,-1 1 0,1-1 0,1 0 0,-1-1 0,2-1 0,-1 1 0,0-2 0,0 0 0,-1 0 0,1-1 0,-1-1 0,-1 0 0,1 0 0,0 0 0,-1 0 0,0-1 0,-1 0 0,-1 0 0,1-1-149,0-1 192,0 0-65,1 0 22,0-1 0,0 0 150,0-1-193,1 0 64,0 0-21,-1 0 0,2 0 0,-1 0 0,0 0 0,0 0 0,0 0 0,-1 0 0,0 1 0,0-1 0,-1-1 0,2 0 0,4 0 150,1-1-44,0-1-127,-2 1 42,-2 0-21,-1 0 150,-2 1-193,-2 0 214,1 0-214,-1 0 214,1 0-214,-1-1 214,-1 1-214,0 1 64,0-1-21,0 0 150,0-1-193,-1 1 64,0 0-21,0 0 0,-1 0 0,0 0 0,0-1 0,-1 1 0,1-1 0,-1 0 0,-1-1 149,1 1-42,0-1-128,0 0 191,2-1-63,-1 1 21,1-1-149,0 1 42,-1 0 128,0 1-42,0-1-128,-1 0 42,0 1-21,0 0 0,-1 1 0,0-1 0,0 1 0,1 1 149,-1-1-191,0 1 63,0 0-21,1 0 149,0 0-191,1 0 212,0 1-212,-2 1 63,1-1-21,-2 1 0,2-1 0,-2 1 0,1 0 0,-2 0 149,1-1-191,-1 1 63,0-1-21,-1 1 0,0 0 0,-1 0 149,-1 1-341,0 1 256,0 0-85,-1 0 21,0 1 0,0 0 0,1 0 0,0-1 0,2-1 0,0 0 0,0 0 0,-1 1 0,-1 0 0,0 1 0,-1 0 0,0 0 149,0 0-191,0 0 63,0 0-21,0 0 0,0 0 0,0 0 0,0 0 0,0 0 0,0 0 0,0 0 0,0 0-149,0 0 191,-2 2-63,-2 0 21,-2 2 0,-1 1 0,-2 2-149,-1 1 191,-1 0-63,0 2 21,-1-1-149,-1 1 191,1-1-63,0 0 21,1-1 0,0 0 0,0 0-149,1-1 191,0 1-63,1-1 21,-1 0 0,-1 0 0,0 0-149,1 0 191,0 0-63,1 0 21,1-1 0,0 1 149,1 0-191,0 0 63,0 0-21,0-1 0,-1 1 0,0-1 0,-2 1 0,0-1 0,0 0-149,0 0 191,0-1-63,0 1 21,1-1 0,0 1 149,-1 0-191,1-1 63,0 0-21,0 0 0,0-1 0,1 1 0,0-1 0,1 0 0,-1 0-149,-1 0 191,1 1-63,-1-1 170,0 0-341,-1 0 256,-1 0-85,-1-1 21,-1 0 0,-1 0 0,1-1 0,-1 1 0,2 0 0,0 0 149,1 0-191,0 0 63,2-1-21,-1 1 0,1 0 0,0-1 0,-1 1 0,-1 0 0,0 0 0,-1 0 149,0 0-191,0-1 63,2 1-21,2-1 0,0 0 0,2 0 0,-1 0 0,0-1 0,-1 1 0,-2 1 0,0-1 0,0 0 0,-1 0 0,0 0 0,2-1 0,-1 1 0,2-1 0,-1 0 0,1 0 0,-1 1 0,-1-1-149,1 0 191,0 0-63,2 0 170,-1-1-191,0 0 63,-2 1-170,-1-1 191,-2 1-212,0 0 212,0-1-63,0 1 21,1 0 0,1 0 149,0 0-191,4-1 212,-1 1-212,1-1 63,0 0-21,0-1 0,-1 0 0,-1 0 0,0 0 0,-1 0 0,0 1 0,0-1 149,1 0-191,-1 0 63,0-1-170,0 0 191,0 0-63,-1-1 21,1 1 0,2-1 0,0 1 0,1 0 0,1-1 0,1 1 0,1-2 0,0 0 0,1 0 0,0-1 0,1-1 0,1 0 0,0 1 0,1-1 0,1 0 0,1 0 0,2 0-149,0 0 191,1 0-63,1 0 21,1 0 0,0-1 0,1 0 0,2 1 0,-1-1 0,1 1 0,1-1 0,0 1 0,0 0 0,1 0 0,1 1 0,1-2 0,1 1 0,0-1 0,3 0 0,1-1 0,-1 0-149,1 0 191,-1 0-63,0 1 21,-2 0 0,0 0 149,-1 1-191,0 0 212,0 0-212,-1 0 63,0 0-170,-1 0 191,0 1-63,-1-1 21,1 1 0,0 0 149,0 0-191,0 1 63,1-1-21,0 0 0,2 1-149,1-1 191,1 1-63,1 0 21,-1 0 0,1 1 0,-2 0 0,0 0 0,1 0 0,-1-1 0,-1 1 0,1 0 0,-1 0 0,-1 0 0,1 0 0,0 0 0,-1 1-149,-1 0 191,0 0-212,-1 1 212,0-1-63,0 0 21,0 1 0,0-1 0,0 1 0,-1 0 0,-1 0 0,-1 0 0,-2 0 0,1 0 149,-1 0-191,0 0 212,0 0-212,-1 0 63,0 0-21,-2 1 149,2-1-191,-2 1 63,1-1-21,-1 0 0,0 1 0,-1-1 0,0 1-149,-2-1 191,-1 1-63,-1 0 21,2 0-149,0 0 191,1-1-63,1 0 21,2-1 0,-1 1 0,1-1-149,-1 1 191,2-1-63,-2 2 21,0-1 0,0 0 149,1 0-191,0 1 63,0-1-21,-1 1 0,1-1 0,-1 0 149,0 0-191,-1 0 63,-1 0-21,-1 1 0,-1-1 0,0 1 149,-1 0-191,0 0 63,0 0-21,0 0 0,-1 0 0,1 0 0,0 0-149,0 0 191,0 0-212,0 0 212,0 0-63,0 0 21,0 0 0,0 0 149,0 0-191,0 0 212,0 0-212,0 0 63,0 0-170,0 0 191,0 0-63,0 0 21,-3 0 0,-2 1 0,-3-1 0,-2 2 0,-2-1 0,-3 1 0,-1 0 0,-1 1 149,0-1-191,0 0 63,0 1-170,-1-1 191,0 0-63,0 0 21,1 0 0,0 0 0,1 0 0,-2 1 0,-2 0-149,-2 0 191,-2 1-63,0-1 21,0-1 0,1 0 149,2 0-191,1 0 63,0 0-21,1 0 0,0-1 0,2 1 0,0 0 0,1-1 0,-1 0 0,0 0 149,0 0-341,1-1 256,1 1-85,1 0 21,2-1 0,1 1 0,1 0 0,-1-1 149,-2 1-341,-2 0 256,-1 1-85,0-1 21,-1 0 0,1 0 0,0-1 0,1 1 0,1-1 0,1 0 0,0 0 0,0 1 149,1-1-191,0 1 63,-1-1-21,0 0 149,-2 0-191,0 0 63,-1 0-21,1 0 0,1 0 0,1 0 0,0 0 0,1-1 0,1 0-149,-1 0 191,-1-1-63,1 1 170,0-1-191,0 0 63,1 0-21,1 0 0,1 0 0,1 1 0,0-1 0,3 1 0,-2-1-149,2 1 191,-1-1-63,2 1 21,1 0 0,1 1 0,-2-2 0,-1 0 0,-1 0 0,-1-1 149,-1-1-191,2 2 63,-1-1-21,1 0 149,0 1-191,2 0 63,-2-1-21,1 1 0,0-1 0,1 0 0,0 0 0,2 1 0,-1-2 0,1 2 0,1-2 0,1 1 0,0 0-149,0-1 191,1 0-63,0 1 21,0-1-149,0-1 191,1 0-63,0 0 21,0-1 0,1 0 0,1 0 0,0 1 149,1-1-191,0 1 63,0 0-21,-1 0 0,1-1 0,-1 0 0,1 0-149,0-1 191,1 1-63,1 0 21,1-1 0,1 1 0,0 0 0,0 0 0,0 1 0,0-1 0,-1 0 0,0 1 0,1-1 0,0 1 149,1 0-191,3 0 63,4 0-21,3 0 0,1 2-149,-1-1 191,-2 1-63,-1 1 21,-2-1 0,-2 2 0,0-1 0,-2 0 0,2 0 0,-1 0 0,1 0 0,1-1 149,-1 1-191,1 0 63,-1 1-21,0-1 0,1 1 0,-1 0 149,1 0-191,-1 1 63,0-1-21,-1 1 0,0 0 0,-1-1 0,0 1 0,0 1 0,0-1 0,0 1 0,0 0 0,1 0 0,0-1 0,0 1 0,0 0 0,0 0 149,0 0-341,-1 0 256,1 1-85,0 0 21,1 0 0,-1 0 0,0-1 0,0 0 0,1 1 0,-1-1 149,0-1-191,0 1 63,-1 0-21,-1 0 0,0 1 0,0 0 149,0 1-341,0-1 256,0 0-85,0 0 21,0 0 0,-1 0 0,1 0 0,0 1 0,-1-1-149,1 1 191,0 0-63,1 0 170,-2 1-191,1-1 63,-1 0-21,0 0 0,1 0-149,1 0 191,-1-1-63,0 0 21,0 1 0,-3-1 0,0 1-149,-1 0 191,0 0-63,0 0 21,1 1 0,-2 0 0,2 0 0,0 0 0,0 1 0,-1 0 0,1 0 0,-1-1 0,1 0 0,-2-1 149,2 0-191,-1 0 63,0 1-21,-1-1 0,0 0 0,0 0 149,1 0-191,-2 0 63,3 0-21,-2-1 0,1 2 0,0-2 0,0 1 0,-1-1 0,2 1 0,-2-1 0,1 1-149,-1-1 191,2 0-63,-3 1 21,2-1 0,-2 0 0,0 0 0,0-1 0,1 1 0,-2-1 149,2-1-191,-2 1 63,2 0-21,-2 0 0,0-1 0,-1 1 0,-1-1 0,0 0 0,-1 0 0,0 0 0,1 1 0,1-1 0,1 1 0,0 0 0,2 0 0,-1 0 0,-1 0 0,-1-1 149,-1 0-191,0 0 63,0 1-170,-1-1 191,0-1-63,-1 1 21,1 0 0,0 0 0,0 0 0,0 0 0,0 0 0,0 0 0,0 0 0,0 0 0,0 0 0,0 0 0,0 0 0,0 0 0,1 0 0,1 1 0,1-1 0,0 1 0,0-1-149,-2 0 42,1 1-2111,-2-1 596,1 0-7865,-1 0-1313,0 0 8005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0-26T08:27:37.904"/>
    </inkml:context>
    <inkml:brush xml:id="br0">
      <inkml:brushProperty name="width" value="0.1" units="cm"/>
      <inkml:brushProperty name="height" value="0.1" units="cm"/>
      <inkml:brushProperty name="color" value="#BB5B18"/>
      <inkml:brushProperty name="inkEffects" value="bronze"/>
      <inkml:brushProperty name="anchorX" value="0"/>
      <inkml:brushProperty name="anchorY" value="0"/>
      <inkml:brushProperty name="scaleFactor" value="0.5"/>
    </inkml:brush>
  </inkml:definitions>
  <inkml:trace contextRef="#ctx0" brushRef="#br0">1731 173 4608,'0'0'0,"1"0"1152,1-1-299,0 1 235,0-1-384,-1 1 256,0 0-235,-1 0 65,0 0-769,0 0 363,0 0 149,0 0 534,0 0 170,0 0-447,0 0-428,0 0 257,-1 1 21,1 0-22,-1 1 321,0 0-982,1-1 449,-1 1-22,1-2 128,1 2-619,0-1 342,2 1-278,7 3 64,-1-1-21,2 1 747,-2-1-214,1 1-639,-3-2 212,0 1-106,-1-2 0,1 2 0,-2-2 0,2 2 0,0-1 0,1 1 0,2 1 0,1 0 0,0 0 150,0 0 106,-1 0-320,0 0 106,-1-1-42,0 1 0,-1-1 0,-2-1 0,1 1 0,-2 0 0,1 0 299,0-1-86,-1 1-255,0-1 84,0 1 108,1 1-44,0-1-127,1 1 42,-1 0-21,1 1 0,-1 0 0,0 0 0,-1 0 0,0 0 0,0-1 150,-1 0-44,1 0-276,-2-1 234,1 0-86,-1-1 22,1 1 0,0 1 0,2-1 0,-1 1 0,0 0 0,0-1 0,-1 0 0,-1 0 0,1 0 0,-1 0 0,1 1 0,0 0 150,0 0-342,1 0 256,0-1-86,-1 1 172,0-1-342,-1 1 256,1-1-86,-1 1 22,0-1 0,0 1 0,0 0 0,1 2 0,-1 0 0,0 0 0,-1-2 0,0 0 0,0-1 0,0 0 0,0 1 0,0-1 0,-1 0 0,0 1 0,0-1 0,0 1 0,0-2 0,0 1 0,0 0 150,0 0-193,-1 0 64,1 1-21,-1 0 0,0-1 0,0 1 150,-1 1-193,0-1 64,1 0-21,-2 1 0,1 1 0,-1-1 0,0 1 0,0-1 0,1 0-149,-1-1 192,1 0-65,-1 0 22,1 0 0,0 0 0,-1 0-149,0 0 192,0 0-65,1-1 22,0 0 0,0-1 0,0 1 0,0-1 0,0 0 0,-1 0 0,0 0 0,0 0 0,-1 1 0,0-1 0,-1 1 0,1-1 150,-1 1-44,1-1 22,-1 1-149,2-2 42,-2 2-170,0-1 192,1 0-214,-1 0 214,1 0-214,0-1 214,1 0-65,0-1 22,1 1 0,-1-1 0,0 2 0,0-1 0,-1 1 0,0 0 0,-1 1 0,0 0 0,0 0 0,0-1 0,0 1 150,1-1-44,-1 1-127,1-1 42,-3 0-21,0 0 0,-2 0-149,2-1 192,-2-1 85,2 0-22,-1 1-276,3-1 234,-2 1-86,2 0 22,0 0 0,0-1 0,0 2 0,-1 1 0,0 1 0,0 0 150,0 0-342,1-1 256,-2 1-235,2-1 214,-2-1-65,1 0 22,0 1 0,-1-1 0,-2 0 0,0 1 0,-1-1 0,0 1 0,0 0 0,1 0 0,-1 0 0,-1-1 150,1 1-193,-1-1 214,0 1-214,1-1 214,-1 1-214,-1 1 64,0 2-21,0 0 150,0 0-342,1 1 256,2-2-86,-1 1 22,1-1 0,-1-1 150,-1 1-193,0 0 64,0 0-170,0 0 192,0 0-65,0-1 22,0 1 0,0 0 150,-2 0-342,0 0 256,0 0-86,1-1 172,-1 0-193,1 1 214,-3-1-214,-1 0 64,-2 1-21,-2 0 0,-1 0 0,0-1 0,0 1 0,1 0 0,0 0 0,1 0 0,2-1 0,0 0 0,0 0 0,0 0 0,-2 0 0,1 0 0,1 1-149,0 1 192,3 1 85,0 0-22,2 1-127,-2-1 42,0 1-21,-3 0 150,0-1-193,-1 1 64,0 1-21,0 0 0,0 0-149,0 1 192,-1 1-65,0-1 172,1 0-193,-1 0 214,1-1-214,0-1 64,-2 0-21,-1 0 0,-2 0 0,-1 1 0,-1-1 0,-1 1 0,1 0-149,2 0 192,3 0-65,1-1 22,1 0 0,0 0 0,0 1 0,1-1 0,1 2 0,1-1 0,0 1 0,1 1 0,0 0 0,-1 0 0,-1 2 0,0 0 150,-1 0-193,1 1 64,0 0-21,1-1 150,0 0-193,0 0 64,-1 0-21,-1 1 0,-2-1 0,-1 0 0,1 0 0,0-2 150,3-2-193,0 0 64,0 0-21,0 1 0,0 0 0,0 0 0,1 1 0,1 1 0,1 1 0,0 0 0,1 1 0,1 1 0,0 0 0,0 1 0,0-1 0,1 0 0,0 0 0,0-1 0,0 0-149,1-1 42,-1 0 129,0-1-44,0-1 22,1 0 0,0-1-149,0 0 42,2 0-21,0 0 150,0 0-193,0 2 214,0-1-65,0 2 22,1 2 0,0 0 150,0 0-193,0 1 64,1 0-21,0-1 0,0 0 0,0 0 0,0-1 0,0-1 150,1-1-193,0 1 64,1-2-21,1 0 150,0 0-193,0 1 64,1-1-21,0 1 0,0 0-149,1 0 192,-1 2-214,0-1 214,0 2-65,1 0 22,0 0 150,1 1-44,0-1-127,0-1 42,1 1-21,0-2 0,1 1 150,-2-2-44,1 0-127,0 0 42,-1-1-170,1-1 192,0 0-65,0-1 22,2 0 0,-1-1 0,1 0 0,1 1 0,0 0 0,0 1 0,0 0 0,0 1 0,0 1 0,1 1 150,0 0-193,1 0 64,0 1-21,-1-1 0,1 0 0,-1 0 0,1-1-149,0 0 192,-1-1-65,1 0 22,1 1 0,-1-1 0,2-1 0,-1 0 0,1 0 0,1-1 0,0 0 0,1 0 0,0 0 0,1 0 0,0 0 0,1 0 150,1 2-193,1-1 214,1 1-363,0 0 256,-1 1-86,1-1 22,-2 1 0,0 0 0,-1 0 0,0 0 0,0 0 0,0 0 0,1 0 0,0-1 0,-1 1 0,1-1 0,-2 0 0,0-1 150,0 0-342,1 0 256,0-1-86,0-1 22,0 1 0,1-1 0,1 0 0,2 0 0,1 0 0,3 1 0,0 0 0,2 1 0,1 0 0,1 1 0,1-1 0,2 1 0,-1-1 0,0-1 0,0-1 0,-2 0 0,0 0 0,-2-1 0,-1 1 0,-1-1 0,0 1 0,-1-1 0,2 0 150,1 0-44,1 1-127,2-1 42,2 0-21,2 1 0,2-1 150,1-1-44,-1 0-127,1 0 42,-1-1-21,-1 0 0,1 0 0,-2 0 0,0 0 0,-3 0 150,-2-1-193,0-1 64,0 0 129,1 0-44,1 0-127,1-1 192,4 0-214,3 1 214,1-1-214,2 0 64,-1 0-21,0-1 150,-3 1-193,-1-1 64,-2 0-21,-1 0 150,-2 0-193,-1-1 214,1 0-214,0 0 64,0-1-21,3 0 0,3-1 0,2 0 0,1 0 0,0 0 150,2-1-193,-2 1 64,-1-1-21,-1-1 0,-1 1 0,-1-1 0,-1 0 0,-1-1 150,1 1-193,0-1 64,2 1-21,0-1 150,1 1-193,1-1 214,0-1-214,0 0 214,2-1-214,-1 0 64,0 0-21,-1 0 0,-1 0 0,-1-1 0,0 1 0,0-1 150,3 0-193,0-1 64,4 1-21,1-1 150,0-1-193,1 0 214,-1 0-214,-2-1 64,-1-1-21,-1 0 0,-3-2 0,-1 1 0,-1-1 0,-1 0 150,1 0-193,0 1 64,0 1-21,2 0 0,0 0 0,0 1 0,0 0 0,0 0 0,-2 0 0,0 0 0,-2 0 0,0 0 0,-1-1 0,-1-1 0,0 1 0,-1-1 0,1-1 0,0 1 150,1-2-193,1 0 64,0-1-21,1-1 0,-1-1 0,0 1 0,-3-1 0,-1 2 0,-1-1 0,-3 1 0,-3 1-149,-1 1 192,0-1-65,-2 1 22,-1 0 0,0 0 0,0 0 0,-1-1 0,0 1 0,-1 0 0,-1-1 0,-1 0 0,0-1 0,-1-1 0,-1-2 0,0 0 0,0-1 0,-1 0 0,0 0 0,-1 1 0,-1 2 0,0 1 0,-1 2 0,-1 0 0,-1 0 0,0 1 0,-2-1 0,-1-1 0,-1-1 0,0-1 0,-1 0 0,0 0 0,1 0 0,0 0 0,-1 0 0,0 1 0,0-2 0,-1 1 0,-1 1 0,1-1 0,-1 2 0,1 0 0,-1 2 0,1 0 0,-1 0 0,-1 1 0,0 0 0,-1 0 0,0 0 0,-1-1 0,-1-2 0,0 0 0,-1-2 0,0 0 0,-1 1 0,1-1 0,-2 0 0,0 1 0,0 0 0,0 0 150,0 1-193,0 0 64,0 0-21,1 2 0,0-1 0,1 1 0,-1 1 0,1 0 150,-1 0-193,0 1 64,1 0-21,-1 0 0,1-1 0,-2 0 0,0-1 0,-3-1 0,0 0 0,0 0 0,1-1 0,-1 0 0,-1 0 0,0 1 0,-1-1 0,-1 0 0,0 0 0,1 1 0,0-1-149,0 1 192,-1 0-65,0 0 22,0 0 0,-2 0 0,-1 1 0,-1 0 0,-1 1 0,0 0 0,-1 1 0,1 0 0,-1 0 0,1-1 0,1 0 0,0 0 0,1-1 0,1 1 0,-1-1 0,1 1 0,-1-1 0,0 0 0,-1-1 0,0 1 0,-1-2 0,0 1 0,-1-1 0,-1 1 0,0 1 0,-1 0 0,0 1 0,-2 0 0,1 1 0,-1 1 0,0 0 0,0 0 0,0-1 0,0 1 0,1-1 0,0 0 0,1 0 0,0 0 0,2 0 0,-1 0 0,0 0 0,-1-1 0,-2 0 0,1-1 0,-2 0 0,1 0 0,-2 0 0,0 0 0,-2 0 0,-2 0 0,0 0 0,0 1 0,1 0 0,1 0 0,3 1 0,3 0 0,1 0 0,2 1 0,-1-1 0,1 1 0,0 1 0,1-1 0,1 1 0,-1 0 0,1-1 0,-1 1 0,0-1 0,1 1 0,-2-1 0,1 1 0,-1-1 0,0-1 0,1-1-149,-1 1 42,-1-1 129,0 0-44,0-1 22,0 1 0,0-2 0,2 1 0,1-1 0,1 0 0,2-1 0,1 1 0,1 0 0,1 0 0,0 2 0,1-1 0,-1 1 0,0 0 0,-1 0 0,0 1 0,0-1 0,1 1 0,1 0 0,0-1 0,1 0 0,0-1 0,-1 1 0,1-1 0,-1-1 0,1 0 0,0-1 0,1 0 0,1 0 0,0 1 0,1 0 0,-1 1 0,1-2 0,-1 2 0,0 0 0,0 0 0,1 1 0,0 0 0,0 1 0,2 0 0,1 0 0,0 0 0,0 1 0,1 0 0,0 0 0,-1 1 0,0-1 0,0 0 0,0-1 0,0 0 0,0-2 0,0 1 0,1 0 0,0-1 0,2 0 0,0-1 0,1 1 0,0 0 0,0 0 0,1 1 0,1-1 0,0 2 0,0-1 0,0 2 0,0-1 0,1 1 0,2-1 0,0 0 0,0 0 0,0 0 0,0 1 0,-1 0 0,1 2 0,0 0 0,1 0 0,-2 2 0,3 0 0,0 0 0,1-1 0,0 0 0,1 0 0,0-1 0,0 0 0,-2 0 0,0 1 0,-1 0 0,0 0 0,0 0 0,1 0 0,0 0 0,1 0 0,0 0 0,1 0 0,0-1 0,0 0 0,-1 0 0,-1 0 0,1 0 0,-1 0 0,0 0 0,1 1 0,-2 1 0,0 0 0,-1 1 0,-1 0 0,-1 1 0,0 1 0,-2 1 0,0 0 0,-1 1 0,0 0 0,0 0 0,0 0 0,0 1 0,-1-1 0,1 0 150,0 0-193,0 0 64,0 0-21,0 0 0,0 0 0,0 0 0,0 0 0,0 0 0,0 0 0,0 0 0,0 0 0,0 0 0,-2 1 0,0 0 0,-3 2 0,-2 1 0,-1 1 0,-1 0 0,-1 1 0,-1 1 0,-2-1 0,0 1 0,-2-1 0,1 0 0,-1 0 0,1-1 0,1 0 0,0 0 0,1-1 0,0 0 0,0-1 0,-1 1 0,-1 0 0,-2 1 0,-3 0 0,-2 1 0,0 0 0,0-1 0,3 0 0,0-1 0,3 1 0,0-1 0,2 1 0,1-1 0,1-1 0,-1 0 0,0-1 0,-1 0 0,1 0 0,0-1 0,0 0 0,-1 0 0,1 1 0,-1-1 0,1 1 0,0-1 0,0 0 0,1 0 0,-1 1 0,0-1 0,-1 0 0,-1 0 0,1 1 0,-1-1 0,0 0 0,0 0 0,-1-1 0,-1 1 0,-2 0 0,-2 0 0,0 0 0,1-1 0,1 0 0,3 0 0,2 0 0,1 0 0,2-1 0,-1 1 0,1 0 0,0 0 0,0-1 0,-1 1 0,0-1 0,-1 0 0,1 0 0,0 1 0,1-1 0,3 0 0,0 1 0,1-1 0,1 0 0,1 0 0,1 1 0,1-1 0,0 1 0,0-1 0,-2 0 0,0 0 0,-1 0-149,0 0 192,0 0-65,0 0 22,2 0 0,1 0 0,0 1 0,2 0 0,-1 0 0,1 0 0,1 0 0,-1 0 0,0 0 0,0 0 0,0 0 0,0 0 0,0 0 0,0 0 0,0 0 0,0 0 0,0 0 0,0 0 0,0 0 0,0 0 0,0 0 0,0 0 0,0 0 0,0 0 0,0 0 0,0-1 0,0 0 0,1-1 0,-1 0 0,1-1 0,1 0 0,2 0 0,-1 0 0,2 0 0,-1 0 0,2 1 0,-1-1 0,1 0 0,1 0 0,0 0 0,2-1 0,0-1 0,3 1 0,2-1 0,3 1 0,1-1 0,2 1 0,1 0 0,0 0 0,0 0 0,-1 1 0,-1-1 0,0 1 0,-2 0 0,-1 0 0,-1 0 0,0 0 0,0 1-149,0-1 192,-1 1-65,1 0 22,0 0 0,-1 0 0,-1-1 0,0 1 0,0-1 0,0-1 0,-1 0 0,0 1 0,1-1 0,-1 1 0,1 1 0,0-1 0,0 0 0,0 0 0,0-1 0,0 0 0,0 1 0,0-1 0,0 1 0,1 1 0,0-1 0,-1 1 0,1 1 0,0-1 0,1 1 0,0 0 0,0 0 0,0 0 0,0-1 0,-1 1 0,-1 0 0,-1 0 0,-1 1 0,1 0 0,-2-1 0,-2 1 0,0 0 0,-2 0 0,0 0 0,-2 0 0,1 0 0,-1-1 0,1 0 0,0 0 0,1 1 0,-1-1 0,0 1 0,-1-1 0,0 1 0,-2 0 0,-1 0 0,-1 0 150,1 0-193,-1 0 64,-1 0-21,1 0 0,0 0 0,0 0 150,0 0-342,0 0 106,0 0 108,0 0 106,0 0-171,0 0 64,0 0-21,0 0 150,0 0-193,0 0 64,0 0-21,0 0 0,1 0 0,1 1 0,2-1-149,-1 0 192,0 1-65,-1-1 22,-1 0 0,0 1 0,-1-1 0,0 0 0,0 0 0,0 0 0,0 0 0,0 0 0,0 0 0,-1 0 0,1 0 0,0 0 0,0 0 0,0 0 0,0 0 0,0 0 150,0 0-193,0 1 64,0 2-21,-1-1 0,0 1 0,-1 0 0,-1 1 0,0-1 0,-3 1 0,-1 1 0,-1-1 0,-2 1 0,-1-1 0,0 0 150,-1-1-193,-3 0 64,-2 1-21,-1-1 0,-2 1 0,0-1 0,2 1 0,1-1 0,1-1 0,1 1 0,2-1 0,-1 1 0,1 0 0,-2 0 0,0 0 0,0 1 0,-1-1 0,0 0 0,1-1 0,1 0 0,1 0 0,2-1 0,1 0 0,1 1 0,-1 0 0,-1-1 0,-1 1 0,1 1 0,-1-1 0,1 0 0,2-1 0,-1 1 0,-1-1 0,-2 1 0,-2-1 0,1 0 0,0 0 0,1 0 0,0 0 0,0 1 0,1-1 0,0 0 0,1 0 0,0 0 0,1 1 0,2-1 0,0 0 0,2 0 0,0 0 0,0 0 0,0-1 0,-2 1 0,0-1 0,-2 1 0,-1-1 0,0 1 0,1 0 0,1 0 0,1-1 0,1 0 0,1 1 0,1-1 0,2 0 0,1 0 0,1 0 0,0 0 0,1-1 0,1 1 0,-1 0-149,0 0 192,0 0-65,1 0 22,-1 0 0,0 0 0,0 0 0,0 0 0,1 0 0,3 0 0,2 0 0,4-1 0,2 0 0,5-1 0,2 0 0,3 0 0,1-1 0,0 0 0,0 1 0,0-1 0,-1 1 0,-1-1 0,-1 1 0,-1 0 0,-1 0 0,0 0 0,-1 0 0,1 1 0,-1-1 0,-2 0 0,0 0 0,-2 0 0,-1-1 0,0 0 0,0 0 0,1 0 0,1 0 0,-1 0 0,0 1 0,-1 0 0,-1 0 0,0 0 0,0 1 0,-1 0 0,1-1 0,0 1 150,0-1-193,0 1 64,-1-1-21,0 1 0,-1-1 0,-2 1 0,1-1 0,-2 0 0,0-1 0,0 1 0,0 0 0,-1 0 0,-1 0 0,-2 2 0,0-1 0,-2 1 0,1 0 0,-2 0 0,1 0-149,0 0 192,0 0-65,0 0 22,0 0 0,-1 0 0,1 0 0,0 0 0,0 0 0,0 0 0,-2 2 0,-2 0 0,-3 1 0,-3 1 0,-5 2 0,-4 0 0,-2 0 0,-1 0 0,0 0 0,-1 0 0,1 0 0,0-1 0,2 0 0,0 0 0,1 0 0,0-1 0,0 0 0,0-1 0,1 0 0,0 0 0,0-1 0,2-1 0,1 1 0,1-1 0,-1 0 0,0 0 0,-2 1 0,0-1 0,-2 0 0,0 0 0,1 0 0,-1 0 0,0 0 0,0 0 0,1 1 0,0-1 0,1 0 0,0 1 0,0-1 0,1 0 0,1 0 0,2 0 0,1 0 0,4-1 0,1 1 0,2 0 0,1 0 0,1 1 0,2-1 0,0 0 0,1-1 0,0 1 0,0-1 0,0 0 0,1 0 0,-1 0 0,2 0 0,3 2 0,5-1 0,4 1 0,5-1 0,3 1 0,2-1 0,4 0 0,2 0 0,1-1 0,-1 0 0,-1 0 0,-3 0 0,-2 0 0,-4 0 0,-1 0 0,-3 0 0,0 0 0,0-2 0,0 1 0,-2-2 0,0 1 0,-1-1 0,-1 0 0,2 0 0,0 1 0,1 0 0,0-1 0,-1 0 0,1 0 0,-1 0 0,2-1 0,0 0 0,1-1 0,0 1 0,-1 0 0,-1 0 150,-2 1-44,0 0-127,0 0 42,-1 0-21,-1 0 0,-1 0 0,-2 0 0,0 0 0,-2 0 0,0 0 0,0 0 150,0-1-342,-1 1 256,1-1-235,0 2 214,0-2-65,-1 2 22,1-2-149,0 2 42,0-1 129,-1 0-44,2 0-127,-2 0 192,1 0-65,-1 1 22,0 0 0,-1 0 0,-1 0 0,-1 2 0,0-1 0,-2 1 0,0 0 0,0 0 0,0 0 0,0 0 150,0 0-193,-1 0 214,1 0-214,0 0 64,0 0-21,0 0 0,0 0 0,0 0 150,0 0-193,0 0 64,-2 0-21,-1 0 0,-3 0 0,-3 1 0,-3 0 0,-3 2 0,-5 1 0,-3 0 0,-3 2 0,-3 0 0,0 0 0,1 0 0,3 1 0,2-1 0,1 0 0,1-1 0,2 0 0,1-1 0,1 0 0,0 0 0,0-1 0,1 1 0,0-1 0,0-1 0,1 1 0,1-1 0,1-1 0,0 1 0,2-1 0,1 0 0,1-1 0,3 1 0,-1-1 0,2 1 0,-1-1 0,2 0 0,1 0-149,0 1 192,2-1-1857,1 0 534,0 0-7530,0 0-1238,0 0 7638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Starter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1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38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partners cubes or pencils. Ask them to put them into equal groups, allowing them to choose the multiplication to focus on for now. Ask chd: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I know if the groups are equal / unequal?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have them make unequal groups and ask them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make these groups equal?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7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393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5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85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69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5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8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59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0E08A6-0CE3-4B7A-A711-62AEDCD7A6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6" y="1241605"/>
            <a:ext cx="10515599" cy="52245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B7CC587B-9B5E-48CB-9B04-11288D8DB274}"/>
              </a:ext>
            </a:extLst>
          </p:cNvPr>
          <p:cNvSpPr/>
          <p:nvPr/>
        </p:nvSpPr>
        <p:spPr>
          <a:xfrm>
            <a:off x="838201" y="391885"/>
            <a:ext cx="10515600" cy="6100989"/>
          </a:xfrm>
          <a:prstGeom prst="round2DiagRect">
            <a:avLst>
              <a:gd name="adj1" fmla="val 0"/>
              <a:gd name="adj2" fmla="val 471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0FCB052-30E0-4CEE-AF35-BD0FEC0D7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91885"/>
            <a:ext cx="10515599" cy="849721"/>
          </a:xfrm>
          <a:prstGeom prst="round2DiagRect">
            <a:avLst>
              <a:gd name="adj1" fmla="val 0"/>
              <a:gd name="adj2" fmla="val 39970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5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97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image" Target="../media/image27.png"/><Relationship Id="rId26" Type="http://schemas.openxmlformats.org/officeDocument/2006/relationships/customXml" Target="../ink/ink14.xml"/><Relationship Id="rId3" Type="http://schemas.openxmlformats.org/officeDocument/2006/relationships/image" Target="../media/image11.png"/><Relationship Id="rId21" Type="http://schemas.openxmlformats.org/officeDocument/2006/relationships/customXml" Target="../ink/ink11.xml"/><Relationship Id="rId7" Type="http://schemas.openxmlformats.org/officeDocument/2006/relationships/customXml" Target="../ink/ink3.xml"/><Relationship Id="rId12" Type="http://schemas.openxmlformats.org/officeDocument/2006/relationships/customXml" Target="../ink/ink6.xml"/><Relationship Id="rId17" Type="http://schemas.openxmlformats.org/officeDocument/2006/relationships/image" Target="../media/image26.png"/><Relationship Id="rId25" Type="http://schemas.openxmlformats.org/officeDocument/2006/relationships/image" Target="../media/image210.png"/><Relationship Id="rId33" Type="http://schemas.openxmlformats.org/officeDocument/2006/relationships/customXml" Target="../ink/ink18.xml"/><Relationship Id="rId2" Type="http://schemas.openxmlformats.org/officeDocument/2006/relationships/customXml" Target="../ink/ink1.xml"/><Relationship Id="rId16" Type="http://schemas.openxmlformats.org/officeDocument/2006/relationships/image" Target="../media/image17.png"/><Relationship Id="rId20" Type="http://schemas.openxmlformats.org/officeDocument/2006/relationships/customXml" Target="../ink/ink10.xml"/><Relationship Id="rId29" Type="http://schemas.openxmlformats.org/officeDocument/2006/relationships/image" Target="../media/image2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150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5" Type="http://schemas.openxmlformats.org/officeDocument/2006/relationships/image" Target="../media/image12.png"/><Relationship Id="rId15" Type="http://schemas.openxmlformats.org/officeDocument/2006/relationships/customXml" Target="../ink/ink8.xml"/><Relationship Id="rId23" Type="http://schemas.openxmlformats.org/officeDocument/2006/relationships/image" Target="../media/image200.png"/><Relationship Id="rId28" Type="http://schemas.openxmlformats.org/officeDocument/2006/relationships/customXml" Target="../ink/ink15.xml"/><Relationship Id="rId10" Type="http://schemas.openxmlformats.org/officeDocument/2006/relationships/customXml" Target="../ink/ink5.xml"/><Relationship Id="rId19" Type="http://schemas.openxmlformats.org/officeDocument/2006/relationships/customXml" Target="../ink/ink9.xml"/><Relationship Id="rId31" Type="http://schemas.openxmlformats.org/officeDocument/2006/relationships/image" Target="../media/image240.png"/><Relationship Id="rId4" Type="http://schemas.openxmlformats.org/officeDocument/2006/relationships/customXml" Target="../ink/ink2.xml"/><Relationship Id="rId9" Type="http://schemas.openxmlformats.org/officeDocument/2006/relationships/image" Target="../media/image140.png"/><Relationship Id="rId14" Type="http://schemas.openxmlformats.org/officeDocument/2006/relationships/image" Target="../media/image160.png"/><Relationship Id="rId22" Type="http://schemas.openxmlformats.org/officeDocument/2006/relationships/customXml" Target="../ink/ink12.xml"/><Relationship Id="rId27" Type="http://schemas.openxmlformats.org/officeDocument/2006/relationships/image" Target="../media/image220.png"/><Relationship Id="rId30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customXml" Target="../ink/ink24.xml"/><Relationship Id="rId3" Type="http://schemas.openxmlformats.org/officeDocument/2006/relationships/image" Target="../media/image210.png"/><Relationship Id="rId7" Type="http://schemas.openxmlformats.org/officeDocument/2006/relationships/customXml" Target="../ink/ink21.xml"/><Relationship Id="rId12" Type="http://schemas.openxmlformats.org/officeDocument/2006/relationships/image" Target="../media/image11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customXml" Target="../ink/ink23.xml"/><Relationship Id="rId5" Type="http://schemas.openxmlformats.org/officeDocument/2006/relationships/image" Target="../media/image220.png"/><Relationship Id="rId10" Type="http://schemas.openxmlformats.org/officeDocument/2006/relationships/image" Target="../media/image240.png"/><Relationship Id="rId4" Type="http://schemas.openxmlformats.org/officeDocument/2006/relationships/customXml" Target="../ink/ink20.xml"/><Relationship Id="rId9" Type="http://schemas.openxmlformats.org/officeDocument/2006/relationships/customXml" Target="../ink/ink22.xm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19.svg"/><Relationship Id="rId12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microsoft.com/office/2017/06/relationships/model3d" Target="../media/model3d1.glb"/><Relationship Id="rId5" Type="http://schemas.openxmlformats.org/officeDocument/2006/relationships/image" Target="../media/image17.svg"/><Relationship Id="rId10" Type="http://schemas.openxmlformats.org/officeDocument/2006/relationships/image" Target="../media/image30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mestables.co.uk/times-tables-shoot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File:Multilink_cube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Equal groups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10.01.22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56FEC7-3637-4125-98F5-C6DAFF4A1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08552" y="263783"/>
            <a:ext cx="9219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Tick (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) the sentences that describes the groups below. </a:t>
            </a:r>
            <a:endParaRPr lang="en-GB" sz="2800" b="1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091F9-F5AB-45C8-9010-B13FDCDDCE84}"/>
              </a:ext>
            </a:extLst>
          </p:cNvPr>
          <p:cNvSpPr txBox="1"/>
          <p:nvPr/>
        </p:nvSpPr>
        <p:spPr>
          <a:xfrm>
            <a:off x="308552" y="4351858"/>
            <a:ext cx="843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There are 5 equal groups with 3 in each group.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3556B3-1EF2-4C4A-ADD8-0F16C337E958}"/>
              </a:ext>
            </a:extLst>
          </p:cNvPr>
          <p:cNvSpPr txBox="1"/>
          <p:nvPr/>
        </p:nvSpPr>
        <p:spPr>
          <a:xfrm>
            <a:off x="308552" y="5409402"/>
            <a:ext cx="843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There are 3 equal groups with 5 in each group.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1AC898-8465-405F-914B-2379E69747F9}"/>
              </a:ext>
            </a:extLst>
          </p:cNvPr>
          <p:cNvSpPr/>
          <p:nvPr/>
        </p:nvSpPr>
        <p:spPr>
          <a:xfrm>
            <a:off x="9229724" y="4253468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BEAFB1-00D5-4610-AB1F-ACCDD0DF5C72}"/>
              </a:ext>
            </a:extLst>
          </p:cNvPr>
          <p:cNvSpPr/>
          <p:nvPr/>
        </p:nvSpPr>
        <p:spPr>
          <a:xfrm>
            <a:off x="9229724" y="5311012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B643B-CCEC-46C6-9443-01C93EB283AE}"/>
              </a:ext>
            </a:extLst>
          </p:cNvPr>
          <p:cNvSpPr txBox="1"/>
          <p:nvPr/>
        </p:nvSpPr>
        <p:spPr>
          <a:xfrm>
            <a:off x="9284222" y="5347846"/>
            <a:ext cx="651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  <a:sym typeface="Wingdings" panose="05000000000000000000" pitchFamily="2" charset="2"/>
              </a:rPr>
              <a:t></a:t>
            </a:r>
            <a:endParaRPr lang="en-GB" sz="3600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A6F23703-0DAF-41F8-9427-E8632E139AB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</p:spTree>
    <p:extLst>
      <p:ext uri="{BB962C8B-B14F-4D97-AF65-F5344CB8AC3E}">
        <p14:creationId xmlns:p14="http://schemas.microsoft.com/office/powerpoint/2010/main" val="31444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DAA1A-AA9E-43E4-9325-08F7509B4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5891D-552C-4383-81AD-BEAE3A903073}"/>
              </a:ext>
            </a:extLst>
          </p:cNvPr>
          <p:cNvSpPr txBox="1"/>
          <p:nvPr/>
        </p:nvSpPr>
        <p:spPr>
          <a:xfrm>
            <a:off x="308552" y="263783"/>
            <a:ext cx="8100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pictures to the correct group number.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47058C-1B4B-4F11-B2BB-26A81CE12BBF}"/>
              </a:ext>
            </a:extLst>
          </p:cNvPr>
          <p:cNvCxnSpPr>
            <a:cxnSpLocks/>
          </p:cNvCxnSpPr>
          <p:nvPr/>
        </p:nvCxnSpPr>
        <p:spPr>
          <a:xfrm>
            <a:off x="3068055" y="1947232"/>
            <a:ext cx="6055890" cy="36066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09C9457-912D-4B38-8A35-A9F96C24B496}"/>
              </a:ext>
            </a:extLst>
          </p:cNvPr>
          <p:cNvCxnSpPr>
            <a:cxnSpLocks/>
          </p:cNvCxnSpPr>
          <p:nvPr/>
        </p:nvCxnSpPr>
        <p:spPr>
          <a:xfrm flipV="1">
            <a:off x="3068054" y="1947232"/>
            <a:ext cx="6055891" cy="1803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2F3908-7562-4049-AE88-6ECF82639819}"/>
              </a:ext>
            </a:extLst>
          </p:cNvPr>
          <p:cNvCxnSpPr>
            <a:cxnSpLocks/>
          </p:cNvCxnSpPr>
          <p:nvPr/>
        </p:nvCxnSpPr>
        <p:spPr>
          <a:xfrm flipV="1">
            <a:off x="3068053" y="3750539"/>
            <a:ext cx="6055892" cy="18033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9DC837BD-968E-4067-A148-F95D6A5AD57A}"/>
              </a:ext>
            </a:extLst>
          </p:cNvPr>
          <p:cNvSpPr/>
          <p:nvPr/>
        </p:nvSpPr>
        <p:spPr>
          <a:xfrm>
            <a:off x="9036997" y="1507788"/>
            <a:ext cx="2658700" cy="8577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 groups of 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45840A-448F-46D0-8345-FEBE494788DE}"/>
              </a:ext>
            </a:extLst>
          </p:cNvPr>
          <p:cNvSpPr/>
          <p:nvPr/>
        </p:nvSpPr>
        <p:spPr>
          <a:xfrm>
            <a:off x="9036997" y="3311095"/>
            <a:ext cx="2658700" cy="8577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groups of 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8284A76-BA48-40C1-9564-1BAB96C03567}"/>
              </a:ext>
            </a:extLst>
          </p:cNvPr>
          <p:cNvSpPr/>
          <p:nvPr/>
        </p:nvSpPr>
        <p:spPr>
          <a:xfrm>
            <a:off x="9036997" y="5114402"/>
            <a:ext cx="2658700" cy="8577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 groups of 5</a:t>
            </a:r>
          </a:p>
        </p:txBody>
      </p:sp>
    </p:spTree>
    <p:extLst>
      <p:ext uri="{BB962C8B-B14F-4D97-AF65-F5344CB8AC3E}">
        <p14:creationId xmlns:p14="http://schemas.microsoft.com/office/powerpoint/2010/main" val="33758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31B42F-769E-44EE-954E-729384653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21CA5-D5D8-4AF3-A038-904485FBFC91}"/>
              </a:ext>
            </a:extLst>
          </p:cNvPr>
          <p:cNvSpPr txBox="1"/>
          <p:nvPr/>
        </p:nvSpPr>
        <p:spPr>
          <a:xfrm>
            <a:off x="386373" y="429891"/>
            <a:ext cx="6322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can you make the groups equal?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4DE9E4-CDB3-4DBA-81DD-2D7823EA8B8E}"/>
              </a:ext>
            </a:extLst>
          </p:cNvPr>
          <p:cNvSpPr txBox="1"/>
          <p:nvPr/>
        </p:nvSpPr>
        <p:spPr>
          <a:xfrm>
            <a:off x="386372" y="4892858"/>
            <a:ext cx="113743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Move one bear from the group on the left to the group on the right.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endParaRPr lang="en-GB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This will make 2 equal groups of 5.</a:t>
            </a:r>
          </a:p>
        </p:txBody>
      </p:sp>
    </p:spTree>
    <p:extLst>
      <p:ext uri="{BB962C8B-B14F-4D97-AF65-F5344CB8AC3E}">
        <p14:creationId xmlns:p14="http://schemas.microsoft.com/office/powerpoint/2010/main" val="80414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109" y="4444672"/>
            <a:ext cx="3736775" cy="983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400" y="3235945"/>
            <a:ext cx="3691655" cy="7947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7109" y="1841911"/>
            <a:ext cx="3736775" cy="983779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7921975" y="3054728"/>
            <a:ext cx="1606732" cy="1065668"/>
            <a:chOff x="6479177" y="1907177"/>
            <a:chExt cx="1606732" cy="1177230"/>
          </a:xfrm>
        </p:grpSpPr>
        <p:sp>
          <p:nvSpPr>
            <p:cNvPr id="85" name="Rectangle 84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19777" y="2018738"/>
              <a:ext cx="1525531" cy="10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 groups of 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920561" y="4519216"/>
            <a:ext cx="1606732" cy="1065668"/>
            <a:chOff x="6479177" y="1907177"/>
            <a:chExt cx="1606732" cy="1177230"/>
          </a:xfrm>
        </p:grpSpPr>
        <p:sp>
          <p:nvSpPr>
            <p:cNvPr id="89" name="Rectangle 88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19777" y="2018738"/>
              <a:ext cx="1525531" cy="10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5 groups of 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920561" y="1603520"/>
            <a:ext cx="1606732" cy="1065668"/>
            <a:chOff x="6479177" y="1907177"/>
            <a:chExt cx="1606732" cy="1177230"/>
          </a:xfrm>
        </p:grpSpPr>
        <p:sp>
          <p:nvSpPr>
            <p:cNvPr id="92" name="Rectangle 91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19777" y="2018738"/>
              <a:ext cx="1525531" cy="1053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 groups of 5</a:t>
              </a:r>
            </a:p>
          </p:txBody>
        </p:sp>
      </p:grpSp>
      <p:cxnSp>
        <p:nvCxnSpPr>
          <p:cNvPr id="95" name="Straight Connector 94"/>
          <p:cNvCxnSpPr>
            <a:cxnSpLocks/>
            <a:stCxn id="84" idx="3"/>
            <a:endCxn id="85" idx="1"/>
          </p:cNvCxnSpPr>
          <p:nvPr/>
        </p:nvCxnSpPr>
        <p:spPr>
          <a:xfrm>
            <a:off x="6293883" y="2333800"/>
            <a:ext cx="1628092" cy="125376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stCxn id="58" idx="3"/>
            <a:endCxn id="89" idx="1"/>
          </p:cNvCxnSpPr>
          <p:nvPr/>
        </p:nvCxnSpPr>
        <p:spPr>
          <a:xfrm>
            <a:off x="6276055" y="3633310"/>
            <a:ext cx="1644507" cy="14187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  <a:stCxn id="57" idx="3"/>
            <a:endCxn id="92" idx="1"/>
          </p:cNvCxnSpPr>
          <p:nvPr/>
        </p:nvCxnSpPr>
        <p:spPr>
          <a:xfrm flipV="1">
            <a:off x="6293883" y="2136355"/>
            <a:ext cx="1626678" cy="280020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6" y="1241605"/>
            <a:ext cx="10515599" cy="522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Describe these equal groups.</a:t>
            </a:r>
          </a:p>
        </p:txBody>
      </p:sp>
      <p:pic>
        <p:nvPicPr>
          <p:cNvPr id="5" name="Graphic 4" descr="Deciduous tree">
            <a:extLst>
              <a:ext uri="{FF2B5EF4-FFF2-40B4-BE49-F238E27FC236}">
                <a16:creationId xmlns:a16="http://schemas.microsoft.com/office/drawing/2014/main" id="{952E5D44-1119-4804-B16E-57DE8201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8246" y="2136595"/>
            <a:ext cx="1424610" cy="1417192"/>
          </a:xfrm>
          <a:prstGeom prst="rect">
            <a:avLst/>
          </a:prstGeom>
        </p:spPr>
      </p:pic>
      <p:pic>
        <p:nvPicPr>
          <p:cNvPr id="7" name="Graphic 6" descr="Apple">
            <a:extLst>
              <a:ext uri="{FF2B5EF4-FFF2-40B4-BE49-F238E27FC236}">
                <a16:creationId xmlns:a16="http://schemas.microsoft.com/office/drawing/2014/main" id="{0D77FF9B-48FA-4F86-B821-D9303614B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9434" y="2364078"/>
            <a:ext cx="280583" cy="279122"/>
          </a:xfrm>
          <a:prstGeom prst="rect">
            <a:avLst/>
          </a:prstGeom>
        </p:spPr>
      </p:pic>
      <p:pic>
        <p:nvPicPr>
          <p:cNvPr id="8" name="Graphic 7" descr="Apple">
            <a:extLst>
              <a:ext uri="{FF2B5EF4-FFF2-40B4-BE49-F238E27FC236}">
                <a16:creationId xmlns:a16="http://schemas.microsoft.com/office/drawing/2014/main" id="{A60B2691-BC90-4251-B551-18B125681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06001" y="2302833"/>
            <a:ext cx="280583" cy="279122"/>
          </a:xfrm>
          <a:prstGeom prst="rect">
            <a:avLst/>
          </a:prstGeom>
        </p:spPr>
      </p:pic>
      <p:pic>
        <p:nvPicPr>
          <p:cNvPr id="9" name="Graphic 8" descr="Apple">
            <a:extLst>
              <a:ext uri="{FF2B5EF4-FFF2-40B4-BE49-F238E27FC236}">
                <a16:creationId xmlns:a16="http://schemas.microsoft.com/office/drawing/2014/main" id="{708C24E2-932C-4619-AB3D-0F9355F43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0115" y="2621387"/>
            <a:ext cx="280583" cy="279122"/>
          </a:xfrm>
          <a:prstGeom prst="rect">
            <a:avLst/>
          </a:prstGeom>
        </p:spPr>
      </p:pic>
      <p:pic>
        <p:nvPicPr>
          <p:cNvPr id="10" name="Graphic 9" descr="Apple">
            <a:extLst>
              <a:ext uri="{FF2B5EF4-FFF2-40B4-BE49-F238E27FC236}">
                <a16:creationId xmlns:a16="http://schemas.microsoft.com/office/drawing/2014/main" id="{DE3B0361-A275-4733-A670-036B3B1C6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1303" y="2581955"/>
            <a:ext cx="280583" cy="279122"/>
          </a:xfrm>
          <a:prstGeom prst="rect">
            <a:avLst/>
          </a:prstGeom>
        </p:spPr>
      </p:pic>
      <p:pic>
        <p:nvPicPr>
          <p:cNvPr id="13" name="Graphic 12" descr="Deciduous tree">
            <a:extLst>
              <a:ext uri="{FF2B5EF4-FFF2-40B4-BE49-F238E27FC236}">
                <a16:creationId xmlns:a16="http://schemas.microsoft.com/office/drawing/2014/main" id="{4137E014-F2CD-41C6-848D-F783E61F4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6350" y="2136595"/>
            <a:ext cx="1424610" cy="1417192"/>
          </a:xfrm>
          <a:prstGeom prst="rect">
            <a:avLst/>
          </a:prstGeom>
        </p:spPr>
      </p:pic>
      <p:pic>
        <p:nvPicPr>
          <p:cNvPr id="14" name="Graphic 13" descr="Apple">
            <a:extLst>
              <a:ext uri="{FF2B5EF4-FFF2-40B4-BE49-F238E27FC236}">
                <a16:creationId xmlns:a16="http://schemas.microsoft.com/office/drawing/2014/main" id="{0B5DD2E0-5D54-45C2-AB19-9A897252F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7538" y="2364078"/>
            <a:ext cx="280583" cy="279122"/>
          </a:xfrm>
          <a:prstGeom prst="rect">
            <a:avLst/>
          </a:prstGeom>
        </p:spPr>
      </p:pic>
      <p:pic>
        <p:nvPicPr>
          <p:cNvPr id="15" name="Graphic 14" descr="Apple">
            <a:extLst>
              <a:ext uri="{FF2B5EF4-FFF2-40B4-BE49-F238E27FC236}">
                <a16:creationId xmlns:a16="http://schemas.microsoft.com/office/drawing/2014/main" id="{2E1A56CD-702D-4CD9-9627-B011E563A3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4105" y="2302833"/>
            <a:ext cx="280583" cy="279122"/>
          </a:xfrm>
          <a:prstGeom prst="rect">
            <a:avLst/>
          </a:prstGeom>
        </p:spPr>
      </p:pic>
      <p:pic>
        <p:nvPicPr>
          <p:cNvPr id="16" name="Graphic 15" descr="Apple">
            <a:extLst>
              <a:ext uri="{FF2B5EF4-FFF2-40B4-BE49-F238E27FC236}">
                <a16:creationId xmlns:a16="http://schemas.microsoft.com/office/drawing/2014/main" id="{F2C99048-9278-4997-A8F0-7338FC09B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8219" y="2621387"/>
            <a:ext cx="280583" cy="279122"/>
          </a:xfrm>
          <a:prstGeom prst="rect">
            <a:avLst/>
          </a:prstGeom>
        </p:spPr>
      </p:pic>
      <p:pic>
        <p:nvPicPr>
          <p:cNvPr id="17" name="Graphic 16" descr="Apple">
            <a:extLst>
              <a:ext uri="{FF2B5EF4-FFF2-40B4-BE49-F238E27FC236}">
                <a16:creationId xmlns:a16="http://schemas.microsoft.com/office/drawing/2014/main" id="{C155D95D-CF61-4745-9A03-504047F58F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9407" y="2581955"/>
            <a:ext cx="280583" cy="279122"/>
          </a:xfrm>
          <a:prstGeom prst="rect">
            <a:avLst/>
          </a:prstGeom>
        </p:spPr>
      </p:pic>
      <p:pic>
        <p:nvPicPr>
          <p:cNvPr id="19" name="Graphic 18" descr="Deciduous tree">
            <a:extLst>
              <a:ext uri="{FF2B5EF4-FFF2-40B4-BE49-F238E27FC236}">
                <a16:creationId xmlns:a16="http://schemas.microsoft.com/office/drawing/2014/main" id="{EA145182-365D-42D1-9E54-3B5BF95DD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455" y="2136595"/>
            <a:ext cx="1424610" cy="1417192"/>
          </a:xfrm>
          <a:prstGeom prst="rect">
            <a:avLst/>
          </a:prstGeom>
        </p:spPr>
      </p:pic>
      <p:pic>
        <p:nvPicPr>
          <p:cNvPr id="20" name="Graphic 19" descr="Apple">
            <a:extLst>
              <a:ext uri="{FF2B5EF4-FFF2-40B4-BE49-F238E27FC236}">
                <a16:creationId xmlns:a16="http://schemas.microsoft.com/office/drawing/2014/main" id="{C6377331-3AF6-4821-A494-7A6823AC3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85643" y="2364078"/>
            <a:ext cx="280583" cy="279122"/>
          </a:xfrm>
          <a:prstGeom prst="rect">
            <a:avLst/>
          </a:prstGeom>
        </p:spPr>
      </p:pic>
      <p:pic>
        <p:nvPicPr>
          <p:cNvPr id="21" name="Graphic 20" descr="Apple">
            <a:extLst>
              <a:ext uri="{FF2B5EF4-FFF2-40B4-BE49-F238E27FC236}">
                <a16:creationId xmlns:a16="http://schemas.microsoft.com/office/drawing/2014/main" id="{0F5F5DB0-45DC-434E-8CE2-8DDA1944D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2210" y="2302833"/>
            <a:ext cx="280583" cy="279122"/>
          </a:xfrm>
          <a:prstGeom prst="rect">
            <a:avLst/>
          </a:prstGeom>
        </p:spPr>
      </p:pic>
      <p:pic>
        <p:nvPicPr>
          <p:cNvPr id="22" name="Graphic 21" descr="Apple">
            <a:extLst>
              <a:ext uri="{FF2B5EF4-FFF2-40B4-BE49-F238E27FC236}">
                <a16:creationId xmlns:a16="http://schemas.microsoft.com/office/drawing/2014/main" id="{BEAE6B59-A8EB-43E3-BA32-7CDB966F88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6324" y="2621387"/>
            <a:ext cx="280583" cy="279122"/>
          </a:xfrm>
          <a:prstGeom prst="rect">
            <a:avLst/>
          </a:prstGeom>
        </p:spPr>
      </p:pic>
      <p:pic>
        <p:nvPicPr>
          <p:cNvPr id="23" name="Graphic 22" descr="Apple">
            <a:extLst>
              <a:ext uri="{FF2B5EF4-FFF2-40B4-BE49-F238E27FC236}">
                <a16:creationId xmlns:a16="http://schemas.microsoft.com/office/drawing/2014/main" id="{7FE99AD0-D2AC-451C-826E-C62EBC3C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7512" y="2581955"/>
            <a:ext cx="280583" cy="279122"/>
          </a:xfrm>
          <a:prstGeom prst="rect">
            <a:avLst/>
          </a:prstGeom>
        </p:spPr>
      </p:pic>
      <p:pic>
        <p:nvPicPr>
          <p:cNvPr id="25" name="Graphic 24" descr="Deciduous tree">
            <a:extLst>
              <a:ext uri="{FF2B5EF4-FFF2-40B4-BE49-F238E27FC236}">
                <a16:creationId xmlns:a16="http://schemas.microsoft.com/office/drawing/2014/main" id="{CAC5D288-A4FF-4B3F-B75A-022A0DB02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420" y="4019987"/>
            <a:ext cx="1424610" cy="1417192"/>
          </a:xfrm>
          <a:prstGeom prst="rect">
            <a:avLst/>
          </a:prstGeom>
        </p:spPr>
      </p:pic>
      <p:pic>
        <p:nvPicPr>
          <p:cNvPr id="27" name="Graphic 26" descr="Apple">
            <a:extLst>
              <a:ext uri="{FF2B5EF4-FFF2-40B4-BE49-F238E27FC236}">
                <a16:creationId xmlns:a16="http://schemas.microsoft.com/office/drawing/2014/main" id="{A72FA194-6F3E-4CC5-A9ED-DA6A31E96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7663" y="4186225"/>
            <a:ext cx="280583" cy="279122"/>
          </a:xfrm>
          <a:prstGeom prst="rect">
            <a:avLst/>
          </a:prstGeom>
        </p:spPr>
      </p:pic>
      <p:pic>
        <p:nvPicPr>
          <p:cNvPr id="28" name="Graphic 27" descr="Apple">
            <a:extLst>
              <a:ext uri="{FF2B5EF4-FFF2-40B4-BE49-F238E27FC236}">
                <a16:creationId xmlns:a16="http://schemas.microsoft.com/office/drawing/2014/main" id="{E89251DD-5619-47F5-86BC-977992F62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1777" y="4504779"/>
            <a:ext cx="280583" cy="279122"/>
          </a:xfrm>
          <a:prstGeom prst="rect">
            <a:avLst/>
          </a:prstGeom>
        </p:spPr>
      </p:pic>
      <p:pic>
        <p:nvPicPr>
          <p:cNvPr id="29" name="Graphic 28" descr="Apple">
            <a:extLst>
              <a:ext uri="{FF2B5EF4-FFF2-40B4-BE49-F238E27FC236}">
                <a16:creationId xmlns:a16="http://schemas.microsoft.com/office/drawing/2014/main" id="{D6700658-ADC5-49BD-B6DB-084D90CDD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2965" y="4465347"/>
            <a:ext cx="280583" cy="279122"/>
          </a:xfrm>
          <a:prstGeom prst="rect">
            <a:avLst/>
          </a:prstGeom>
        </p:spPr>
      </p:pic>
      <p:pic>
        <p:nvPicPr>
          <p:cNvPr id="32" name="Graphic 31" descr="Deciduous tree">
            <a:extLst>
              <a:ext uri="{FF2B5EF4-FFF2-40B4-BE49-F238E27FC236}">
                <a16:creationId xmlns:a16="http://schemas.microsoft.com/office/drawing/2014/main" id="{C27373AC-EC4E-4BED-B37E-A6482A6F0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37291" y="4019987"/>
            <a:ext cx="1424610" cy="1417192"/>
          </a:xfrm>
          <a:prstGeom prst="rect">
            <a:avLst/>
          </a:prstGeom>
        </p:spPr>
      </p:pic>
      <p:pic>
        <p:nvPicPr>
          <p:cNvPr id="33" name="Graphic 32" descr="Apple">
            <a:extLst>
              <a:ext uri="{FF2B5EF4-FFF2-40B4-BE49-F238E27FC236}">
                <a16:creationId xmlns:a16="http://schemas.microsoft.com/office/drawing/2014/main" id="{A1F288EA-0D87-4F72-930D-573CD9CF8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5534" y="4186225"/>
            <a:ext cx="280583" cy="279122"/>
          </a:xfrm>
          <a:prstGeom prst="rect">
            <a:avLst/>
          </a:prstGeom>
        </p:spPr>
      </p:pic>
      <p:pic>
        <p:nvPicPr>
          <p:cNvPr id="34" name="Graphic 33" descr="Apple">
            <a:extLst>
              <a:ext uri="{FF2B5EF4-FFF2-40B4-BE49-F238E27FC236}">
                <a16:creationId xmlns:a16="http://schemas.microsoft.com/office/drawing/2014/main" id="{F592ABC7-B0B3-4AD6-9748-72B45B98E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9648" y="4504779"/>
            <a:ext cx="280583" cy="279122"/>
          </a:xfrm>
          <a:prstGeom prst="rect">
            <a:avLst/>
          </a:prstGeom>
        </p:spPr>
      </p:pic>
      <p:pic>
        <p:nvPicPr>
          <p:cNvPr id="35" name="Graphic 34" descr="Apple">
            <a:extLst>
              <a:ext uri="{FF2B5EF4-FFF2-40B4-BE49-F238E27FC236}">
                <a16:creationId xmlns:a16="http://schemas.microsoft.com/office/drawing/2014/main" id="{1AC601E3-2C84-4DFA-994F-3A439083B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0836" y="4465347"/>
            <a:ext cx="280583" cy="279122"/>
          </a:xfrm>
          <a:prstGeom prst="rect">
            <a:avLst/>
          </a:prstGeom>
        </p:spPr>
      </p:pic>
      <p:pic>
        <p:nvPicPr>
          <p:cNvPr id="37" name="Graphic 36" descr="Deciduous tree">
            <a:extLst>
              <a:ext uri="{FF2B5EF4-FFF2-40B4-BE49-F238E27FC236}">
                <a16:creationId xmlns:a16="http://schemas.microsoft.com/office/drawing/2014/main" id="{BD55DD9A-7D6D-449D-AC9C-E8A39440A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5162" y="4019987"/>
            <a:ext cx="1424610" cy="1417192"/>
          </a:xfrm>
          <a:prstGeom prst="rect">
            <a:avLst/>
          </a:prstGeom>
        </p:spPr>
      </p:pic>
      <p:pic>
        <p:nvPicPr>
          <p:cNvPr id="38" name="Graphic 37" descr="Apple">
            <a:extLst>
              <a:ext uri="{FF2B5EF4-FFF2-40B4-BE49-F238E27FC236}">
                <a16:creationId xmlns:a16="http://schemas.microsoft.com/office/drawing/2014/main" id="{2C2AC125-B069-445B-977B-89626B8F7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03405" y="4186225"/>
            <a:ext cx="280583" cy="279122"/>
          </a:xfrm>
          <a:prstGeom prst="rect">
            <a:avLst/>
          </a:prstGeom>
        </p:spPr>
      </p:pic>
      <p:pic>
        <p:nvPicPr>
          <p:cNvPr id="39" name="Graphic 38" descr="Apple">
            <a:extLst>
              <a:ext uri="{FF2B5EF4-FFF2-40B4-BE49-F238E27FC236}">
                <a16:creationId xmlns:a16="http://schemas.microsoft.com/office/drawing/2014/main" id="{71168134-CE41-4E85-AF2A-2D0CB2E1C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7519" y="4504779"/>
            <a:ext cx="280583" cy="279122"/>
          </a:xfrm>
          <a:prstGeom prst="rect">
            <a:avLst/>
          </a:prstGeom>
        </p:spPr>
      </p:pic>
      <p:pic>
        <p:nvPicPr>
          <p:cNvPr id="40" name="Graphic 39" descr="Apple">
            <a:extLst>
              <a:ext uri="{FF2B5EF4-FFF2-40B4-BE49-F238E27FC236}">
                <a16:creationId xmlns:a16="http://schemas.microsoft.com/office/drawing/2014/main" id="{60B3AD88-4D67-4DE9-8586-60EEE7958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8707" y="4465347"/>
            <a:ext cx="280583" cy="279122"/>
          </a:xfrm>
          <a:prstGeom prst="rect">
            <a:avLst/>
          </a:prstGeom>
        </p:spPr>
      </p:pic>
      <p:pic>
        <p:nvPicPr>
          <p:cNvPr id="42" name="Graphic 41" descr="Deciduous tree">
            <a:extLst>
              <a:ext uri="{FF2B5EF4-FFF2-40B4-BE49-F238E27FC236}">
                <a16:creationId xmlns:a16="http://schemas.microsoft.com/office/drawing/2014/main" id="{FCB9E360-882C-4E04-AEDD-AC70AB35D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3034" y="4019987"/>
            <a:ext cx="1424610" cy="1417192"/>
          </a:xfrm>
          <a:prstGeom prst="rect">
            <a:avLst/>
          </a:prstGeom>
        </p:spPr>
      </p:pic>
      <p:pic>
        <p:nvPicPr>
          <p:cNvPr id="43" name="Graphic 42" descr="Apple">
            <a:extLst>
              <a:ext uri="{FF2B5EF4-FFF2-40B4-BE49-F238E27FC236}">
                <a16:creationId xmlns:a16="http://schemas.microsoft.com/office/drawing/2014/main" id="{C612E4C6-EB78-435F-B916-66B26CFF4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1277" y="4186225"/>
            <a:ext cx="280583" cy="279122"/>
          </a:xfrm>
          <a:prstGeom prst="rect">
            <a:avLst/>
          </a:prstGeom>
        </p:spPr>
      </p:pic>
      <p:pic>
        <p:nvPicPr>
          <p:cNvPr id="44" name="Graphic 43" descr="Apple">
            <a:extLst>
              <a:ext uri="{FF2B5EF4-FFF2-40B4-BE49-F238E27FC236}">
                <a16:creationId xmlns:a16="http://schemas.microsoft.com/office/drawing/2014/main" id="{C3E7556D-3CBF-4A08-98F8-5517201B1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5391" y="4504779"/>
            <a:ext cx="280583" cy="279122"/>
          </a:xfrm>
          <a:prstGeom prst="rect">
            <a:avLst/>
          </a:prstGeom>
        </p:spPr>
      </p:pic>
      <p:pic>
        <p:nvPicPr>
          <p:cNvPr id="45" name="Graphic 44" descr="Apple">
            <a:extLst>
              <a:ext uri="{FF2B5EF4-FFF2-40B4-BE49-F238E27FC236}">
                <a16:creationId xmlns:a16="http://schemas.microsoft.com/office/drawing/2014/main" id="{4408CB89-F0D7-46DD-ABCC-BF6BB7FB88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36579" y="4465347"/>
            <a:ext cx="280583" cy="27912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F83C369-C239-4154-BE14-038E05754256}"/>
              </a:ext>
            </a:extLst>
          </p:cNvPr>
          <p:cNvSpPr txBox="1"/>
          <p:nvPr/>
        </p:nvSpPr>
        <p:spPr>
          <a:xfrm>
            <a:off x="6863703" y="2161556"/>
            <a:ext cx="423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groups of </a:t>
            </a:r>
            <a:r>
              <a:rPr lang="en-GB" sz="32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en-GB" sz="3200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0EF766-D8F8-4F78-9C3A-7ADA78F3B842}"/>
              </a:ext>
            </a:extLst>
          </p:cNvPr>
          <p:cNvSpPr txBox="1"/>
          <p:nvPr/>
        </p:nvSpPr>
        <p:spPr>
          <a:xfrm>
            <a:off x="6863703" y="4351952"/>
            <a:ext cx="423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groups of </a:t>
            </a:r>
            <a:r>
              <a:rPr lang="en-GB" sz="3200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</a:t>
            </a:r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.</a:t>
            </a:r>
            <a:endParaRPr lang="en-GB" sz="3200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23598-8F2B-4A18-A67A-5EF2E532B767}"/>
              </a:ext>
            </a:extLst>
          </p:cNvPr>
          <p:cNvSpPr/>
          <p:nvPr/>
        </p:nvSpPr>
        <p:spPr>
          <a:xfrm>
            <a:off x="7113625" y="2127461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87C7B20-997D-4B01-9EFA-80F55DAB856B}"/>
              </a:ext>
            </a:extLst>
          </p:cNvPr>
          <p:cNvSpPr/>
          <p:nvPr/>
        </p:nvSpPr>
        <p:spPr>
          <a:xfrm>
            <a:off x="9787227" y="212746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EC72901-1D43-41D4-B884-32673387EE8A}"/>
              </a:ext>
            </a:extLst>
          </p:cNvPr>
          <p:cNvSpPr/>
          <p:nvPr/>
        </p:nvSpPr>
        <p:spPr>
          <a:xfrm>
            <a:off x="7106412" y="434972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975D99-190D-4CAE-9733-5C7FC99F9C41}"/>
              </a:ext>
            </a:extLst>
          </p:cNvPr>
          <p:cNvSpPr/>
          <p:nvPr/>
        </p:nvSpPr>
        <p:spPr>
          <a:xfrm>
            <a:off x="9794440" y="4349726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0914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6" y="1241605"/>
            <a:ext cx="10515599" cy="522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Represent three groups with eight in each – ‘three 8s’.</a:t>
            </a:r>
          </a:p>
          <a:p>
            <a:pPr marL="0" indent="0">
              <a:buNone/>
            </a:pPr>
            <a:r>
              <a:rPr lang="en-GB" sz="3200" dirty="0"/>
              <a:t>How many ways can you think of?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76017C47-1DB5-45CA-9B94-239F94E25941}"/>
              </a:ext>
            </a:extLst>
          </p:cNvPr>
          <p:cNvGrpSpPr/>
          <p:nvPr/>
        </p:nvGrpSpPr>
        <p:grpSpPr>
          <a:xfrm>
            <a:off x="944212" y="2343904"/>
            <a:ext cx="5178292" cy="1618497"/>
            <a:chOff x="944212" y="2343904"/>
            <a:chExt cx="5178292" cy="16184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A9B7E73-34C6-4E3C-9514-4A4A6A85A045}"/>
                </a:ext>
              </a:extLst>
            </p:cNvPr>
            <p:cNvSpPr/>
            <p:nvPr/>
          </p:nvSpPr>
          <p:spPr>
            <a:xfrm>
              <a:off x="1046922" y="2410164"/>
              <a:ext cx="1484243" cy="148424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0F8FD3F5-2D14-4E60-A4FC-DBD743038C70}"/>
                </a:ext>
              </a:extLst>
            </p:cNvPr>
            <p:cNvSpPr/>
            <p:nvPr/>
          </p:nvSpPr>
          <p:spPr>
            <a:xfrm>
              <a:off x="1893407" y="2623930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73065596-268A-44DF-95C0-2570CC79BF35}"/>
                </a:ext>
              </a:extLst>
            </p:cNvPr>
            <p:cNvSpPr/>
            <p:nvPr/>
          </p:nvSpPr>
          <p:spPr>
            <a:xfrm>
              <a:off x="1557958" y="2623930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8E57C29C-AE20-4526-8762-4D1C9B8F32BA}"/>
                </a:ext>
              </a:extLst>
            </p:cNvPr>
            <p:cNvSpPr/>
            <p:nvPr/>
          </p:nvSpPr>
          <p:spPr>
            <a:xfrm>
              <a:off x="1292915" y="2946875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9E432392-6CA8-4B02-AC11-05F8AD5B17E9}"/>
                </a:ext>
              </a:extLst>
            </p:cNvPr>
            <p:cNvSpPr/>
            <p:nvPr/>
          </p:nvSpPr>
          <p:spPr>
            <a:xfrm>
              <a:off x="1639962" y="2937087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883159CE-4817-41B2-9404-A8C6AE0FDCD3}"/>
                </a:ext>
              </a:extLst>
            </p:cNvPr>
            <p:cNvSpPr/>
            <p:nvPr/>
          </p:nvSpPr>
          <p:spPr>
            <a:xfrm>
              <a:off x="1995279" y="2937086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B1392891-BDF7-4F43-843C-266BFC28FB1C}"/>
                </a:ext>
              </a:extLst>
            </p:cNvPr>
            <p:cNvSpPr/>
            <p:nvPr/>
          </p:nvSpPr>
          <p:spPr>
            <a:xfrm>
              <a:off x="1292914" y="3271703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D0014E68-D2D2-4521-A578-40BCC18A83C8}"/>
                </a:ext>
              </a:extLst>
            </p:cNvPr>
            <p:cNvSpPr/>
            <p:nvPr/>
          </p:nvSpPr>
          <p:spPr>
            <a:xfrm>
              <a:off x="1639961" y="3271703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86DA6759-8559-407A-B5EC-185A44DCA8F0}"/>
                </a:ext>
              </a:extLst>
            </p:cNvPr>
            <p:cNvSpPr/>
            <p:nvPr/>
          </p:nvSpPr>
          <p:spPr>
            <a:xfrm>
              <a:off x="1987008" y="3259168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685D23E-DC8B-4806-A6D4-7EF18940F2F1}"/>
                </a:ext>
              </a:extLst>
            </p:cNvPr>
            <p:cNvSpPr/>
            <p:nvPr/>
          </p:nvSpPr>
          <p:spPr>
            <a:xfrm>
              <a:off x="2777157" y="2410164"/>
              <a:ext cx="1484243" cy="148424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9F7DEDFF-976A-4192-BAFA-49D65139F999}"/>
                </a:ext>
              </a:extLst>
            </p:cNvPr>
            <p:cNvSpPr/>
            <p:nvPr/>
          </p:nvSpPr>
          <p:spPr>
            <a:xfrm>
              <a:off x="3623642" y="2623930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3BCCB400-B7BF-4406-84B7-2D62D2FD6E6E}"/>
                </a:ext>
              </a:extLst>
            </p:cNvPr>
            <p:cNvSpPr/>
            <p:nvPr/>
          </p:nvSpPr>
          <p:spPr>
            <a:xfrm>
              <a:off x="3288193" y="2623930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11CE03CF-013A-48BD-A4CF-FED5BB4E2F09}"/>
                </a:ext>
              </a:extLst>
            </p:cNvPr>
            <p:cNvSpPr/>
            <p:nvPr/>
          </p:nvSpPr>
          <p:spPr>
            <a:xfrm>
              <a:off x="3023150" y="2946875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360D9E0B-589C-493D-AFE6-A740110506A4}"/>
                </a:ext>
              </a:extLst>
            </p:cNvPr>
            <p:cNvSpPr/>
            <p:nvPr/>
          </p:nvSpPr>
          <p:spPr>
            <a:xfrm>
              <a:off x="3370197" y="2937087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203BE52D-0630-4FBB-8066-3AC19490E4F1}"/>
                </a:ext>
              </a:extLst>
            </p:cNvPr>
            <p:cNvSpPr/>
            <p:nvPr/>
          </p:nvSpPr>
          <p:spPr>
            <a:xfrm>
              <a:off x="3725514" y="2937086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014836F7-311D-49B9-A6AF-4D048695C6AD}"/>
                </a:ext>
              </a:extLst>
            </p:cNvPr>
            <p:cNvSpPr/>
            <p:nvPr/>
          </p:nvSpPr>
          <p:spPr>
            <a:xfrm>
              <a:off x="3023149" y="3271703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A195299E-16B0-4112-B64A-7C94E897020D}"/>
                </a:ext>
              </a:extLst>
            </p:cNvPr>
            <p:cNvSpPr/>
            <p:nvPr/>
          </p:nvSpPr>
          <p:spPr>
            <a:xfrm>
              <a:off x="3370196" y="3271703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39028CB0-D25B-450F-BE69-E48F00767936}"/>
                </a:ext>
              </a:extLst>
            </p:cNvPr>
            <p:cNvSpPr/>
            <p:nvPr/>
          </p:nvSpPr>
          <p:spPr>
            <a:xfrm>
              <a:off x="3717243" y="3259168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36E79F2-05FC-461C-8284-4C7280D95045}"/>
                </a:ext>
              </a:extLst>
            </p:cNvPr>
            <p:cNvSpPr/>
            <p:nvPr/>
          </p:nvSpPr>
          <p:spPr>
            <a:xfrm>
              <a:off x="4511535" y="2410164"/>
              <a:ext cx="1484243" cy="148424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14187D20-C947-4D28-8FFE-9F8F8CC035E9}"/>
                </a:ext>
              </a:extLst>
            </p:cNvPr>
            <p:cNvSpPr/>
            <p:nvPr/>
          </p:nvSpPr>
          <p:spPr>
            <a:xfrm>
              <a:off x="5358020" y="2623930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965EF817-2A66-437E-8CB5-6CBAA3E514EE}"/>
                </a:ext>
              </a:extLst>
            </p:cNvPr>
            <p:cNvSpPr/>
            <p:nvPr/>
          </p:nvSpPr>
          <p:spPr>
            <a:xfrm>
              <a:off x="5022571" y="2623930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1D0AF925-19AB-4EF2-9A5B-D94399123BCA}"/>
                </a:ext>
              </a:extLst>
            </p:cNvPr>
            <p:cNvSpPr/>
            <p:nvPr/>
          </p:nvSpPr>
          <p:spPr>
            <a:xfrm>
              <a:off x="4757528" y="2946875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96996F4F-7FE1-42F7-A6DD-C80C1D1E02B1}"/>
                </a:ext>
              </a:extLst>
            </p:cNvPr>
            <p:cNvSpPr/>
            <p:nvPr/>
          </p:nvSpPr>
          <p:spPr>
            <a:xfrm>
              <a:off x="5104575" y="2937087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E74F9D77-E3CC-40CD-A3F7-AC762EC66D94}"/>
                </a:ext>
              </a:extLst>
            </p:cNvPr>
            <p:cNvSpPr/>
            <p:nvPr/>
          </p:nvSpPr>
          <p:spPr>
            <a:xfrm>
              <a:off x="5459892" y="2937086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344D1233-63EC-440D-BB13-02A20FDDAC70}"/>
                </a:ext>
              </a:extLst>
            </p:cNvPr>
            <p:cNvSpPr/>
            <p:nvPr/>
          </p:nvSpPr>
          <p:spPr>
            <a:xfrm>
              <a:off x="4757527" y="3271703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C6417063-C9AB-4AC1-A4EA-2B1655640252}"/>
                </a:ext>
              </a:extLst>
            </p:cNvPr>
            <p:cNvSpPr/>
            <p:nvPr/>
          </p:nvSpPr>
          <p:spPr>
            <a:xfrm>
              <a:off x="5104574" y="3271703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7E834FE0-9EFA-41BB-BC78-C831776AC193}"/>
                </a:ext>
              </a:extLst>
            </p:cNvPr>
            <p:cNvSpPr/>
            <p:nvPr/>
          </p:nvSpPr>
          <p:spPr>
            <a:xfrm>
              <a:off x="5451621" y="3259168"/>
              <a:ext cx="253445" cy="19878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 w="254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252607-1698-469C-9C7A-5FF6C912AF2A}"/>
                </a:ext>
              </a:extLst>
            </p:cNvPr>
            <p:cNvSpPr/>
            <p:nvPr/>
          </p:nvSpPr>
          <p:spPr>
            <a:xfrm>
              <a:off x="944212" y="2343904"/>
              <a:ext cx="5178292" cy="1618497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FA0DBE1-A661-4D1D-A76F-704FF95EC7DF}"/>
              </a:ext>
            </a:extLst>
          </p:cNvPr>
          <p:cNvGrpSpPr/>
          <p:nvPr/>
        </p:nvGrpSpPr>
        <p:grpSpPr>
          <a:xfrm>
            <a:off x="7235150" y="1693678"/>
            <a:ext cx="3937250" cy="2336599"/>
            <a:chOff x="7235150" y="1693678"/>
            <a:chExt cx="3937250" cy="233659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AB092D70-0F97-49A6-8977-9F734BD18066}"/>
                </a:ext>
              </a:extLst>
            </p:cNvPr>
            <p:cNvGrpSpPr/>
            <p:nvPr/>
          </p:nvGrpSpPr>
          <p:grpSpPr>
            <a:xfrm flipV="1">
              <a:off x="7418387" y="1835520"/>
              <a:ext cx="3513854" cy="533863"/>
              <a:chOff x="7418387" y="1782512"/>
              <a:chExt cx="3513854" cy="533863"/>
            </a:xfrm>
          </p:grpSpPr>
          <p:pic>
            <p:nvPicPr>
              <p:cNvPr id="30" name="Picture 29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C98D95B9-26BF-47AE-A98C-000209673F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384477" y="1768052"/>
                <a:ext cx="533303" cy="562225"/>
              </a:xfrm>
              <a:prstGeom prst="rect">
                <a:avLst/>
              </a:prstGeom>
            </p:spPr>
          </p:pic>
          <p:pic>
            <p:nvPicPr>
              <p:cNvPr id="78" name="Picture 77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F0E3D61A-1CD9-4E14-AB65-AC50FD7E99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962923" y="1768052"/>
                <a:ext cx="533303" cy="562225"/>
              </a:xfrm>
              <a:prstGeom prst="rect">
                <a:avLst/>
              </a:prstGeom>
            </p:spPr>
          </p:pic>
          <p:pic>
            <p:nvPicPr>
              <p:cNvPr id="79" name="Picture 78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A843B3F3-4B50-4824-AFBD-31B2543D89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549444" y="1768051"/>
                <a:ext cx="533303" cy="562225"/>
              </a:xfrm>
              <a:prstGeom prst="rect">
                <a:avLst/>
              </a:prstGeom>
            </p:spPr>
          </p:pic>
          <p:pic>
            <p:nvPicPr>
              <p:cNvPr id="80" name="Picture 79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412417F0-ABCB-42A6-B8AA-2E759E882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127890" y="1768051"/>
                <a:ext cx="533303" cy="562225"/>
              </a:xfrm>
              <a:prstGeom prst="rect">
                <a:avLst/>
              </a:prstGeom>
            </p:spPr>
          </p:pic>
          <p:pic>
            <p:nvPicPr>
              <p:cNvPr id="81" name="Picture 80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BA8B181A-ECE9-4703-BAFA-D12AB038F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01923" y="1768051"/>
                <a:ext cx="533303" cy="562225"/>
              </a:xfrm>
              <a:prstGeom prst="rect">
                <a:avLst/>
              </a:prstGeom>
            </p:spPr>
          </p:pic>
          <p:pic>
            <p:nvPicPr>
              <p:cNvPr id="82" name="Picture 81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01AF34DF-8102-47A3-9EA5-92EAE5AFDB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280369" y="1768051"/>
                <a:ext cx="533303" cy="562225"/>
              </a:xfrm>
              <a:prstGeom prst="rect">
                <a:avLst/>
              </a:prstGeom>
            </p:spPr>
          </p:pic>
          <p:pic>
            <p:nvPicPr>
              <p:cNvPr id="83" name="Picture 82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24FAFDAD-30B0-4241-8357-3EE99931A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854402" y="1768611"/>
                <a:ext cx="533303" cy="562225"/>
              </a:xfrm>
              <a:prstGeom prst="rect">
                <a:avLst/>
              </a:prstGeom>
            </p:spPr>
          </p:pic>
          <p:pic>
            <p:nvPicPr>
              <p:cNvPr id="84" name="Picture 83" descr="A close up of a logo&#10;&#10;Description generated with high confidence">
                <a:extLst>
                  <a:ext uri="{FF2B5EF4-FFF2-40B4-BE49-F238E27FC236}">
                    <a16:creationId xmlns:a16="http://schemas.microsoft.com/office/drawing/2014/main" id="{D59BD928-B712-4C3E-BBBF-92D12E922C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32848" y="1768611"/>
                <a:ext cx="533303" cy="562225"/>
              </a:xfrm>
              <a:prstGeom prst="rect">
                <a:avLst/>
              </a:prstGeom>
            </p:spPr>
          </p:pic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FB82716-0A29-4826-9E70-404A3631888D}"/>
                </a:ext>
              </a:extLst>
            </p:cNvPr>
            <p:cNvGrpSpPr/>
            <p:nvPr/>
          </p:nvGrpSpPr>
          <p:grpSpPr>
            <a:xfrm flipV="1">
              <a:off x="7418387" y="3335031"/>
              <a:ext cx="3513854" cy="532228"/>
              <a:chOff x="7418387" y="3282023"/>
              <a:chExt cx="3513854" cy="532228"/>
            </a:xfrm>
          </p:grpSpPr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FAC0B23C-51B8-493A-B279-C2FE15FDE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385295" y="3266745"/>
                <a:ext cx="531668" cy="562225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A536936D-D4A8-4A26-83A8-B3DA43B49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963741" y="3266745"/>
                <a:ext cx="531668" cy="562225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1B02AA22-A6C6-486D-B403-BEC24B4081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550262" y="3266744"/>
                <a:ext cx="531668" cy="562225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C0BAFE7B-85BE-4EDE-9BF2-6712AF5718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9128708" y="3266744"/>
                <a:ext cx="531668" cy="562225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1CAE4E9-8D40-4653-A24A-D1781A40A1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702741" y="3266744"/>
                <a:ext cx="531668" cy="562225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2A1BE578-388A-445D-BDEE-42E080DF4A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281187" y="3266744"/>
                <a:ext cx="531668" cy="562225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F270441-9229-4552-8913-B5C4D2033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855220" y="3267304"/>
                <a:ext cx="531668" cy="562225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64D611C-6B64-4528-8717-650A8F4FBC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33666" y="3267304"/>
                <a:ext cx="531668" cy="562225"/>
              </a:xfrm>
              <a:prstGeom prst="rect">
                <a:avLst/>
              </a:prstGeom>
            </p:spPr>
          </p:pic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63EE2086-723A-4211-BA9F-5B0455E9F6A3}"/>
                </a:ext>
              </a:extLst>
            </p:cNvPr>
            <p:cNvGrpSpPr/>
            <p:nvPr/>
          </p:nvGrpSpPr>
          <p:grpSpPr>
            <a:xfrm flipV="1">
              <a:off x="7432848" y="2599768"/>
              <a:ext cx="3484932" cy="504878"/>
              <a:chOff x="7447309" y="2538872"/>
              <a:chExt cx="3484932" cy="504878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326CE7D2-BF22-4FAE-AA09-AF47295AB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98938" y="2538873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79F29C96-918F-4AA1-AAB4-9FAF97AD9E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77384" y="2538873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A6CF028D-74BF-4167-9317-96259F9B9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3905" y="2538872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08A076AD-B01C-47A8-803D-4969DBAF5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2351" y="2538872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2BE4269F-3929-4994-8173-0DA5FD04C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6384" y="2538872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C803B072-3FFC-4BE2-892B-F84338F661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4830" y="2538872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704FFF61-5701-49B7-BC57-3B846E688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8863" y="2539432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A5D1B9A5-31D3-45D1-8092-580EBE2E5D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7309" y="2539432"/>
                <a:ext cx="533303" cy="504318"/>
              </a:xfrm>
              <a:prstGeom prst="rect">
                <a:avLst/>
              </a:prstGeom>
            </p:spPr>
          </p:pic>
        </p:grp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D0B62DF-E63B-4C8E-B060-A1B411602D95}"/>
                </a:ext>
              </a:extLst>
            </p:cNvPr>
            <p:cNvSpPr/>
            <p:nvPr/>
          </p:nvSpPr>
          <p:spPr>
            <a:xfrm>
              <a:off x="7235150" y="1693678"/>
              <a:ext cx="3937250" cy="2336599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C1520CE-C13E-4A82-BA02-EE573EFC82DE}"/>
              </a:ext>
            </a:extLst>
          </p:cNvPr>
          <p:cNvGrpSpPr/>
          <p:nvPr/>
        </p:nvGrpSpPr>
        <p:grpSpPr>
          <a:xfrm>
            <a:off x="1775791" y="4011192"/>
            <a:ext cx="3937250" cy="2336599"/>
            <a:chOff x="1775791" y="4011192"/>
            <a:chExt cx="3937250" cy="2336599"/>
          </a:xfrm>
        </p:grpSpPr>
        <p:pic>
          <p:nvPicPr>
            <p:cNvPr id="108" name="Picture 107" descr="A picture containing iPod, building&#10;&#10;Description generated with high confidence">
              <a:extLst>
                <a:ext uri="{FF2B5EF4-FFF2-40B4-BE49-F238E27FC236}">
                  <a16:creationId xmlns:a16="http://schemas.microsoft.com/office/drawing/2014/main" id="{1C331C95-44C7-49B2-97D1-0728A185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842" y="4116644"/>
              <a:ext cx="1072307" cy="2135289"/>
            </a:xfrm>
            <a:prstGeom prst="rect">
              <a:avLst/>
            </a:prstGeom>
          </p:spPr>
        </p:pic>
        <p:pic>
          <p:nvPicPr>
            <p:cNvPr id="109" name="Picture 108" descr="A picture containing iPod, building&#10;&#10;Description generated with high confidence">
              <a:extLst>
                <a:ext uri="{FF2B5EF4-FFF2-40B4-BE49-F238E27FC236}">
                  <a16:creationId xmlns:a16="http://schemas.microsoft.com/office/drawing/2014/main" id="{F1D759B0-4A72-4768-A978-25BDE5FC9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631" y="4116644"/>
              <a:ext cx="1072307" cy="2135289"/>
            </a:xfrm>
            <a:prstGeom prst="rect">
              <a:avLst/>
            </a:prstGeom>
          </p:spPr>
        </p:pic>
        <p:pic>
          <p:nvPicPr>
            <p:cNvPr id="110" name="Picture 109" descr="A picture containing iPod, building&#10;&#10;Description generated with high confidence">
              <a:extLst>
                <a:ext uri="{FF2B5EF4-FFF2-40B4-BE49-F238E27FC236}">
                  <a16:creationId xmlns:a16="http://schemas.microsoft.com/office/drawing/2014/main" id="{3CCF96EB-6F1C-4A28-9404-F963D1408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8420" y="4116644"/>
              <a:ext cx="1072307" cy="2135289"/>
            </a:xfrm>
            <a:prstGeom prst="rect">
              <a:avLst/>
            </a:prstGeom>
          </p:spPr>
        </p:pic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3669564-AA91-4041-90BD-4B7D5DFD7873}"/>
                </a:ext>
              </a:extLst>
            </p:cNvPr>
            <p:cNvSpPr/>
            <p:nvPr/>
          </p:nvSpPr>
          <p:spPr>
            <a:xfrm>
              <a:off x="1775791" y="4011192"/>
              <a:ext cx="3937250" cy="2336599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ED96E62-6D84-477A-B61F-8D6257689A77}"/>
              </a:ext>
            </a:extLst>
          </p:cNvPr>
          <p:cNvSpPr/>
          <p:nvPr/>
        </p:nvSpPr>
        <p:spPr>
          <a:xfrm>
            <a:off x="6122504" y="5553559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171745">
                    <a:lumMod val="90000"/>
                    <a:lumOff val="10000"/>
                  </a:srgbClr>
                </a:solidFill>
              </a:rPr>
              <a:t>Did you think of any others?</a:t>
            </a:r>
            <a:endParaRPr lang="en-GB" dirty="0"/>
          </a:p>
        </p:txBody>
      </p:sp>
      <p:graphicFrame>
        <p:nvGraphicFramePr>
          <p:cNvPr id="119" name="Table 118">
            <a:extLst>
              <a:ext uri="{FF2B5EF4-FFF2-40B4-BE49-F238E27FC236}">
                <a16:creationId xmlns:a16="http://schemas.microsoft.com/office/drawing/2014/main" id="{8F7411E2-5AC5-48C2-9AB3-EB3FCD60EEC0}"/>
              </a:ext>
            </a:extLst>
          </p:cNvPr>
          <p:cNvGraphicFramePr>
            <a:graphicFrameLocks noGrp="1"/>
          </p:cNvGraphicFramePr>
          <p:nvPr/>
        </p:nvGraphicFramePr>
        <p:xfrm>
          <a:off x="6122504" y="4492487"/>
          <a:ext cx="504078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262">
                  <a:extLst>
                    <a:ext uri="{9D8B030D-6E8A-4147-A177-3AD203B41FA5}">
                      <a16:colId xmlns:a16="http://schemas.microsoft.com/office/drawing/2014/main" val="1050356949"/>
                    </a:ext>
                  </a:extLst>
                </a:gridCol>
                <a:gridCol w="1680262">
                  <a:extLst>
                    <a:ext uri="{9D8B030D-6E8A-4147-A177-3AD203B41FA5}">
                      <a16:colId xmlns:a16="http://schemas.microsoft.com/office/drawing/2014/main" val="1320423288"/>
                    </a:ext>
                  </a:extLst>
                </a:gridCol>
                <a:gridCol w="1680262">
                  <a:extLst>
                    <a:ext uri="{9D8B030D-6E8A-4147-A177-3AD203B41FA5}">
                      <a16:colId xmlns:a16="http://schemas.microsoft.com/office/drawing/2014/main" val="3401237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0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6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6" y="1241605"/>
            <a:ext cx="10515599" cy="522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Complete this table.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28E981-08F7-465C-B856-E128C4AA9768}"/>
              </a:ext>
            </a:extLst>
          </p:cNvPr>
          <p:cNvGraphicFramePr>
            <a:graphicFrameLocks noGrp="1"/>
          </p:cNvGraphicFramePr>
          <p:nvPr/>
        </p:nvGraphicFramePr>
        <p:xfrm>
          <a:off x="958573" y="1740084"/>
          <a:ext cx="10226262" cy="451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131">
                  <a:extLst>
                    <a:ext uri="{9D8B030D-6E8A-4147-A177-3AD203B41FA5}">
                      <a16:colId xmlns:a16="http://schemas.microsoft.com/office/drawing/2014/main" val="1170867293"/>
                    </a:ext>
                  </a:extLst>
                </a:gridCol>
                <a:gridCol w="5113131">
                  <a:extLst>
                    <a:ext uri="{9D8B030D-6E8A-4147-A177-3AD203B41FA5}">
                      <a16:colId xmlns:a16="http://schemas.microsoft.com/office/drawing/2014/main" val="2867735960"/>
                    </a:ext>
                  </a:extLst>
                </a:gridCol>
              </a:tblGrid>
              <a:tr h="2257471"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Describe it</a:t>
                      </a:r>
                    </a:p>
                    <a:p>
                      <a:pPr algn="l"/>
                      <a:r>
                        <a:rPr lang="en-GB" sz="32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There are </a:t>
                      </a:r>
                      <a:r>
                        <a:rPr lang="en-GB" sz="3200" b="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b="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groups of </a:t>
                      </a:r>
                      <a:r>
                        <a:rPr lang="en-GB" sz="3200" b="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b="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 In total, there are </a:t>
                      </a:r>
                      <a:r>
                        <a:rPr lang="en-GB" sz="3200" b="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b="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</a:t>
                      </a:r>
                      <a:endParaRPr lang="en-GB" sz="32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44858"/>
                  </a:ext>
                </a:extLst>
              </a:tr>
              <a:tr h="2257471"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Write it as a calculation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Add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4857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B835992-1471-492C-8448-893D1408E613}"/>
              </a:ext>
            </a:extLst>
          </p:cNvPr>
          <p:cNvGrpSpPr/>
          <p:nvPr/>
        </p:nvGrpSpPr>
        <p:grpSpPr>
          <a:xfrm>
            <a:off x="1073425" y="1843942"/>
            <a:ext cx="1041261" cy="849722"/>
            <a:chOff x="1007165" y="1841785"/>
            <a:chExt cx="1041261" cy="849722"/>
          </a:xfrm>
        </p:grpSpPr>
        <p:pic>
          <p:nvPicPr>
            <p:cNvPr id="7" name="Picture 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BC3E460F-9546-4F4C-AB8B-BF7864DEE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85" name="Picture 8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2B980EAE-AF09-494C-B56E-FA2009D9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D458254-784A-46DE-B142-78A46778C44E}"/>
              </a:ext>
            </a:extLst>
          </p:cNvPr>
          <p:cNvGrpSpPr/>
          <p:nvPr/>
        </p:nvGrpSpPr>
        <p:grpSpPr>
          <a:xfrm>
            <a:off x="2990378" y="1843942"/>
            <a:ext cx="1041261" cy="849722"/>
            <a:chOff x="1007165" y="1841785"/>
            <a:chExt cx="1041261" cy="849722"/>
          </a:xfrm>
        </p:grpSpPr>
        <p:pic>
          <p:nvPicPr>
            <p:cNvPr id="107" name="Picture 10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C3D2448B-4507-4880-936B-22408E37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14" name="Picture 113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E42A73C7-E07A-4792-A7D4-233B13B69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9BCB5DB-692E-4936-8865-3979F741E0C1}"/>
              </a:ext>
            </a:extLst>
          </p:cNvPr>
          <p:cNvGrpSpPr/>
          <p:nvPr/>
        </p:nvGrpSpPr>
        <p:grpSpPr>
          <a:xfrm>
            <a:off x="4907330" y="1843942"/>
            <a:ext cx="1041261" cy="849722"/>
            <a:chOff x="1007165" y="1841785"/>
            <a:chExt cx="1041261" cy="849722"/>
          </a:xfrm>
        </p:grpSpPr>
        <p:pic>
          <p:nvPicPr>
            <p:cNvPr id="121" name="Picture 12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67D11B4C-ECFE-4D3D-A6D9-8D45DC5A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22" name="Picture 121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3E560F9A-9EEA-4837-A3F7-45764688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D964C6B-9D81-42CB-9DF5-A6A0ADFC3999}"/>
              </a:ext>
            </a:extLst>
          </p:cNvPr>
          <p:cNvGrpSpPr/>
          <p:nvPr/>
        </p:nvGrpSpPr>
        <p:grpSpPr>
          <a:xfrm>
            <a:off x="1073425" y="3024639"/>
            <a:ext cx="1041261" cy="849722"/>
            <a:chOff x="1007165" y="1841785"/>
            <a:chExt cx="1041261" cy="849722"/>
          </a:xfrm>
        </p:grpSpPr>
        <p:pic>
          <p:nvPicPr>
            <p:cNvPr id="124" name="Picture 123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F5BC7D26-D4D2-4AFC-8C56-F830C1091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25" name="Picture 12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493CE2B9-9164-4D2F-AE0A-CD514DC0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86BB11E-E129-40B6-9B2E-8AFB0674BD30}"/>
              </a:ext>
            </a:extLst>
          </p:cNvPr>
          <p:cNvGrpSpPr/>
          <p:nvPr/>
        </p:nvGrpSpPr>
        <p:grpSpPr>
          <a:xfrm>
            <a:off x="2990377" y="3024639"/>
            <a:ext cx="1041261" cy="849722"/>
            <a:chOff x="1007165" y="1841785"/>
            <a:chExt cx="1041261" cy="849722"/>
          </a:xfrm>
        </p:grpSpPr>
        <p:pic>
          <p:nvPicPr>
            <p:cNvPr id="127" name="Picture 12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F00E27CF-A64D-44E0-8AB4-C9026B369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28" name="Picture 127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F4B12435-8524-442B-A2F9-0F6DF5A60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FF7ED13-0AB0-46A0-BB16-24C00851BE9A}"/>
              </a:ext>
            </a:extLst>
          </p:cNvPr>
          <p:cNvGrpSpPr/>
          <p:nvPr/>
        </p:nvGrpSpPr>
        <p:grpSpPr>
          <a:xfrm>
            <a:off x="4907330" y="3024639"/>
            <a:ext cx="1041261" cy="849722"/>
            <a:chOff x="1007165" y="1841785"/>
            <a:chExt cx="1041261" cy="849722"/>
          </a:xfrm>
        </p:grpSpPr>
        <p:pic>
          <p:nvPicPr>
            <p:cNvPr id="130" name="Picture 129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0F2C8B57-181F-4F92-8C38-B747D0E2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31" name="Picture 13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0613C714-3011-483A-BE5D-D291F758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6967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0369-EE3F-40EC-8E83-2CF2E1AC57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6" y="1241605"/>
            <a:ext cx="10515599" cy="522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Complete this table.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EAC5B1-A84D-4C67-9787-481A60E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 it - Fluency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28E981-08F7-465C-B856-E128C4AA9768}"/>
              </a:ext>
            </a:extLst>
          </p:cNvPr>
          <p:cNvGraphicFramePr>
            <a:graphicFrameLocks noGrp="1"/>
          </p:cNvGraphicFramePr>
          <p:nvPr/>
        </p:nvGraphicFramePr>
        <p:xfrm>
          <a:off x="958573" y="1740084"/>
          <a:ext cx="10226262" cy="4514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3131">
                  <a:extLst>
                    <a:ext uri="{9D8B030D-6E8A-4147-A177-3AD203B41FA5}">
                      <a16:colId xmlns:a16="http://schemas.microsoft.com/office/drawing/2014/main" val="1170867293"/>
                    </a:ext>
                  </a:extLst>
                </a:gridCol>
                <a:gridCol w="5113131">
                  <a:extLst>
                    <a:ext uri="{9D8B030D-6E8A-4147-A177-3AD203B41FA5}">
                      <a16:colId xmlns:a16="http://schemas.microsoft.com/office/drawing/2014/main" val="2867735960"/>
                    </a:ext>
                  </a:extLst>
                </a:gridCol>
              </a:tblGrid>
              <a:tr h="2257471">
                <a:tc>
                  <a:txBody>
                    <a:bodyPr/>
                    <a:lstStyle/>
                    <a:p>
                      <a:pPr algn="l"/>
                      <a:endParaRPr lang="en-GB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Describe 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There are </a:t>
                      </a:r>
                      <a:r>
                        <a:rPr lang="en-GB" sz="3200" b="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b="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groups of </a:t>
                      </a:r>
                      <a:r>
                        <a:rPr lang="en-GB" sz="3200" b="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b="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 In total, there are </a:t>
                      </a:r>
                      <a:r>
                        <a:rPr lang="en-GB" sz="3200" b="0" u="sng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      </a:t>
                      </a:r>
                      <a:r>
                        <a:rPr lang="en-GB" sz="3200" b="0" u="none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.</a:t>
                      </a:r>
                      <a:endParaRPr lang="en-GB" sz="3200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244858"/>
                  </a:ext>
                </a:extLst>
              </a:tr>
              <a:tr h="2257471"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Write it as a calculation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171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171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 x 2  = 12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171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</a:rPr>
                        <a:t>Add it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171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171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+ 2 + 2 + 2 + 2 + 2 = 12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171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48573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B835992-1471-492C-8448-893D1408E613}"/>
              </a:ext>
            </a:extLst>
          </p:cNvPr>
          <p:cNvGrpSpPr/>
          <p:nvPr/>
        </p:nvGrpSpPr>
        <p:grpSpPr>
          <a:xfrm>
            <a:off x="1073425" y="1843942"/>
            <a:ext cx="1041261" cy="849722"/>
            <a:chOff x="1007165" y="1841785"/>
            <a:chExt cx="1041261" cy="849722"/>
          </a:xfrm>
        </p:grpSpPr>
        <p:pic>
          <p:nvPicPr>
            <p:cNvPr id="7" name="Picture 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BC3E460F-9546-4F4C-AB8B-BF7864DEE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85" name="Picture 8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2B980EAE-AF09-494C-B56E-FA2009D99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D458254-784A-46DE-B142-78A46778C44E}"/>
              </a:ext>
            </a:extLst>
          </p:cNvPr>
          <p:cNvGrpSpPr/>
          <p:nvPr/>
        </p:nvGrpSpPr>
        <p:grpSpPr>
          <a:xfrm>
            <a:off x="2990378" y="1843942"/>
            <a:ext cx="1041261" cy="849722"/>
            <a:chOff x="1007165" y="1841785"/>
            <a:chExt cx="1041261" cy="849722"/>
          </a:xfrm>
        </p:grpSpPr>
        <p:pic>
          <p:nvPicPr>
            <p:cNvPr id="107" name="Picture 10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C3D2448B-4507-4880-936B-22408E37F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14" name="Picture 113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E42A73C7-E07A-4792-A7D4-233B13B69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9BCB5DB-692E-4936-8865-3979F741E0C1}"/>
              </a:ext>
            </a:extLst>
          </p:cNvPr>
          <p:cNvGrpSpPr/>
          <p:nvPr/>
        </p:nvGrpSpPr>
        <p:grpSpPr>
          <a:xfrm>
            <a:off x="4907330" y="1843942"/>
            <a:ext cx="1041261" cy="849722"/>
            <a:chOff x="1007165" y="1841785"/>
            <a:chExt cx="1041261" cy="849722"/>
          </a:xfrm>
        </p:grpSpPr>
        <p:pic>
          <p:nvPicPr>
            <p:cNvPr id="121" name="Picture 12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67D11B4C-ECFE-4D3D-A6D9-8D45DC5A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22" name="Picture 121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3E560F9A-9EEA-4837-A3F7-45764688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D964C6B-9D81-42CB-9DF5-A6A0ADFC3999}"/>
              </a:ext>
            </a:extLst>
          </p:cNvPr>
          <p:cNvGrpSpPr/>
          <p:nvPr/>
        </p:nvGrpSpPr>
        <p:grpSpPr>
          <a:xfrm>
            <a:off x="1073425" y="3024639"/>
            <a:ext cx="1041261" cy="849722"/>
            <a:chOff x="1007165" y="1841785"/>
            <a:chExt cx="1041261" cy="849722"/>
          </a:xfrm>
        </p:grpSpPr>
        <p:pic>
          <p:nvPicPr>
            <p:cNvPr id="124" name="Picture 123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F5BC7D26-D4D2-4AFC-8C56-F830C1091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25" name="Picture 124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493CE2B9-9164-4D2F-AE0A-CD514DC0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86BB11E-E129-40B6-9B2E-8AFB0674BD30}"/>
              </a:ext>
            </a:extLst>
          </p:cNvPr>
          <p:cNvGrpSpPr/>
          <p:nvPr/>
        </p:nvGrpSpPr>
        <p:grpSpPr>
          <a:xfrm>
            <a:off x="2990377" y="3024639"/>
            <a:ext cx="1041261" cy="849722"/>
            <a:chOff x="1007165" y="1841785"/>
            <a:chExt cx="1041261" cy="849722"/>
          </a:xfrm>
        </p:grpSpPr>
        <p:pic>
          <p:nvPicPr>
            <p:cNvPr id="127" name="Picture 126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F00E27CF-A64D-44E0-8AB4-C9026B369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28" name="Picture 127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F4B12435-8524-442B-A2F9-0F6DF5A60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FF7ED13-0AB0-46A0-BB16-24C00851BE9A}"/>
              </a:ext>
            </a:extLst>
          </p:cNvPr>
          <p:cNvGrpSpPr/>
          <p:nvPr/>
        </p:nvGrpSpPr>
        <p:grpSpPr>
          <a:xfrm>
            <a:off x="4907330" y="3024639"/>
            <a:ext cx="1041261" cy="849722"/>
            <a:chOff x="1007165" y="1841785"/>
            <a:chExt cx="1041261" cy="849722"/>
          </a:xfrm>
        </p:grpSpPr>
        <p:pic>
          <p:nvPicPr>
            <p:cNvPr id="130" name="Picture 129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0F2C8B57-181F-4F92-8C38-B747D0E2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65" y="1841786"/>
              <a:ext cx="613923" cy="849721"/>
            </a:xfrm>
            <a:prstGeom prst="rect">
              <a:avLst/>
            </a:prstGeom>
          </p:spPr>
        </p:pic>
        <p:pic>
          <p:nvPicPr>
            <p:cNvPr id="131" name="Picture 130" descr="A picture containing clipart&#10;&#10;Description generated with high confidence">
              <a:extLst>
                <a:ext uri="{FF2B5EF4-FFF2-40B4-BE49-F238E27FC236}">
                  <a16:creationId xmlns:a16="http://schemas.microsoft.com/office/drawing/2014/main" id="{0613C714-3011-483A-BE5D-D291F758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503" y="1841785"/>
              <a:ext cx="613923" cy="84972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7C7F9CE-1C26-4209-B213-705C33C1DDC9}"/>
              </a:ext>
            </a:extLst>
          </p:cNvPr>
          <p:cNvSpPr/>
          <p:nvPr/>
        </p:nvSpPr>
        <p:spPr>
          <a:xfrm>
            <a:off x="8030028" y="1976414"/>
            <a:ext cx="357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2E3EA4-D718-400B-8307-EEB04EBEADDD}"/>
              </a:ext>
            </a:extLst>
          </p:cNvPr>
          <p:cNvSpPr/>
          <p:nvPr/>
        </p:nvSpPr>
        <p:spPr>
          <a:xfrm>
            <a:off x="10469255" y="1976414"/>
            <a:ext cx="378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47DB1B-E33D-4DD8-B6B7-2FE8A38C0FCF}"/>
              </a:ext>
            </a:extLst>
          </p:cNvPr>
          <p:cNvSpPr/>
          <p:nvPr/>
        </p:nvSpPr>
        <p:spPr>
          <a:xfrm>
            <a:off x="9249641" y="2439864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0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643685-E236-4FAE-ADA0-3765725001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Which group of money is the odd one out? Explain your answer.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3C5B15-F1F4-43C7-A7CE-5AE941536166}"/>
              </a:ext>
            </a:extLst>
          </p:cNvPr>
          <p:cNvGrpSpPr/>
          <p:nvPr/>
        </p:nvGrpSpPr>
        <p:grpSpPr>
          <a:xfrm>
            <a:off x="9409752" y="1582146"/>
            <a:ext cx="1834512" cy="2271713"/>
            <a:chOff x="951552" y="2271712"/>
            <a:chExt cx="1834512" cy="227171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936BC48-B82F-4B47-863A-9AF97BAB75C0}"/>
                </a:ext>
              </a:extLst>
            </p:cNvPr>
            <p:cNvGrpSpPr/>
            <p:nvPr/>
          </p:nvGrpSpPr>
          <p:grpSpPr>
            <a:xfrm>
              <a:off x="951552" y="2271712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A0F94D48-FA04-4CC5-B153-F554FFFCC092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A0F94D48-FA04-4CC5-B153-F554FFFCC092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05DBFFA-6188-4ED7-B4CB-C5E823EA36E3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05DBFFA-6188-4ED7-B4CB-C5E823EA36E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9609063-EAD7-478A-B29E-F7AE530ED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13" y="3168773"/>
              <a:ext cx="670377" cy="67167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6E43DFB-2B60-4B21-A5AD-4327CFF91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881" y="3172728"/>
              <a:ext cx="670377" cy="67167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54CCF4-FD2A-4440-8492-762A9F514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498" y="3765888"/>
              <a:ext cx="670377" cy="671674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67CF71-3445-4BB9-B727-DE8CB070EC9F}"/>
              </a:ext>
            </a:extLst>
          </p:cNvPr>
          <p:cNvGrpSpPr/>
          <p:nvPr/>
        </p:nvGrpSpPr>
        <p:grpSpPr>
          <a:xfrm>
            <a:off x="7552377" y="1671249"/>
            <a:ext cx="1834512" cy="2271713"/>
            <a:chOff x="951552" y="2271712"/>
            <a:chExt cx="1834512" cy="227171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986DAE2-C27C-4C88-AEAA-F0C8AD1AB01A}"/>
                </a:ext>
              </a:extLst>
            </p:cNvPr>
            <p:cNvGrpSpPr/>
            <p:nvPr/>
          </p:nvGrpSpPr>
          <p:grpSpPr>
            <a:xfrm>
              <a:off x="951552" y="2271712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EBB69C5-B720-46A1-BFAF-DFD37E203F64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EBB69C5-B720-46A1-BFAF-DFD37E203F64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2647E0C0-7923-47AD-8144-4A4B66947896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2647E0C0-7923-47AD-8144-4A4B6694789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5CBFD4D-7102-4212-91D9-4A05F9B6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13" y="3168773"/>
              <a:ext cx="670377" cy="67167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FDD6C39-4DCB-46D4-AB19-899E22165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881" y="3172728"/>
              <a:ext cx="670377" cy="67167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3755AFE-1FBF-4CDE-B2DE-8F09355DB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498" y="3765888"/>
              <a:ext cx="670377" cy="67167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A092376-9885-460E-A0B6-FB98F066F885}"/>
              </a:ext>
            </a:extLst>
          </p:cNvPr>
          <p:cNvGrpSpPr/>
          <p:nvPr/>
        </p:nvGrpSpPr>
        <p:grpSpPr>
          <a:xfrm>
            <a:off x="8601143" y="3615063"/>
            <a:ext cx="1834512" cy="2271713"/>
            <a:chOff x="951552" y="2271712"/>
            <a:chExt cx="1834512" cy="227171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C10161B-5245-497F-AE3C-79E826E31641}"/>
                </a:ext>
              </a:extLst>
            </p:cNvPr>
            <p:cNvGrpSpPr/>
            <p:nvPr/>
          </p:nvGrpSpPr>
          <p:grpSpPr>
            <a:xfrm>
              <a:off x="951552" y="2271712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0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36201948-9CD0-4BF3-9995-EB7A67280DE2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36201948-9CD0-4BF3-9995-EB7A67280DE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2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0CB2C3F-EEC1-430F-98C5-7B1E144CA787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0CB2C3F-EEC1-430F-98C5-7B1E144CA787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CC2C220-F1CE-46B5-8904-7CBBB308F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9113" y="3168773"/>
              <a:ext cx="670377" cy="6716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75BAF4D-D7AC-41FD-9DB0-E51E6B584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881" y="3172728"/>
              <a:ext cx="670377" cy="67167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08FECF8-7119-4B85-B28C-CF3A2A68D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498" y="3765888"/>
              <a:ext cx="670377" cy="671674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C48170E-E895-4C19-A992-C84B1CDE2BF8}"/>
              </a:ext>
            </a:extLst>
          </p:cNvPr>
          <p:cNvGrpSpPr/>
          <p:nvPr/>
        </p:nvGrpSpPr>
        <p:grpSpPr>
          <a:xfrm>
            <a:off x="5192545" y="1811805"/>
            <a:ext cx="1834512" cy="1334803"/>
            <a:chOff x="4781636" y="1793425"/>
            <a:chExt cx="1834512" cy="133480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6B45401-9F0B-4205-A137-65D69B6E7717}"/>
                </a:ext>
              </a:extLst>
            </p:cNvPr>
            <p:cNvGrpSpPr/>
            <p:nvPr/>
          </p:nvGrpSpPr>
          <p:grpSpPr>
            <a:xfrm>
              <a:off x="4781636" y="1793425"/>
              <a:ext cx="1834512" cy="133480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3">
                <p14:nvContentPartPr>
                  <p14:cNvPr id="67" name="Ink 66">
                    <a:extLst>
                      <a:ext uri="{FF2B5EF4-FFF2-40B4-BE49-F238E27FC236}">
                        <a16:creationId xmlns:a16="http://schemas.microsoft.com/office/drawing/2014/main" id="{7E8D25B5-6F8A-49BD-B384-DA4C028D0EB9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67" name="Ink 66">
                    <a:extLst>
                      <a:ext uri="{FF2B5EF4-FFF2-40B4-BE49-F238E27FC236}">
                        <a16:creationId xmlns:a16="http://schemas.microsoft.com/office/drawing/2014/main" id="{7E8D25B5-6F8A-49BD-B384-DA4C028D0EB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213621" y="1861551"/>
                    <a:ext cx="2541799" cy="31235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5">
                <p14:nvContentPartPr>
                  <p14:cNvPr id="68" name="Ink 67">
                    <a:extLst>
                      <a:ext uri="{FF2B5EF4-FFF2-40B4-BE49-F238E27FC236}">
                        <a16:creationId xmlns:a16="http://schemas.microsoft.com/office/drawing/2014/main" id="{9B7346A9-FE30-46D5-8805-B4B265D7354C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68" name="Ink 67">
                    <a:extLst>
                      <a:ext uri="{FF2B5EF4-FFF2-40B4-BE49-F238E27FC236}">
                        <a16:creationId xmlns:a16="http://schemas.microsoft.com/office/drawing/2014/main" id="{9B7346A9-FE30-46D5-8805-B4B265D7354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05357" y="2301844"/>
                    <a:ext cx="1075146" cy="673402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5909BA19-7A71-4252-A247-68F592DAF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858" y="2525974"/>
              <a:ext cx="491199" cy="491199"/>
            </a:xfrm>
            <a:prstGeom prst="rect">
              <a:avLst/>
            </a:prstGeom>
          </p:spPr>
        </p:pic>
        <p:pic>
          <p:nvPicPr>
            <p:cNvPr id="70" name="Picture 69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636218C0-DEBD-4817-902B-EFB3E13FA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216" y="2353093"/>
              <a:ext cx="504448" cy="504448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C01181ED-6204-49A7-B10F-F1CD1A2F39E0}"/>
              </a:ext>
            </a:extLst>
          </p:cNvPr>
          <p:cNvGrpSpPr/>
          <p:nvPr/>
        </p:nvGrpSpPr>
        <p:grpSpPr>
          <a:xfrm>
            <a:off x="5192545" y="3258364"/>
            <a:ext cx="1834512" cy="1334803"/>
            <a:chOff x="4781636" y="1793425"/>
            <a:chExt cx="1834512" cy="1334803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B42E55-5CD7-4881-A2F1-C4B69E38C15F}"/>
                </a:ext>
              </a:extLst>
            </p:cNvPr>
            <p:cNvGrpSpPr/>
            <p:nvPr/>
          </p:nvGrpSpPr>
          <p:grpSpPr>
            <a:xfrm>
              <a:off x="4781636" y="1793425"/>
              <a:ext cx="1834512" cy="133480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9">
                <p14:nvContentPartPr>
                  <p14:cNvPr id="88" name="Ink 87">
                    <a:extLst>
                      <a:ext uri="{FF2B5EF4-FFF2-40B4-BE49-F238E27FC236}">
                        <a16:creationId xmlns:a16="http://schemas.microsoft.com/office/drawing/2014/main" id="{E33F5043-A483-46A5-A49D-6732B5103ACD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E33F5043-A483-46A5-A49D-6732B5103AC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213621" y="1861551"/>
                    <a:ext cx="2541799" cy="31235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0">
                <p14:nvContentPartPr>
                  <p14:cNvPr id="89" name="Ink 88">
                    <a:extLst>
                      <a:ext uri="{FF2B5EF4-FFF2-40B4-BE49-F238E27FC236}">
                        <a16:creationId xmlns:a16="http://schemas.microsoft.com/office/drawing/2014/main" id="{A643E9E9-35F4-4060-97B7-75B445F47443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89" name="Ink 88">
                    <a:extLst>
                      <a:ext uri="{FF2B5EF4-FFF2-40B4-BE49-F238E27FC236}">
                        <a16:creationId xmlns:a16="http://schemas.microsoft.com/office/drawing/2014/main" id="{A643E9E9-35F4-4060-97B7-75B445F4744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505357" y="2301844"/>
                    <a:ext cx="1075146" cy="673402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DEB872C-765E-4EF8-922D-933B03925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858" y="2525974"/>
              <a:ext cx="491199" cy="491199"/>
            </a:xfrm>
            <a:prstGeom prst="rect">
              <a:avLst/>
            </a:prstGeom>
          </p:spPr>
        </p:pic>
        <p:pic>
          <p:nvPicPr>
            <p:cNvPr id="87" name="Picture 86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6B2D1D3D-B76B-45B9-9811-4A281EAED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216" y="2353093"/>
              <a:ext cx="504448" cy="50444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40C7566-B2ED-4149-AD6B-5BB9D1C135AE}"/>
              </a:ext>
            </a:extLst>
          </p:cNvPr>
          <p:cNvGrpSpPr/>
          <p:nvPr/>
        </p:nvGrpSpPr>
        <p:grpSpPr>
          <a:xfrm>
            <a:off x="5192545" y="4769299"/>
            <a:ext cx="1834512" cy="1334803"/>
            <a:chOff x="4781636" y="1793425"/>
            <a:chExt cx="1834512" cy="133480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91621265-4EAB-4322-8106-0F10C6FD503A}"/>
                </a:ext>
              </a:extLst>
            </p:cNvPr>
            <p:cNvGrpSpPr/>
            <p:nvPr/>
          </p:nvGrpSpPr>
          <p:grpSpPr>
            <a:xfrm>
              <a:off x="4781636" y="1793425"/>
              <a:ext cx="1834512" cy="133480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1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56F7918B-93C0-435F-9DE3-0FB10DE1BD83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56F7918B-93C0-435F-9DE3-0FB10DE1BD8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213621" y="1861551"/>
                    <a:ext cx="2541799" cy="31235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2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7275505E-83B5-4069-95B2-4156DB8C937E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7275505E-83B5-4069-95B2-4156DB8C937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505357" y="2301844"/>
                    <a:ext cx="1075146" cy="673402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306DA2D-2734-41CD-904D-26C97FE95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3858" y="2525974"/>
              <a:ext cx="491199" cy="491199"/>
            </a:xfrm>
            <a:prstGeom prst="rect">
              <a:avLst/>
            </a:prstGeom>
          </p:spPr>
        </p:pic>
        <p:pic>
          <p:nvPicPr>
            <p:cNvPr id="93" name="Picture 92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1028CF7A-3E23-4DCD-A5A6-4F5EAEF1A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216" y="2353093"/>
              <a:ext cx="504448" cy="504448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5D71DB-ED39-4F35-BE40-C3D041379EF3}"/>
              </a:ext>
            </a:extLst>
          </p:cNvPr>
          <p:cNvGrpSpPr/>
          <p:nvPr/>
        </p:nvGrpSpPr>
        <p:grpSpPr>
          <a:xfrm>
            <a:off x="1831552" y="1811805"/>
            <a:ext cx="1834512" cy="2271713"/>
            <a:chOff x="1974432" y="1811805"/>
            <a:chExt cx="1834512" cy="227171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21A362C-1987-4CEE-90A6-F024381AC10D}"/>
                </a:ext>
              </a:extLst>
            </p:cNvPr>
            <p:cNvGrpSpPr/>
            <p:nvPr/>
          </p:nvGrpSpPr>
          <p:grpSpPr>
            <a:xfrm>
              <a:off x="1974432" y="1811805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4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1B40AAF3-E9A8-4526-BB95-4AA089FD154C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1B40AAF3-E9A8-4526-BB95-4AA089FD154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6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9A50445F-BEA4-4541-8449-6B9C9CD1E8F0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9A50445F-BEA4-4541-8449-6B9C9CD1E8F0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04" name="Picture 103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1FC31272-1F94-4E05-9FB9-A55DA6C8D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2834941"/>
              <a:ext cx="504448" cy="504448"/>
            </a:xfrm>
            <a:prstGeom prst="rect">
              <a:avLst/>
            </a:prstGeom>
          </p:spPr>
        </p:pic>
        <p:pic>
          <p:nvPicPr>
            <p:cNvPr id="105" name="Picture 104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00D833A7-87BD-49D3-9609-6C83DDA0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2834941"/>
              <a:ext cx="504448" cy="504448"/>
            </a:xfrm>
            <a:prstGeom prst="rect">
              <a:avLst/>
            </a:prstGeom>
          </p:spPr>
        </p:pic>
        <p:pic>
          <p:nvPicPr>
            <p:cNvPr id="106" name="Picture 105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580C5F4B-A80C-4809-AD0A-6AF32642B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45" y="2834941"/>
              <a:ext cx="504448" cy="504448"/>
            </a:xfrm>
            <a:prstGeom prst="rect">
              <a:avLst/>
            </a:prstGeom>
          </p:spPr>
        </p:pic>
        <p:pic>
          <p:nvPicPr>
            <p:cNvPr id="107" name="Picture 106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E6D4BCF7-FDEA-48CF-98C3-E4C022B8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3329372"/>
              <a:ext cx="504448" cy="504448"/>
            </a:xfrm>
            <a:prstGeom prst="rect">
              <a:avLst/>
            </a:prstGeom>
          </p:spPr>
        </p:pic>
        <p:pic>
          <p:nvPicPr>
            <p:cNvPr id="108" name="Picture 107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D38744DA-C62D-4954-8E79-989144B4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3329372"/>
              <a:ext cx="504448" cy="50444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68DFD2A-1FD5-46BD-A56E-57E7FCF549BD}"/>
              </a:ext>
            </a:extLst>
          </p:cNvPr>
          <p:cNvGrpSpPr/>
          <p:nvPr/>
        </p:nvGrpSpPr>
        <p:grpSpPr>
          <a:xfrm>
            <a:off x="957015" y="3942962"/>
            <a:ext cx="1834512" cy="2271713"/>
            <a:chOff x="1974432" y="1811805"/>
            <a:chExt cx="1834512" cy="2271713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AD972D0-EECF-48A4-AF5D-FA086A15CF78}"/>
                </a:ext>
              </a:extLst>
            </p:cNvPr>
            <p:cNvGrpSpPr/>
            <p:nvPr/>
          </p:nvGrpSpPr>
          <p:grpSpPr>
            <a:xfrm>
              <a:off x="1974432" y="1811805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8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4353B528-DCBA-4B09-965E-766EF800871C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4353B528-DCBA-4B09-965E-766EF800871C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0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6EEB949F-B47F-4748-AAD0-4CF085DD4B5E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6EEB949F-B47F-4748-AAD0-4CF085DD4B5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13" name="Picture 112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8AA08AA4-8B2B-4BDC-B828-3536AD707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2834941"/>
              <a:ext cx="504448" cy="504448"/>
            </a:xfrm>
            <a:prstGeom prst="rect">
              <a:avLst/>
            </a:prstGeom>
          </p:spPr>
        </p:pic>
        <p:pic>
          <p:nvPicPr>
            <p:cNvPr id="114" name="Picture 113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66D3C340-EC3E-421A-9E11-2F1530D60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2834941"/>
              <a:ext cx="504448" cy="504448"/>
            </a:xfrm>
            <a:prstGeom prst="rect">
              <a:avLst/>
            </a:prstGeom>
          </p:spPr>
        </p:pic>
        <p:pic>
          <p:nvPicPr>
            <p:cNvPr id="115" name="Picture 114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2A47B1B5-DA8B-4AC4-B365-A7451722F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45" y="2834941"/>
              <a:ext cx="504448" cy="504448"/>
            </a:xfrm>
            <a:prstGeom prst="rect">
              <a:avLst/>
            </a:prstGeom>
          </p:spPr>
        </p:pic>
        <p:pic>
          <p:nvPicPr>
            <p:cNvPr id="116" name="Picture 115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A8975B97-2AAB-4DCB-A210-DFFC12323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3329372"/>
              <a:ext cx="504448" cy="504448"/>
            </a:xfrm>
            <a:prstGeom prst="rect">
              <a:avLst/>
            </a:prstGeom>
          </p:spPr>
        </p:pic>
        <p:pic>
          <p:nvPicPr>
            <p:cNvPr id="117" name="Picture 116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7944F397-A718-4D86-A9A4-A48283112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3329372"/>
              <a:ext cx="504448" cy="504448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83E2EEA-ABAD-41CE-8B3B-1B085281DE8A}"/>
              </a:ext>
            </a:extLst>
          </p:cNvPr>
          <p:cNvGrpSpPr/>
          <p:nvPr/>
        </p:nvGrpSpPr>
        <p:grpSpPr>
          <a:xfrm>
            <a:off x="2786012" y="3983220"/>
            <a:ext cx="1834512" cy="2271713"/>
            <a:chOff x="1974432" y="1811805"/>
            <a:chExt cx="1834512" cy="227171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6045027-D693-4186-993E-D4AD5F21C847}"/>
                </a:ext>
              </a:extLst>
            </p:cNvPr>
            <p:cNvGrpSpPr/>
            <p:nvPr/>
          </p:nvGrpSpPr>
          <p:grpSpPr>
            <a:xfrm>
              <a:off x="1974432" y="1811805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2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4AA574CE-A0A3-4231-93EE-D6CC203E61FB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4AA574CE-A0A3-4231-93EE-D6CC203E61F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33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B1A6088-192F-4970-A4AB-64940B782376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B1A6088-192F-4970-A4AB-64940B78237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23" name="Picture 122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10A4293D-6AC9-4848-9E32-E161CF7D5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2834941"/>
              <a:ext cx="504448" cy="504448"/>
            </a:xfrm>
            <a:prstGeom prst="rect">
              <a:avLst/>
            </a:prstGeom>
          </p:spPr>
        </p:pic>
        <p:pic>
          <p:nvPicPr>
            <p:cNvPr id="124" name="Picture 123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7B50C542-8DCF-4E5C-9992-7866F15BD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2834941"/>
              <a:ext cx="504448" cy="504448"/>
            </a:xfrm>
            <a:prstGeom prst="rect">
              <a:avLst/>
            </a:prstGeom>
          </p:spPr>
        </p:pic>
        <p:pic>
          <p:nvPicPr>
            <p:cNvPr id="125" name="Picture 124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71C729F6-B313-4BAD-9242-6AA75698C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45" y="2834941"/>
              <a:ext cx="504448" cy="504448"/>
            </a:xfrm>
            <a:prstGeom prst="rect">
              <a:avLst/>
            </a:prstGeom>
          </p:spPr>
        </p:pic>
        <p:pic>
          <p:nvPicPr>
            <p:cNvPr id="126" name="Picture 125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5454E101-A594-4EBE-83B0-10623C82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3329372"/>
              <a:ext cx="504448" cy="504448"/>
            </a:xfrm>
            <a:prstGeom prst="rect">
              <a:avLst/>
            </a:prstGeom>
          </p:spPr>
        </p:pic>
        <p:pic>
          <p:nvPicPr>
            <p:cNvPr id="127" name="Picture 126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D8F83E68-590F-471A-9D6E-C5A1A0B4A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3329372"/>
              <a:ext cx="504448" cy="504448"/>
            </a:xfrm>
            <a:prstGeom prst="rect">
              <a:avLst/>
            </a:prstGeom>
          </p:spPr>
        </p:pic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ED0429E0-F4D5-46B0-AE63-E74EB361DCA7}"/>
              </a:ext>
            </a:extLst>
          </p:cNvPr>
          <p:cNvSpPr txBox="1"/>
          <p:nvPr/>
        </p:nvSpPr>
        <p:spPr>
          <a:xfrm>
            <a:off x="1093316" y="2225152"/>
            <a:ext cx="58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E34A1BD-B57F-4412-9A1A-5EE8CEB88ADC}"/>
              </a:ext>
            </a:extLst>
          </p:cNvPr>
          <p:cNvSpPr txBox="1"/>
          <p:nvPr/>
        </p:nvSpPr>
        <p:spPr>
          <a:xfrm>
            <a:off x="4476993" y="2225152"/>
            <a:ext cx="58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FBBD3E0A-F709-450A-9A74-70D7B8DABEC5}"/>
              </a:ext>
            </a:extLst>
          </p:cNvPr>
          <p:cNvSpPr txBox="1"/>
          <p:nvPr/>
        </p:nvSpPr>
        <p:spPr>
          <a:xfrm>
            <a:off x="7236446" y="2225152"/>
            <a:ext cx="58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8561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643685-E236-4FAE-ADA0-3765725001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Which group of money is the odd one out? Explain your answer.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3A450E-CD0A-4E95-8D56-9833378C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Learn it - Reasoning and problem solving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45D71DB-ED39-4F35-BE40-C3D041379EF3}"/>
              </a:ext>
            </a:extLst>
          </p:cNvPr>
          <p:cNvGrpSpPr/>
          <p:nvPr/>
        </p:nvGrpSpPr>
        <p:grpSpPr>
          <a:xfrm>
            <a:off x="1831552" y="1811805"/>
            <a:ext cx="1834512" cy="2271713"/>
            <a:chOff x="1974432" y="1811805"/>
            <a:chExt cx="1834512" cy="2271713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C21A362C-1987-4CEE-90A6-F024381AC10D}"/>
                </a:ext>
              </a:extLst>
            </p:cNvPr>
            <p:cNvGrpSpPr/>
            <p:nvPr/>
          </p:nvGrpSpPr>
          <p:grpSpPr>
            <a:xfrm>
              <a:off x="1974432" y="1811805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2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1B40AAF3-E9A8-4526-BB95-4AA089FD154C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1B40AAF3-E9A8-4526-BB95-4AA089FD154C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4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9A50445F-BEA4-4541-8449-6B9C9CD1E8F0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9A50445F-BEA4-4541-8449-6B9C9CD1E8F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04" name="Picture 103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1FC31272-1F94-4E05-9FB9-A55DA6C8D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2834941"/>
              <a:ext cx="504448" cy="504448"/>
            </a:xfrm>
            <a:prstGeom prst="rect">
              <a:avLst/>
            </a:prstGeom>
          </p:spPr>
        </p:pic>
        <p:pic>
          <p:nvPicPr>
            <p:cNvPr id="105" name="Picture 104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00D833A7-87BD-49D3-9609-6C83DDA0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2834941"/>
              <a:ext cx="504448" cy="504448"/>
            </a:xfrm>
            <a:prstGeom prst="rect">
              <a:avLst/>
            </a:prstGeom>
          </p:spPr>
        </p:pic>
        <p:pic>
          <p:nvPicPr>
            <p:cNvPr id="106" name="Picture 105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580C5F4B-A80C-4809-AD0A-6AF32642B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45" y="2834941"/>
              <a:ext cx="504448" cy="504448"/>
            </a:xfrm>
            <a:prstGeom prst="rect">
              <a:avLst/>
            </a:prstGeom>
          </p:spPr>
        </p:pic>
        <p:pic>
          <p:nvPicPr>
            <p:cNvPr id="107" name="Picture 106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E6D4BCF7-FDEA-48CF-98C3-E4C022B8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3329372"/>
              <a:ext cx="504448" cy="504448"/>
            </a:xfrm>
            <a:prstGeom prst="rect">
              <a:avLst/>
            </a:prstGeom>
          </p:spPr>
        </p:pic>
        <p:pic>
          <p:nvPicPr>
            <p:cNvPr id="108" name="Picture 107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D38744DA-C62D-4954-8E79-989144B43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3329372"/>
              <a:ext cx="504448" cy="504448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68DFD2A-1FD5-46BD-A56E-57E7FCF549BD}"/>
              </a:ext>
            </a:extLst>
          </p:cNvPr>
          <p:cNvGrpSpPr/>
          <p:nvPr/>
        </p:nvGrpSpPr>
        <p:grpSpPr>
          <a:xfrm>
            <a:off x="957015" y="3942962"/>
            <a:ext cx="1834512" cy="2271713"/>
            <a:chOff x="1974432" y="1811805"/>
            <a:chExt cx="1834512" cy="2271713"/>
          </a:xfrm>
        </p:grpSpPr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0AD972D0-EECF-48A4-AF5D-FA086A15CF78}"/>
                </a:ext>
              </a:extLst>
            </p:cNvPr>
            <p:cNvGrpSpPr/>
            <p:nvPr/>
          </p:nvGrpSpPr>
          <p:grpSpPr>
            <a:xfrm>
              <a:off x="1974432" y="1811805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4353B528-DCBA-4B09-965E-766EF800871C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4353B528-DCBA-4B09-965E-766EF800871C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6EEB949F-B47F-4748-AAD0-4CF085DD4B5E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6EEB949F-B47F-4748-AAD0-4CF085DD4B5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13" name="Picture 112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8AA08AA4-8B2B-4BDC-B828-3536AD707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2834941"/>
              <a:ext cx="504448" cy="504448"/>
            </a:xfrm>
            <a:prstGeom prst="rect">
              <a:avLst/>
            </a:prstGeom>
          </p:spPr>
        </p:pic>
        <p:pic>
          <p:nvPicPr>
            <p:cNvPr id="114" name="Picture 113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66D3C340-EC3E-421A-9E11-2F1530D60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2834941"/>
              <a:ext cx="504448" cy="504448"/>
            </a:xfrm>
            <a:prstGeom prst="rect">
              <a:avLst/>
            </a:prstGeom>
          </p:spPr>
        </p:pic>
        <p:pic>
          <p:nvPicPr>
            <p:cNvPr id="115" name="Picture 114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2A47B1B5-DA8B-4AC4-B365-A7451722F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45" y="2834941"/>
              <a:ext cx="504448" cy="504448"/>
            </a:xfrm>
            <a:prstGeom prst="rect">
              <a:avLst/>
            </a:prstGeom>
          </p:spPr>
        </p:pic>
        <p:pic>
          <p:nvPicPr>
            <p:cNvPr id="116" name="Picture 115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A8975B97-2AAB-4DCB-A210-DFFC12323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3329372"/>
              <a:ext cx="504448" cy="504448"/>
            </a:xfrm>
            <a:prstGeom prst="rect">
              <a:avLst/>
            </a:prstGeom>
          </p:spPr>
        </p:pic>
        <p:pic>
          <p:nvPicPr>
            <p:cNvPr id="117" name="Picture 116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7944F397-A718-4D86-A9A4-A48283112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3329372"/>
              <a:ext cx="504448" cy="504448"/>
            </a:xfrm>
            <a:prstGeom prst="rect">
              <a:avLst/>
            </a:prstGeom>
          </p:spPr>
        </p:pic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83E2EEA-ABAD-41CE-8B3B-1B085281DE8A}"/>
              </a:ext>
            </a:extLst>
          </p:cNvPr>
          <p:cNvGrpSpPr/>
          <p:nvPr/>
        </p:nvGrpSpPr>
        <p:grpSpPr>
          <a:xfrm>
            <a:off x="2786012" y="3983220"/>
            <a:ext cx="1834512" cy="2271713"/>
            <a:chOff x="1974432" y="1811805"/>
            <a:chExt cx="1834512" cy="2271713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6045027-D693-4186-993E-D4AD5F21C847}"/>
                </a:ext>
              </a:extLst>
            </p:cNvPr>
            <p:cNvGrpSpPr/>
            <p:nvPr/>
          </p:nvGrpSpPr>
          <p:grpSpPr>
            <a:xfrm>
              <a:off x="1974432" y="1811805"/>
              <a:ext cx="1834512" cy="2271713"/>
              <a:chOff x="1238085" y="1902575"/>
              <a:chExt cx="2493360" cy="30423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1">
                <p14:nvContentPartPr>
                  <p14:cNvPr id="129" name="Ink 128">
                    <a:extLst>
                      <a:ext uri="{FF2B5EF4-FFF2-40B4-BE49-F238E27FC236}">
                        <a16:creationId xmlns:a16="http://schemas.microsoft.com/office/drawing/2014/main" id="{4AA574CE-A0A3-4231-93EE-D6CC203E61FB}"/>
                      </a:ext>
                    </a:extLst>
                  </p14:cNvPr>
                  <p14:cNvContentPartPr/>
                  <p14:nvPr/>
                </p14:nvContentPartPr>
                <p14:xfrm>
                  <a:off x="1238085" y="1902575"/>
                  <a:ext cx="2493360" cy="3042360"/>
                </p14:xfrm>
              </p:contentPart>
            </mc:Choice>
            <mc:Fallback xmlns="">
              <p:pic>
                <p:nvPicPr>
                  <p:cNvPr id="129" name="Ink 128">
                    <a:extLst>
                      <a:ext uri="{FF2B5EF4-FFF2-40B4-BE49-F238E27FC236}">
                        <a16:creationId xmlns:a16="http://schemas.microsoft.com/office/drawing/2014/main" id="{4AA574CE-A0A3-4231-93EE-D6CC203E61F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213621" y="1878468"/>
                    <a:ext cx="2541799" cy="30900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13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DB1A6088-192F-4970-A4AB-64940B782376}"/>
                      </a:ext>
                    </a:extLst>
                  </p14:cNvPr>
                  <p14:cNvContentPartPr/>
                  <p14:nvPr/>
                </p14:nvContentPartPr>
                <p14:xfrm>
                  <a:off x="1529325" y="2342855"/>
                  <a:ext cx="1026720" cy="59220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DB1A6088-192F-4970-A4AB-64940B78237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505357" y="2319225"/>
                    <a:ext cx="1075146" cy="639943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123" name="Picture 122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10A4293D-6AC9-4848-9E32-E161CF7D5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2834941"/>
              <a:ext cx="504448" cy="504448"/>
            </a:xfrm>
            <a:prstGeom prst="rect">
              <a:avLst/>
            </a:prstGeom>
          </p:spPr>
        </p:pic>
        <p:pic>
          <p:nvPicPr>
            <p:cNvPr id="124" name="Picture 123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7B50C542-8DCF-4E5C-9992-7866F15BD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2834941"/>
              <a:ext cx="504448" cy="504448"/>
            </a:xfrm>
            <a:prstGeom prst="rect">
              <a:avLst/>
            </a:prstGeom>
          </p:spPr>
        </p:pic>
        <p:pic>
          <p:nvPicPr>
            <p:cNvPr id="125" name="Picture 124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71C729F6-B313-4BAD-9242-6AA75698C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45" y="2834941"/>
              <a:ext cx="504448" cy="504448"/>
            </a:xfrm>
            <a:prstGeom prst="rect">
              <a:avLst/>
            </a:prstGeom>
          </p:spPr>
        </p:pic>
        <p:pic>
          <p:nvPicPr>
            <p:cNvPr id="126" name="Picture 125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5454E101-A594-4EBE-83B0-10623C82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33" y="3329372"/>
              <a:ext cx="504448" cy="504448"/>
            </a:xfrm>
            <a:prstGeom prst="rect">
              <a:avLst/>
            </a:prstGeom>
          </p:spPr>
        </p:pic>
        <p:pic>
          <p:nvPicPr>
            <p:cNvPr id="127" name="Picture 126" descr="A picture containing object, clock&#10;&#10;Description generated with very high confidence">
              <a:extLst>
                <a:ext uri="{FF2B5EF4-FFF2-40B4-BE49-F238E27FC236}">
                  <a16:creationId xmlns:a16="http://schemas.microsoft.com/office/drawing/2014/main" id="{D8F83E68-590F-471A-9D6E-C5A1A0B4A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289" y="3329372"/>
              <a:ext cx="504448" cy="504448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900157-96C0-4F0C-B089-91ADE27887B9}"/>
              </a:ext>
            </a:extLst>
          </p:cNvPr>
          <p:cNvSpPr/>
          <p:nvPr/>
        </p:nvSpPr>
        <p:spPr>
          <a:xfrm>
            <a:off x="5118080" y="2663777"/>
            <a:ext cx="6235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>
                    <a:lumMod val="75000"/>
                  </a:schemeClr>
                </a:solidFill>
              </a:rPr>
              <a:t>Group A is the odd one out because it has three bags of 5p whereas the others have three bags of 6p.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4A3D05-5150-4C31-BBAC-CA417DADD2DF}"/>
              </a:ext>
            </a:extLst>
          </p:cNvPr>
          <p:cNvSpPr txBox="1"/>
          <p:nvPr/>
        </p:nvSpPr>
        <p:spPr>
          <a:xfrm>
            <a:off x="1093316" y="2225152"/>
            <a:ext cx="58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8841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50982"/>
            <a:ext cx="5157787" cy="1428581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recognise and make equal groups. </a:t>
            </a:r>
            <a:endParaRPr lang="en-GB" sz="3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equal groups.</a:t>
            </a:r>
            <a:endParaRPr lang="en-GB" sz="35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make equal groups.</a:t>
            </a:r>
            <a:endParaRPr lang="en-GB" sz="35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describe how groups can be made equal. </a:t>
            </a:r>
            <a:endParaRPr lang="en-GB" sz="35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09416"/>
            <a:ext cx="5183188" cy="1706729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3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use multiplication to calculate equal groups. </a:t>
            </a:r>
            <a:endParaRPr lang="en-GB" sz="33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equal groups (recap)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how groups are equal.</a:t>
            </a:r>
            <a:endParaRPr lang="en-GB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the link between equal groups and multiplication. </a:t>
            </a:r>
            <a:endParaRPr lang="en-GB" sz="4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643685-E236-4FAE-ADA0-37657250011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Match the equal groups together.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FE6ACA-B390-443E-BDD7-9A53C556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63" y="1419569"/>
            <a:ext cx="849721" cy="8497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D7E8A9-F3C9-43D2-AB57-71DC316C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190" y="1419569"/>
            <a:ext cx="849721" cy="8497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A01259F-2397-40E7-B41D-854F016DD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911" y="1419569"/>
            <a:ext cx="849721" cy="84972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7EF6584-D18D-446F-9B17-C4493B962CDC}"/>
              </a:ext>
            </a:extLst>
          </p:cNvPr>
          <p:cNvGrpSpPr/>
          <p:nvPr/>
        </p:nvGrpSpPr>
        <p:grpSpPr>
          <a:xfrm>
            <a:off x="4400086" y="4680052"/>
            <a:ext cx="2648943" cy="1730986"/>
            <a:chOff x="8660030" y="2996771"/>
            <a:chExt cx="2648943" cy="1730986"/>
          </a:xfrm>
        </p:grpSpPr>
        <p:pic>
          <p:nvPicPr>
            <p:cNvPr id="42" name="Picture 41" descr="A picture containing iPod, electronics&#10;&#10;Description generated with high confidence">
              <a:extLst>
                <a:ext uri="{FF2B5EF4-FFF2-40B4-BE49-F238E27FC236}">
                  <a16:creationId xmlns:a16="http://schemas.microsoft.com/office/drawing/2014/main" id="{CCAC386F-BF08-49BA-960C-82EE49E65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030" y="2996771"/>
              <a:ext cx="849721" cy="857088"/>
            </a:xfrm>
            <a:prstGeom prst="rect">
              <a:avLst/>
            </a:prstGeom>
          </p:spPr>
        </p:pic>
        <p:pic>
          <p:nvPicPr>
            <p:cNvPr id="43" name="Picture 42" descr="A picture containing iPod, electronics&#10;&#10;Description generated with high confidence">
              <a:extLst>
                <a:ext uri="{FF2B5EF4-FFF2-40B4-BE49-F238E27FC236}">
                  <a16:creationId xmlns:a16="http://schemas.microsoft.com/office/drawing/2014/main" id="{1FE1DED3-DBA3-4ABD-AE67-898DFBC8B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641" y="2996771"/>
              <a:ext cx="849721" cy="857088"/>
            </a:xfrm>
            <a:prstGeom prst="rect">
              <a:avLst/>
            </a:prstGeom>
          </p:spPr>
        </p:pic>
        <p:pic>
          <p:nvPicPr>
            <p:cNvPr id="44" name="Picture 43" descr="A picture containing iPod, electronics&#10;&#10;Description generated with high confidence">
              <a:extLst>
                <a:ext uri="{FF2B5EF4-FFF2-40B4-BE49-F238E27FC236}">
                  <a16:creationId xmlns:a16="http://schemas.microsoft.com/office/drawing/2014/main" id="{8C67EAA3-B091-454C-9FD4-A149E5696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9252" y="3000456"/>
              <a:ext cx="849721" cy="857088"/>
            </a:xfrm>
            <a:prstGeom prst="rect">
              <a:avLst/>
            </a:prstGeom>
          </p:spPr>
        </p:pic>
        <p:pic>
          <p:nvPicPr>
            <p:cNvPr id="45" name="Picture 44" descr="A picture containing iPod, electronics&#10;&#10;Description generated with high confidence">
              <a:extLst>
                <a:ext uri="{FF2B5EF4-FFF2-40B4-BE49-F238E27FC236}">
                  <a16:creationId xmlns:a16="http://schemas.microsoft.com/office/drawing/2014/main" id="{BDE95DFF-0079-49A6-A724-33B0A3864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0030" y="3866984"/>
              <a:ext cx="849721" cy="857088"/>
            </a:xfrm>
            <a:prstGeom prst="rect">
              <a:avLst/>
            </a:prstGeom>
          </p:spPr>
        </p:pic>
        <p:pic>
          <p:nvPicPr>
            <p:cNvPr id="46" name="Picture 45" descr="A picture containing iPod, electronics&#10;&#10;Description generated with high confidence">
              <a:extLst>
                <a:ext uri="{FF2B5EF4-FFF2-40B4-BE49-F238E27FC236}">
                  <a16:creationId xmlns:a16="http://schemas.microsoft.com/office/drawing/2014/main" id="{BE628A8E-8C23-44A1-A260-DD069AF36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9641" y="3866984"/>
              <a:ext cx="849721" cy="857088"/>
            </a:xfrm>
            <a:prstGeom prst="rect">
              <a:avLst/>
            </a:prstGeom>
          </p:spPr>
        </p:pic>
        <p:pic>
          <p:nvPicPr>
            <p:cNvPr id="47" name="Picture 46" descr="A picture containing iPod, electronics&#10;&#10;Description generated with high confidence">
              <a:extLst>
                <a:ext uri="{FF2B5EF4-FFF2-40B4-BE49-F238E27FC236}">
                  <a16:creationId xmlns:a16="http://schemas.microsoft.com/office/drawing/2014/main" id="{FCD49A19-875B-46D0-910E-1F106DCB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9252" y="3870669"/>
              <a:ext cx="849721" cy="85708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BF4BBB-CF31-47D6-B4A2-BE88296431FD}"/>
              </a:ext>
            </a:extLst>
          </p:cNvPr>
          <p:cNvGrpSpPr/>
          <p:nvPr/>
        </p:nvGrpSpPr>
        <p:grpSpPr>
          <a:xfrm>
            <a:off x="8479097" y="4055056"/>
            <a:ext cx="2874699" cy="2269935"/>
            <a:chOff x="8479097" y="4055056"/>
            <a:chExt cx="2874699" cy="22699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63A37CC-401E-41CF-9705-2288F7AD7B95}"/>
                </a:ext>
              </a:extLst>
            </p:cNvPr>
            <p:cNvGrpSpPr/>
            <p:nvPr/>
          </p:nvGrpSpPr>
          <p:grpSpPr>
            <a:xfrm>
              <a:off x="10129837" y="4907799"/>
              <a:ext cx="1223959" cy="1417192"/>
              <a:chOff x="10129837" y="4907799"/>
              <a:chExt cx="1223959" cy="1417192"/>
            </a:xfrm>
          </p:grpSpPr>
          <p:pic>
            <p:nvPicPr>
              <p:cNvPr id="49" name="Graphic 48" descr="Deciduous tree">
                <a:extLst>
                  <a:ext uri="{FF2B5EF4-FFF2-40B4-BE49-F238E27FC236}">
                    <a16:creationId xmlns:a16="http://schemas.microsoft.com/office/drawing/2014/main" id="{EC966D37-983B-4AC4-8147-C0FFA456B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29837" y="4907799"/>
                <a:ext cx="1223959" cy="1417192"/>
              </a:xfrm>
              <a:prstGeom prst="rect">
                <a:avLst/>
              </a:prstGeom>
            </p:spPr>
          </p:pic>
          <p:pic>
            <p:nvPicPr>
              <p:cNvPr id="50" name="Graphic 49" descr="Apple">
                <a:extLst>
                  <a:ext uri="{FF2B5EF4-FFF2-40B4-BE49-F238E27FC236}">
                    <a16:creationId xmlns:a16="http://schemas.microsoft.com/office/drawing/2014/main" id="{05D1365E-5A0D-461A-97B2-467B9DE7C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366980" y="5159309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51" name="Graphic 50" descr="Apple">
                <a:extLst>
                  <a:ext uri="{FF2B5EF4-FFF2-40B4-BE49-F238E27FC236}">
                    <a16:creationId xmlns:a16="http://schemas.microsoft.com/office/drawing/2014/main" id="{DBD38904-DF2A-4DEA-8E98-9106DB87C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97509" y="513528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52" name="Graphic 51" descr="Apple">
                <a:extLst>
                  <a:ext uri="{FF2B5EF4-FFF2-40B4-BE49-F238E27FC236}">
                    <a16:creationId xmlns:a16="http://schemas.microsoft.com/office/drawing/2014/main" id="{F24CAF80-0025-449A-9E5F-A6FCE3961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412211" y="543843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53" name="Graphic 52" descr="Apple">
                <a:extLst>
                  <a:ext uri="{FF2B5EF4-FFF2-40B4-BE49-F238E27FC236}">
                    <a16:creationId xmlns:a16="http://schemas.microsoft.com/office/drawing/2014/main" id="{0CA8B871-094F-4042-AE67-806322479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37801" y="5405984"/>
                <a:ext cx="280583" cy="279122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494C96A-7B9E-41E0-90F8-8112EF714316}"/>
                </a:ext>
              </a:extLst>
            </p:cNvPr>
            <p:cNvGrpSpPr/>
            <p:nvPr/>
          </p:nvGrpSpPr>
          <p:grpSpPr>
            <a:xfrm>
              <a:off x="9043974" y="4907799"/>
              <a:ext cx="1223959" cy="1417192"/>
              <a:chOff x="10129837" y="4907799"/>
              <a:chExt cx="1223959" cy="1417192"/>
            </a:xfrm>
          </p:grpSpPr>
          <p:pic>
            <p:nvPicPr>
              <p:cNvPr id="61" name="Graphic 60" descr="Deciduous tree">
                <a:extLst>
                  <a:ext uri="{FF2B5EF4-FFF2-40B4-BE49-F238E27FC236}">
                    <a16:creationId xmlns:a16="http://schemas.microsoft.com/office/drawing/2014/main" id="{9C2130CD-1195-40F3-92A7-FA2B4455E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29837" y="4907799"/>
                <a:ext cx="1223959" cy="1417192"/>
              </a:xfrm>
              <a:prstGeom prst="rect">
                <a:avLst/>
              </a:prstGeom>
            </p:spPr>
          </p:pic>
          <p:pic>
            <p:nvPicPr>
              <p:cNvPr id="62" name="Graphic 61" descr="Apple">
                <a:extLst>
                  <a:ext uri="{FF2B5EF4-FFF2-40B4-BE49-F238E27FC236}">
                    <a16:creationId xmlns:a16="http://schemas.microsoft.com/office/drawing/2014/main" id="{FD8D7C93-882F-4BFC-BE2B-FA7A33BB6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366980" y="5159309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63" name="Graphic 62" descr="Apple">
                <a:extLst>
                  <a:ext uri="{FF2B5EF4-FFF2-40B4-BE49-F238E27FC236}">
                    <a16:creationId xmlns:a16="http://schemas.microsoft.com/office/drawing/2014/main" id="{914B26D6-D656-4329-B08A-664186092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97509" y="513528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64" name="Graphic 63" descr="Apple">
                <a:extLst>
                  <a:ext uri="{FF2B5EF4-FFF2-40B4-BE49-F238E27FC236}">
                    <a16:creationId xmlns:a16="http://schemas.microsoft.com/office/drawing/2014/main" id="{4C910B72-2274-4EC7-80B8-DC9E2FF4B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412211" y="543843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65" name="Graphic 64" descr="Apple">
                <a:extLst>
                  <a:ext uri="{FF2B5EF4-FFF2-40B4-BE49-F238E27FC236}">
                    <a16:creationId xmlns:a16="http://schemas.microsoft.com/office/drawing/2014/main" id="{EE54142D-65DE-4EF5-AC02-95D576992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37801" y="5405984"/>
                <a:ext cx="280583" cy="279122"/>
              </a:xfrm>
              <a:prstGeom prst="rect">
                <a:avLst/>
              </a:prstGeom>
            </p:spPr>
          </p:pic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456F225-5C29-4855-A133-CBCB8733A42B}"/>
                </a:ext>
              </a:extLst>
            </p:cNvPr>
            <p:cNvGrpSpPr/>
            <p:nvPr/>
          </p:nvGrpSpPr>
          <p:grpSpPr>
            <a:xfrm>
              <a:off x="8479097" y="4055056"/>
              <a:ext cx="1223959" cy="1417192"/>
              <a:chOff x="10129837" y="4907799"/>
              <a:chExt cx="1223959" cy="1417192"/>
            </a:xfrm>
          </p:grpSpPr>
          <p:pic>
            <p:nvPicPr>
              <p:cNvPr id="67" name="Graphic 66" descr="Deciduous tree">
                <a:extLst>
                  <a:ext uri="{FF2B5EF4-FFF2-40B4-BE49-F238E27FC236}">
                    <a16:creationId xmlns:a16="http://schemas.microsoft.com/office/drawing/2014/main" id="{726B291B-37D4-4D0B-B1F6-7EDC88041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29837" y="4907799"/>
                <a:ext cx="1223959" cy="1417192"/>
              </a:xfrm>
              <a:prstGeom prst="rect">
                <a:avLst/>
              </a:prstGeom>
            </p:spPr>
          </p:pic>
          <p:pic>
            <p:nvPicPr>
              <p:cNvPr id="68" name="Graphic 67" descr="Apple">
                <a:extLst>
                  <a:ext uri="{FF2B5EF4-FFF2-40B4-BE49-F238E27FC236}">
                    <a16:creationId xmlns:a16="http://schemas.microsoft.com/office/drawing/2014/main" id="{0A65A6C4-8A12-4E02-B214-72AE46715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366980" y="5159309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69" name="Graphic 68" descr="Apple">
                <a:extLst>
                  <a:ext uri="{FF2B5EF4-FFF2-40B4-BE49-F238E27FC236}">
                    <a16:creationId xmlns:a16="http://schemas.microsoft.com/office/drawing/2014/main" id="{E17C0641-2CB2-43B3-BC11-97DD4836C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97509" y="513528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70" name="Graphic 69" descr="Apple">
                <a:extLst>
                  <a:ext uri="{FF2B5EF4-FFF2-40B4-BE49-F238E27FC236}">
                    <a16:creationId xmlns:a16="http://schemas.microsoft.com/office/drawing/2014/main" id="{B3D7F719-BA95-4A9D-9B08-320D523F5E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412211" y="543843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71" name="Graphic 70" descr="Apple">
                <a:extLst>
                  <a:ext uri="{FF2B5EF4-FFF2-40B4-BE49-F238E27FC236}">
                    <a16:creationId xmlns:a16="http://schemas.microsoft.com/office/drawing/2014/main" id="{238F61ED-D842-4865-95A4-AADBF96EBF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37801" y="5405984"/>
                <a:ext cx="280583" cy="279122"/>
              </a:xfrm>
              <a:prstGeom prst="rect">
                <a:avLst/>
              </a:prstGeom>
            </p:spPr>
          </p:pic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ABA098B-6F96-4306-BF23-556E34DA88DA}"/>
                </a:ext>
              </a:extLst>
            </p:cNvPr>
            <p:cNvGrpSpPr/>
            <p:nvPr/>
          </p:nvGrpSpPr>
          <p:grpSpPr>
            <a:xfrm>
              <a:off x="9631876" y="4055056"/>
              <a:ext cx="1223959" cy="1417192"/>
              <a:chOff x="10129837" y="4907799"/>
              <a:chExt cx="1223959" cy="1417192"/>
            </a:xfrm>
          </p:grpSpPr>
          <p:pic>
            <p:nvPicPr>
              <p:cNvPr id="74" name="Graphic 73" descr="Deciduous tree">
                <a:extLst>
                  <a:ext uri="{FF2B5EF4-FFF2-40B4-BE49-F238E27FC236}">
                    <a16:creationId xmlns:a16="http://schemas.microsoft.com/office/drawing/2014/main" id="{250A6BF9-D14E-471A-A5CC-06D76A5DD1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129837" y="4907799"/>
                <a:ext cx="1223959" cy="1417192"/>
              </a:xfrm>
              <a:prstGeom prst="rect">
                <a:avLst/>
              </a:prstGeom>
            </p:spPr>
          </p:pic>
          <p:pic>
            <p:nvPicPr>
              <p:cNvPr id="75" name="Graphic 74" descr="Apple">
                <a:extLst>
                  <a:ext uri="{FF2B5EF4-FFF2-40B4-BE49-F238E27FC236}">
                    <a16:creationId xmlns:a16="http://schemas.microsoft.com/office/drawing/2014/main" id="{1C4EEE42-B38F-4624-BCC7-21F0C7B78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366980" y="5159309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76" name="Graphic 75" descr="Apple">
                <a:extLst>
                  <a:ext uri="{FF2B5EF4-FFF2-40B4-BE49-F238E27FC236}">
                    <a16:creationId xmlns:a16="http://schemas.microsoft.com/office/drawing/2014/main" id="{3C7FBE46-6409-4E09-8D2B-A2A9037B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697509" y="513528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77" name="Graphic 76" descr="Apple">
                <a:extLst>
                  <a:ext uri="{FF2B5EF4-FFF2-40B4-BE49-F238E27FC236}">
                    <a16:creationId xmlns:a16="http://schemas.microsoft.com/office/drawing/2014/main" id="{CF3D9158-FCFB-49F9-B11E-38A1B55F0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412211" y="5438432"/>
                <a:ext cx="280583" cy="279122"/>
              </a:xfrm>
              <a:prstGeom prst="rect">
                <a:avLst/>
              </a:prstGeom>
            </p:spPr>
          </p:pic>
          <p:pic>
            <p:nvPicPr>
              <p:cNvPr id="78" name="Graphic 77" descr="Apple">
                <a:extLst>
                  <a:ext uri="{FF2B5EF4-FFF2-40B4-BE49-F238E27FC236}">
                    <a16:creationId xmlns:a16="http://schemas.microsoft.com/office/drawing/2014/main" id="{6FF37D32-19B0-4090-AE53-D9535C5909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837801" y="5405984"/>
                <a:ext cx="280583" cy="279122"/>
              </a:xfrm>
              <a:prstGeom prst="rect">
                <a:avLst/>
              </a:prstGeom>
            </p:spPr>
          </p:pic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34487EE-C53F-403A-833E-30D9FD01FDB1}"/>
              </a:ext>
            </a:extLst>
          </p:cNvPr>
          <p:cNvSpPr/>
          <p:nvPr/>
        </p:nvSpPr>
        <p:spPr>
          <a:xfrm>
            <a:off x="1073479" y="3646123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171745">
                    <a:lumMod val="90000"/>
                    <a:lumOff val="10000"/>
                  </a:srgbClr>
                </a:solidFill>
              </a:rPr>
              <a:t>Three 5s</a:t>
            </a: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FA5B232-CD8E-4C4F-943F-3A7E20032157}"/>
              </a:ext>
            </a:extLst>
          </p:cNvPr>
          <p:cNvSpPr/>
          <p:nvPr/>
        </p:nvSpPr>
        <p:spPr>
          <a:xfrm>
            <a:off x="1073479" y="2334715"/>
            <a:ext cx="1103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171745">
                    <a:lumMod val="90000"/>
                    <a:lumOff val="10000"/>
                  </a:srgbClr>
                </a:solidFill>
              </a:rPr>
              <a:t>Six 3s</a:t>
            </a:r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D3D643A-04B4-4F56-816C-4BB086E4EC5B}"/>
              </a:ext>
            </a:extLst>
          </p:cNvPr>
          <p:cNvSpPr/>
          <p:nvPr/>
        </p:nvSpPr>
        <p:spPr>
          <a:xfrm>
            <a:off x="1069966" y="5179860"/>
            <a:ext cx="1418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rgbClr val="171745">
                    <a:lumMod val="90000"/>
                    <a:lumOff val="10000"/>
                  </a:srgbClr>
                </a:solidFill>
              </a:rPr>
              <a:t>Four 4s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375BC0-0BE2-4D30-AF6E-A7689C6F67FD}"/>
              </a:ext>
            </a:extLst>
          </p:cNvPr>
          <p:cNvGrpSpPr/>
          <p:nvPr/>
        </p:nvGrpSpPr>
        <p:grpSpPr>
          <a:xfrm>
            <a:off x="4737684" y="1962752"/>
            <a:ext cx="2365482" cy="1406976"/>
            <a:chOff x="4737684" y="1962752"/>
            <a:chExt cx="2365482" cy="140697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43F4E1A-63B0-471D-8B13-B2908D6DA5BE}"/>
                </a:ext>
              </a:extLst>
            </p:cNvPr>
            <p:cNvGrpSpPr/>
            <p:nvPr/>
          </p:nvGrpSpPr>
          <p:grpSpPr>
            <a:xfrm>
              <a:off x="4741180" y="1962752"/>
              <a:ext cx="2353239" cy="504445"/>
              <a:chOff x="4741180" y="1962752"/>
              <a:chExt cx="2353239" cy="504445"/>
            </a:xfrm>
          </p:grpSpPr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A90AB723-0F8A-482A-AAC5-2848746683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7177" y="1962879"/>
                <a:ext cx="527242" cy="504318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ED64D04E-DB98-4263-ADE4-1C57C5A6C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3984" y="1962879"/>
                <a:ext cx="527242" cy="504318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D2B719F3-8ADB-4B07-A6D6-517212134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49739" y="1962879"/>
                <a:ext cx="527242" cy="504318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BEF48CEB-2B18-4D1B-AD3B-9BA932D454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1121" y="1962879"/>
                <a:ext cx="527242" cy="504318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9CB2DB2F-8D78-49D8-A136-FEE1B663E9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1180" y="1962752"/>
                <a:ext cx="527242" cy="504318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E69E3B8-BE67-4126-9942-ADB47C87BB31}"/>
                </a:ext>
              </a:extLst>
            </p:cNvPr>
            <p:cNvGrpSpPr/>
            <p:nvPr/>
          </p:nvGrpSpPr>
          <p:grpSpPr>
            <a:xfrm>
              <a:off x="4737684" y="2415045"/>
              <a:ext cx="2359300" cy="504445"/>
              <a:chOff x="4725590" y="2334588"/>
              <a:chExt cx="2359300" cy="504445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5E82985-67C7-40F7-9A82-99DDD7250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1587" y="2334715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84D6BD8C-1968-40A5-9ADD-BD5C4AA7BD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8394" y="2334715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75BFC9DF-A424-455C-A4F0-4CE06E8DD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4149" y="2334715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6A1E0F4D-6E6D-4C58-ADA7-4E8C8582DD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5531" y="2334715"/>
                <a:ext cx="533303" cy="504318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44F0731C-1922-44E9-8FD8-C707C37CC7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5590" y="2334588"/>
                <a:ext cx="533303" cy="504318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674471A-7317-4E1A-851B-51A0D520C7C7}"/>
                </a:ext>
              </a:extLst>
            </p:cNvPr>
            <p:cNvGrpSpPr/>
            <p:nvPr/>
          </p:nvGrpSpPr>
          <p:grpSpPr>
            <a:xfrm>
              <a:off x="4743867" y="2865283"/>
              <a:ext cx="2359299" cy="504445"/>
              <a:chOff x="4743867" y="2865283"/>
              <a:chExt cx="2359299" cy="504445"/>
            </a:xfrm>
          </p:grpSpPr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758EE38A-5120-4F50-B70E-4DE5A3F9E2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9864" y="2865410"/>
                <a:ext cx="533302" cy="504318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2DAA2B02-CE8F-4B8E-9D40-1B6D932208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06671" y="2865410"/>
                <a:ext cx="533302" cy="504318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9E6769F-FB28-427B-B3F4-D806D8B96D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426" y="2865410"/>
                <a:ext cx="533302" cy="504318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0C3FE8AE-E7B8-4F7B-A73A-FF085B81A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93808" y="2865410"/>
                <a:ext cx="533302" cy="504318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EF32D685-9244-4214-AC9A-D1BAC42EF3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3867" y="2865283"/>
                <a:ext cx="533302" cy="504318"/>
              </a:xfrm>
              <a:prstGeom prst="rect">
                <a:avLst/>
              </a:prstGeom>
            </p:spPr>
          </p:pic>
        </p:grpSp>
      </p:grp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611F717-2622-40D0-8F02-A36F35E12FB8}"/>
              </a:ext>
            </a:extLst>
          </p:cNvPr>
          <p:cNvGraphicFramePr>
            <a:graphicFrameLocks noGrp="1"/>
          </p:cNvGraphicFramePr>
          <p:nvPr/>
        </p:nvGraphicFramePr>
        <p:xfrm>
          <a:off x="4145620" y="3736088"/>
          <a:ext cx="3451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783">
                  <a:extLst>
                    <a:ext uri="{9D8B030D-6E8A-4147-A177-3AD203B41FA5}">
                      <a16:colId xmlns:a16="http://schemas.microsoft.com/office/drawing/2014/main" val="1050356949"/>
                    </a:ext>
                  </a:extLst>
                </a:gridCol>
                <a:gridCol w="862783">
                  <a:extLst>
                    <a:ext uri="{9D8B030D-6E8A-4147-A177-3AD203B41FA5}">
                      <a16:colId xmlns:a16="http://schemas.microsoft.com/office/drawing/2014/main" val="3148813722"/>
                    </a:ext>
                  </a:extLst>
                </a:gridCol>
                <a:gridCol w="862783">
                  <a:extLst>
                    <a:ext uri="{9D8B030D-6E8A-4147-A177-3AD203B41FA5}">
                      <a16:colId xmlns:a16="http://schemas.microsoft.com/office/drawing/2014/main" val="1320423288"/>
                    </a:ext>
                  </a:extLst>
                </a:gridCol>
                <a:gridCol w="862783">
                  <a:extLst>
                    <a:ext uri="{9D8B030D-6E8A-4147-A177-3AD203B41FA5}">
                      <a16:colId xmlns:a16="http://schemas.microsoft.com/office/drawing/2014/main" val="3401237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0307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6A67ADB8-8984-4279-99E7-5E057D6E954E}"/>
              </a:ext>
            </a:extLst>
          </p:cNvPr>
          <p:cNvGrpSpPr/>
          <p:nvPr/>
        </p:nvGrpSpPr>
        <p:grpSpPr>
          <a:xfrm>
            <a:off x="8862647" y="2550169"/>
            <a:ext cx="1993188" cy="1331868"/>
            <a:chOff x="9364301" y="2833456"/>
            <a:chExt cx="1993188" cy="1331868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20" name="3D Model 19">
                  <a:extLst>
                    <a:ext uri="{FF2B5EF4-FFF2-40B4-BE49-F238E27FC236}">
                      <a16:creationId xmlns:a16="http://schemas.microsoft.com/office/drawing/2014/main" id="{23B56543-0D17-4F71-B658-89225C56FB2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369510" y="3524946"/>
                <a:ext cx="640377" cy="640378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640377" cy="640378"/>
                      </a:xfrm>
                      <a:prstGeom prst="rect">
                        <a:avLst/>
                      </a:prstGeom>
                    </am3d:spPr>
                    <am3d:camera>
                      <am3d:pos x="0" y="0" z="81469167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18040" d="1000000"/>
                      <am3d:preTrans dx="43800" dy="71114" dz="-1713157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620000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93530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20" name="3D Model 19">
                  <a:extLst>
                    <a:ext uri="{FF2B5EF4-FFF2-40B4-BE49-F238E27FC236}">
                      <a16:creationId xmlns:a16="http://schemas.microsoft.com/office/drawing/2014/main" id="{23B56543-0D17-4F71-B658-89225C56FB2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7856" y="3241659"/>
                  <a:ext cx="640377" cy="640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09" name="3D Model 108">
                  <a:extLst>
                    <a:ext uri="{FF2B5EF4-FFF2-40B4-BE49-F238E27FC236}">
                      <a16:creationId xmlns:a16="http://schemas.microsoft.com/office/drawing/2014/main" id="{889ADFA2-4A68-43D6-9197-B8F760A98C2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043311" y="3524946"/>
                <a:ext cx="640377" cy="640378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640377" cy="640378"/>
                      </a:xfrm>
                      <a:prstGeom prst="rect">
                        <a:avLst/>
                      </a:prstGeom>
                    </am3d:spPr>
                    <am3d:camera>
                      <am3d:pos x="0" y="0" z="81469167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18040" d="1000000"/>
                      <am3d:preTrans dx="43800" dy="71114" dz="-1713157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620000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93530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09" name="3D Model 108">
                  <a:extLst>
                    <a:ext uri="{FF2B5EF4-FFF2-40B4-BE49-F238E27FC236}">
                      <a16:creationId xmlns:a16="http://schemas.microsoft.com/office/drawing/2014/main" id="{889ADFA2-4A68-43D6-9197-B8F760A98C2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41657" y="3241659"/>
                  <a:ext cx="640377" cy="640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10" name="3D Model 109">
                  <a:extLst>
                    <a:ext uri="{FF2B5EF4-FFF2-40B4-BE49-F238E27FC236}">
                      <a16:creationId xmlns:a16="http://schemas.microsoft.com/office/drawing/2014/main" id="{852E8E04-C44B-442B-A26B-5B10DD9C720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717112" y="3524946"/>
                <a:ext cx="640377" cy="640378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640377" cy="640378"/>
                      </a:xfrm>
                      <a:prstGeom prst="rect">
                        <a:avLst/>
                      </a:prstGeom>
                    </am3d:spPr>
                    <am3d:camera>
                      <am3d:pos x="0" y="0" z="81469167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18040" d="1000000"/>
                      <am3d:preTrans dx="43800" dy="71114" dz="-1713157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620000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93530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10" name="3D Model 109">
                  <a:extLst>
                    <a:ext uri="{FF2B5EF4-FFF2-40B4-BE49-F238E27FC236}">
                      <a16:creationId xmlns:a16="http://schemas.microsoft.com/office/drawing/2014/main" id="{852E8E04-C44B-442B-A26B-5B10DD9C720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15458" y="3241659"/>
                  <a:ext cx="640377" cy="640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31" name="3D Model 130">
                  <a:extLst>
                    <a:ext uri="{FF2B5EF4-FFF2-40B4-BE49-F238E27FC236}">
                      <a16:creationId xmlns:a16="http://schemas.microsoft.com/office/drawing/2014/main" id="{5F3B33C4-5B8C-477C-A08C-50D1BE0AC223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364301" y="2833456"/>
                <a:ext cx="640377" cy="640378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640377" cy="640378"/>
                      </a:xfrm>
                      <a:prstGeom prst="rect">
                        <a:avLst/>
                      </a:prstGeom>
                    </am3d:spPr>
                    <am3d:camera>
                      <am3d:pos x="0" y="0" z="81469167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18040" d="1000000"/>
                      <am3d:preTrans dx="43800" dy="71114" dz="-1713157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620000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93530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31" name="3D Model 130">
                  <a:extLst>
                    <a:ext uri="{FF2B5EF4-FFF2-40B4-BE49-F238E27FC236}">
                      <a16:creationId xmlns:a16="http://schemas.microsoft.com/office/drawing/2014/main" id="{5F3B33C4-5B8C-477C-A08C-50D1BE0AC22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862647" y="2550169"/>
                  <a:ext cx="640377" cy="640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32" name="3D Model 131">
                  <a:extLst>
                    <a:ext uri="{FF2B5EF4-FFF2-40B4-BE49-F238E27FC236}">
                      <a16:creationId xmlns:a16="http://schemas.microsoft.com/office/drawing/2014/main" id="{04C0209D-689D-4EF1-A110-FDE064E4F1D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038102" y="2833456"/>
                <a:ext cx="640377" cy="640378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640377" cy="640378"/>
                      </a:xfrm>
                      <a:prstGeom prst="rect">
                        <a:avLst/>
                      </a:prstGeom>
                    </am3d:spPr>
                    <am3d:camera>
                      <am3d:pos x="0" y="0" z="81469167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18040" d="1000000"/>
                      <am3d:preTrans dx="43800" dy="71114" dz="-1713157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620000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935300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32" name="3D Model 131">
                  <a:extLst>
                    <a:ext uri="{FF2B5EF4-FFF2-40B4-BE49-F238E27FC236}">
                      <a16:creationId xmlns:a16="http://schemas.microsoft.com/office/drawing/2014/main" id="{04C0209D-689D-4EF1-A110-FDE064E4F1D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36448" y="2550169"/>
                  <a:ext cx="640377" cy="640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133" name="3D Model 132">
                  <a:extLst>
                    <a:ext uri="{FF2B5EF4-FFF2-40B4-BE49-F238E27FC236}">
                      <a16:creationId xmlns:a16="http://schemas.microsoft.com/office/drawing/2014/main" id="{22E6AD6E-F45F-469D-AA69-7F61A0304EDF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711904" y="2833456"/>
                <a:ext cx="640377" cy="640378"/>
              </p:xfrm>
              <a:graphic>
                <a:graphicData uri="http://schemas.microsoft.com/office/drawing/2017/model3d">
                  <am3d:model3d r:embed="rId11">
                    <am3d:spPr>
                      <a:xfrm>
                        <a:off x="0" y="0"/>
                        <a:ext cx="640377" cy="640378"/>
                      </a:xfrm>
                      <a:prstGeom prst="rect">
                        <a:avLst/>
                      </a:prstGeom>
                    </am3d:spPr>
                    <am3d:camera>
                      <am3d:pos x="0" y="0" z="81469167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2918040" d="1000000"/>
                      <am3d:preTrans dx="43800" dy="71114" dz="-1713157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16200000"/>
                      <am3d:postTrans dx="0" dy="0" dz="0"/>
                    </am3d:trans>
                    <am3d:raster rName="Office3DRenderer" rVer="16.0.8326">
                      <am3d:blip r:embed="rId12"/>
                    </am3d:raster>
                    <am3d:objViewport viewportSz="935299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133" name="3D Model 132">
                  <a:extLst>
                    <a:ext uri="{FF2B5EF4-FFF2-40B4-BE49-F238E27FC236}">
                      <a16:creationId xmlns:a16="http://schemas.microsoft.com/office/drawing/2014/main" id="{22E6AD6E-F45F-469D-AA69-7F61A0304EDF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10250" y="2550169"/>
                  <a:ext cx="640377" cy="640378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0858303-6FC0-446C-8A39-A67EA798C96B}"/>
              </a:ext>
            </a:extLst>
          </p:cNvPr>
          <p:cNvCxnSpPr>
            <a:cxnSpLocks/>
          </p:cNvCxnSpPr>
          <p:nvPr/>
        </p:nvCxnSpPr>
        <p:spPr>
          <a:xfrm>
            <a:off x="2304402" y="2667204"/>
            <a:ext cx="1936294" cy="277122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618AA702-220A-4B97-AA71-9F6CB1D22BE8}"/>
              </a:ext>
            </a:extLst>
          </p:cNvPr>
          <p:cNvCxnSpPr>
            <a:cxnSpLocks/>
          </p:cNvCxnSpPr>
          <p:nvPr/>
        </p:nvCxnSpPr>
        <p:spPr>
          <a:xfrm flipH="1">
            <a:off x="7353553" y="3241659"/>
            <a:ext cx="1324066" cy="239485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AF9E769A-427D-46F7-A539-6C56B106348D}"/>
              </a:ext>
            </a:extLst>
          </p:cNvPr>
          <p:cNvCxnSpPr>
            <a:cxnSpLocks/>
          </p:cNvCxnSpPr>
          <p:nvPr/>
        </p:nvCxnSpPr>
        <p:spPr>
          <a:xfrm flipV="1">
            <a:off x="2714921" y="2667204"/>
            <a:ext cx="1800891" cy="121483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C254C6B9-F2CC-496D-8389-9CEDA026A06E}"/>
              </a:ext>
            </a:extLst>
          </p:cNvPr>
          <p:cNvCxnSpPr>
            <a:cxnSpLocks/>
          </p:cNvCxnSpPr>
          <p:nvPr/>
        </p:nvCxnSpPr>
        <p:spPr>
          <a:xfrm flipH="1">
            <a:off x="7269701" y="1836047"/>
            <a:ext cx="1087139" cy="71412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2CC40E13-2C33-48E3-A733-6812067D6236}"/>
              </a:ext>
            </a:extLst>
          </p:cNvPr>
          <p:cNvCxnSpPr>
            <a:cxnSpLocks/>
          </p:cNvCxnSpPr>
          <p:nvPr/>
        </p:nvCxnSpPr>
        <p:spPr>
          <a:xfrm flipV="1">
            <a:off x="2622726" y="4097963"/>
            <a:ext cx="1301775" cy="136375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136CBF44-F6CF-4F2A-AECD-5830F7C5EFEF}"/>
              </a:ext>
            </a:extLst>
          </p:cNvPr>
          <p:cNvCxnSpPr>
            <a:cxnSpLocks/>
          </p:cNvCxnSpPr>
          <p:nvPr/>
        </p:nvCxnSpPr>
        <p:spPr>
          <a:xfrm flipH="1" flipV="1">
            <a:off x="7760985" y="4065347"/>
            <a:ext cx="885783" cy="111451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7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4248150" y="2644170"/>
            <a:ext cx="3695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worksheet, you have two sheets to complete.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B162E-937B-4BCA-B3D9-C00D7F7463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3" t="15018" r="34844" b="4942"/>
          <a:stretch/>
        </p:blipFill>
        <p:spPr>
          <a:xfrm>
            <a:off x="462874" y="1206363"/>
            <a:ext cx="3695699" cy="548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EAA10C-AA14-4FC3-AFEC-3943224FFC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43" t="15301" r="34844" b="4659"/>
          <a:stretch/>
        </p:blipFill>
        <p:spPr>
          <a:xfrm>
            <a:off x="8275401" y="1206363"/>
            <a:ext cx="369569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014C73DA-CA90-41CF-9B9F-716F8F40EB77}"/>
              </a:ext>
            </a:extLst>
          </p:cNvPr>
          <p:cNvGraphicFramePr>
            <a:graphicFrameLocks noGrp="1"/>
          </p:cNvGraphicFramePr>
          <p:nvPr/>
        </p:nvGraphicFramePr>
        <p:xfrm>
          <a:off x="949735" y="1286222"/>
          <a:ext cx="10292523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0841">
                  <a:extLst>
                    <a:ext uri="{9D8B030D-6E8A-4147-A177-3AD203B41FA5}">
                      <a16:colId xmlns:a16="http://schemas.microsoft.com/office/drawing/2014/main" val="2601927631"/>
                    </a:ext>
                  </a:extLst>
                </a:gridCol>
                <a:gridCol w="3430841">
                  <a:extLst>
                    <a:ext uri="{9D8B030D-6E8A-4147-A177-3AD203B41FA5}">
                      <a16:colId xmlns:a16="http://schemas.microsoft.com/office/drawing/2014/main" val="2133549370"/>
                    </a:ext>
                  </a:extLst>
                </a:gridCol>
                <a:gridCol w="3430841">
                  <a:extLst>
                    <a:ext uri="{9D8B030D-6E8A-4147-A177-3AD203B41FA5}">
                      <a16:colId xmlns:a16="http://schemas.microsoft.com/office/drawing/2014/main" val="2825566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37403"/>
                  </a:ext>
                </a:extLst>
              </a:tr>
              <a:tr h="41744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GB" sz="27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09480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A343642-06B4-468D-B4AD-45863E5E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05" y="1325955"/>
            <a:ext cx="843513" cy="2923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A111C0-BFAD-49D3-A1C9-D38F5FD19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76" y="1346063"/>
            <a:ext cx="283955" cy="2839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97BA238-6C1D-4DDC-AE79-8634B17C7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634" y="1337712"/>
            <a:ext cx="634723" cy="292306"/>
          </a:xfrm>
          <a:prstGeom prst="rect">
            <a:avLst/>
          </a:prstGeom>
        </p:spPr>
      </p:pic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6C2FEAA-2E17-47CD-8675-BD2110E14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9" y="1733100"/>
            <a:ext cx="3057375" cy="4464000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3A113A0-2812-4154-BEC4-689EF66B22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050" y="1733100"/>
            <a:ext cx="3069000" cy="4464000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66B7C44-305B-4593-B079-7E0FAD6C3D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588" y="1733100"/>
            <a:ext cx="3074813" cy="4464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E48AC3-3604-40E1-A8AE-FE138DC7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4" y="292698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 </a:t>
            </a:r>
          </a:p>
        </p:txBody>
      </p:sp>
    </p:spTree>
    <p:extLst>
      <p:ext uri="{BB962C8B-B14F-4D97-AF65-F5344CB8AC3E}">
        <p14:creationId xmlns:p14="http://schemas.microsoft.com/office/powerpoint/2010/main" val="286455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6BD8A-9484-4FB5-BBDF-E0507E1B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https://www.timestables.co.uk/times-tables-shooting.html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EA5A4-2B6F-42F2-8410-92D4E54DC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343D7-C941-4FD5-94B5-13A33BDEF3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A32E0-49C2-406B-A5E6-72B244F41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288CF-2710-4B6C-8AEE-6B4DA03456D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48709-CF8D-4ED2-8EFE-328384E815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7" t="16437" r="30586" b="14593"/>
          <a:stretch/>
        </p:blipFill>
        <p:spPr>
          <a:xfrm>
            <a:off x="2385134" y="1462021"/>
            <a:ext cx="7451387" cy="47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8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E1286C1-E064-4400-BA77-E6DBB7A54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2026"/>
            <a:ext cx="10515600" cy="5534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With the cubes on your table, can you and your partner put them into equal groups?</a:t>
            </a: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How do you know the groups are equal? </a:t>
            </a: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2F82F59-BEA6-4A9F-8B7F-3C438C734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70400" y="22098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0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0223D8-4836-412F-94F4-3311622CE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177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26093-13F0-4A33-BA3F-C680B0C95F92}"/>
              </a:ext>
            </a:extLst>
          </p:cNvPr>
          <p:cNvSpPr txBox="1"/>
          <p:nvPr/>
        </p:nvSpPr>
        <p:spPr>
          <a:xfrm>
            <a:off x="441506" y="5304983"/>
            <a:ext cx="969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equal groups with ________ in each group.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1EECF-48A6-4B37-9680-9F72E2D78E72}"/>
              </a:ext>
            </a:extLst>
          </p:cNvPr>
          <p:cNvSpPr txBox="1"/>
          <p:nvPr/>
        </p:nvSpPr>
        <p:spPr>
          <a:xfrm>
            <a:off x="2144560" y="5304983"/>
            <a:ext cx="11900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F43A0-8C0F-4F10-9C60-EC0A9C8E387B}"/>
              </a:ext>
            </a:extLst>
          </p:cNvPr>
          <p:cNvSpPr txBox="1"/>
          <p:nvPr/>
        </p:nvSpPr>
        <p:spPr>
          <a:xfrm>
            <a:off x="6440787" y="5304983"/>
            <a:ext cx="11900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466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90B715-7B62-4CB3-A408-432F926D6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5070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stem sentences.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26093-13F0-4A33-BA3F-C680B0C95F92}"/>
              </a:ext>
            </a:extLst>
          </p:cNvPr>
          <p:cNvSpPr txBox="1"/>
          <p:nvPr/>
        </p:nvSpPr>
        <p:spPr>
          <a:xfrm>
            <a:off x="441506" y="5304983"/>
            <a:ext cx="969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equal groups with ________ in each group.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1EECF-48A6-4B37-9680-9F72E2D78E72}"/>
              </a:ext>
            </a:extLst>
          </p:cNvPr>
          <p:cNvSpPr txBox="1"/>
          <p:nvPr/>
        </p:nvSpPr>
        <p:spPr>
          <a:xfrm>
            <a:off x="2144560" y="5181282"/>
            <a:ext cx="11900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F43A0-8C0F-4F10-9C60-EC0A9C8E387B}"/>
              </a:ext>
            </a:extLst>
          </p:cNvPr>
          <p:cNvSpPr txBox="1"/>
          <p:nvPr/>
        </p:nvSpPr>
        <p:spPr>
          <a:xfrm>
            <a:off x="6440787" y="5181282"/>
            <a:ext cx="119009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4158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343155" y="229306"/>
            <a:ext cx="4177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sentences.</a:t>
            </a:r>
          </a:p>
        </p:txBody>
      </p:sp>
      <p:sp>
        <p:nvSpPr>
          <p:cNvPr id="12" name="Teardrop 11">
            <a:extLst>
              <a:ext uri="{FF2B5EF4-FFF2-40B4-BE49-F238E27FC236}">
                <a16:creationId xmlns:a16="http://schemas.microsoft.com/office/drawing/2014/main" id="{987555A9-BC3B-450A-8473-93C0F5B4A59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326093-13F0-4A33-BA3F-C680B0C95F92}"/>
              </a:ext>
            </a:extLst>
          </p:cNvPr>
          <p:cNvSpPr txBox="1"/>
          <p:nvPr/>
        </p:nvSpPr>
        <p:spPr>
          <a:xfrm>
            <a:off x="441506" y="5304983"/>
            <a:ext cx="969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There are ________ equal groups with ________ in each group.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50FD95-BF47-4146-828C-916AFC1398E2}"/>
              </a:ext>
            </a:extLst>
          </p:cNvPr>
          <p:cNvSpPr/>
          <p:nvPr/>
        </p:nvSpPr>
        <p:spPr>
          <a:xfrm>
            <a:off x="1781174" y="1548378"/>
            <a:ext cx="2571751" cy="28143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131B9F-71D7-40D5-8461-3780AA74A9C2}"/>
              </a:ext>
            </a:extLst>
          </p:cNvPr>
          <p:cNvSpPr/>
          <p:nvPr/>
        </p:nvSpPr>
        <p:spPr>
          <a:xfrm>
            <a:off x="4781549" y="1548378"/>
            <a:ext cx="2571751" cy="28143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1EECF-48A6-4B37-9680-9F72E2D78E72}"/>
              </a:ext>
            </a:extLst>
          </p:cNvPr>
          <p:cNvSpPr txBox="1"/>
          <p:nvPr/>
        </p:nvSpPr>
        <p:spPr>
          <a:xfrm>
            <a:off x="2144560" y="5304983"/>
            <a:ext cx="11900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F43A0-8C0F-4F10-9C60-EC0A9C8E387B}"/>
              </a:ext>
            </a:extLst>
          </p:cNvPr>
          <p:cNvSpPr txBox="1"/>
          <p:nvPr/>
        </p:nvSpPr>
        <p:spPr>
          <a:xfrm>
            <a:off x="6440787" y="5304983"/>
            <a:ext cx="119009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D944492-E979-4408-B3A6-4467B8E86C33}"/>
              </a:ext>
            </a:extLst>
          </p:cNvPr>
          <p:cNvSpPr/>
          <p:nvPr/>
        </p:nvSpPr>
        <p:spPr>
          <a:xfrm>
            <a:off x="7781924" y="1548378"/>
            <a:ext cx="2571751" cy="281439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48EC15-F2A0-4439-9E48-3BA067A81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12" y="1802466"/>
            <a:ext cx="509977" cy="4095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DF6461A-1C0E-4245-B38A-F5357131B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1802466"/>
            <a:ext cx="509977" cy="4095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A7A0DD-A2F3-4FB1-9D8C-ADDC70FA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12" y="2273570"/>
            <a:ext cx="509977" cy="4095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8C90AA7-35F5-4F0D-A5A8-5B1A773E5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273570"/>
            <a:ext cx="509977" cy="409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B81EFDE-FAB4-4B7B-A86A-C791D16495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12" y="2744675"/>
            <a:ext cx="509977" cy="4095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0437689-FA9C-4838-A129-BBFCB26A8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744675"/>
            <a:ext cx="509977" cy="4095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B12A09-A02C-4A42-82D7-3DD46CCC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89" y="3215779"/>
            <a:ext cx="509977" cy="4095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8E58BCE-4D09-4BC7-84BF-0BD1F6A4B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51" y="3215779"/>
            <a:ext cx="509977" cy="4095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737511-8916-4213-BAF8-F14EAC758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89" y="3686883"/>
            <a:ext cx="509977" cy="4095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5922292-7583-4AD0-9A9B-613B4983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451" y="3686883"/>
            <a:ext cx="509977" cy="409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7A45DE8-6FD5-4049-8A43-8825D0A12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59" y="1802466"/>
            <a:ext cx="509977" cy="409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16375E-28E7-4FDD-BF53-1B3E98A45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21" y="1802466"/>
            <a:ext cx="509977" cy="4095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6859963-0BC1-4AD3-8862-75CB29579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59" y="2273570"/>
            <a:ext cx="509977" cy="40957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6DACE69-9D84-4511-8F2D-7963B0AC8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21" y="2273570"/>
            <a:ext cx="509977" cy="4095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2E8D124-7F35-4ACC-B3AA-7CCF72165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559" y="2744675"/>
            <a:ext cx="509977" cy="40957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EB4A937-6FEE-42C4-A14B-922D8AFF7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21" y="2744675"/>
            <a:ext cx="509977" cy="4095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DE26150-71ED-4805-84CE-B9846BDEB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6" y="3215779"/>
            <a:ext cx="509977" cy="40957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E13D125-46A6-4F3C-9285-AE2A1D7F0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98" y="3215779"/>
            <a:ext cx="509977" cy="40957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C14F7E4-F84A-4FF4-A1EA-D5428C7DC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36" y="3686883"/>
            <a:ext cx="509977" cy="40957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88CEBF3-F197-49AC-A3E9-23AC76361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98" y="3686883"/>
            <a:ext cx="509977" cy="40957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BC1DA32-07EE-4720-8B9F-7453911FFB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59" y="1802466"/>
            <a:ext cx="509977" cy="409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988D98C-CF82-4FD6-B4B8-D05C7BA4E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21" y="1802466"/>
            <a:ext cx="509977" cy="40957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20230ADC-7225-4E30-A009-79C3743E96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59" y="2273570"/>
            <a:ext cx="509977" cy="4095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9D349E45-DFE4-4D9B-A7F4-E1429950D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21" y="2273570"/>
            <a:ext cx="509977" cy="40957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A997E7B-A172-4C73-BA7C-D15852FA0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59" y="2744675"/>
            <a:ext cx="509977" cy="40957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0BB74F35-F37E-4239-8006-7BA8B6A12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21" y="2744675"/>
            <a:ext cx="509977" cy="40957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162466A-4A0A-478E-9A75-0C6F16E01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36" y="3215779"/>
            <a:ext cx="509977" cy="409575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8B5FF2-A101-45C3-BD8E-F7826FAA8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98" y="3215779"/>
            <a:ext cx="509977" cy="40957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2969027-7795-4BAD-B6DB-623AE2FA4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36" y="3686883"/>
            <a:ext cx="509977" cy="40957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AE18B311-CC86-4AB6-BE36-9C43E3AD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598" y="3686883"/>
            <a:ext cx="509977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86D7E0-5B7E-4F31-9B3E-8E351BB52DFC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3911E6D1-C199-4483-B4E8-C1CC75323E6A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Sassoon Infant Std" panose="020B050302010303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55CC1-A0EA-4319-B9C4-7AC546EC106D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DEEE7E1-FE45-4DF1-8AE6-BB12003FDAA1}"/>
              </a:ext>
            </a:extLst>
          </p:cNvPr>
          <p:cNvGrpSpPr/>
          <p:nvPr/>
        </p:nvGrpSpPr>
        <p:grpSpPr>
          <a:xfrm>
            <a:off x="542839" y="895688"/>
            <a:ext cx="3532442" cy="3102313"/>
            <a:chOff x="1536176" y="3345627"/>
            <a:chExt cx="1480877" cy="1376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2D75305-54E4-412E-899F-73E8A762A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6176" y="3629577"/>
              <a:ext cx="1473347" cy="109210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410A95-F3F9-484D-A0FE-FE4CC6196050}"/>
                </a:ext>
              </a:extLst>
            </p:cNvPr>
            <p:cNvSpPr/>
            <p:nvPr/>
          </p:nvSpPr>
          <p:spPr>
            <a:xfrm>
              <a:off x="1585763" y="3345627"/>
              <a:ext cx="1431290" cy="925735"/>
            </a:xfrm>
            <a:prstGeom prst="rect">
              <a:avLst/>
            </a:prstGeom>
            <a:solidFill>
              <a:srgbClr val="F6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loud 26">
              <a:extLst>
                <a:ext uri="{FF2B5EF4-FFF2-40B4-BE49-F238E27FC236}">
                  <a16:creationId xmlns:a16="http://schemas.microsoft.com/office/drawing/2014/main" id="{B9CE0777-8F49-40F7-9657-962FD63F6FCA}"/>
                </a:ext>
              </a:extLst>
            </p:cNvPr>
            <p:cNvSpPr/>
            <p:nvPr/>
          </p:nvSpPr>
          <p:spPr>
            <a:xfrm>
              <a:off x="1826246" y="3520428"/>
              <a:ext cx="950947" cy="782265"/>
            </a:xfrm>
            <a:prstGeom prst="clou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BC6366-14DA-460A-B315-F98B86E78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4774">
              <a:off x="2001922" y="3644155"/>
              <a:ext cx="103717" cy="1248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FA19F6-2EE7-42E7-A82C-5D41D376A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03422">
              <a:off x="2520529" y="3590965"/>
              <a:ext cx="103717" cy="1248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EA5571-6331-4F63-8E88-E12A74648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84206">
              <a:off x="2492242" y="4007603"/>
              <a:ext cx="103717" cy="12487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34552B-47FF-4EA0-93A9-43BABC5E2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0875">
              <a:off x="2255919" y="4139629"/>
              <a:ext cx="103717" cy="12487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494CF3-282C-4CF1-A51C-66E66EA1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1968866" y="4001630"/>
              <a:ext cx="103717" cy="1248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A031851-B85D-44C3-A6F8-4078301E2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2255918" y="3633330"/>
              <a:ext cx="103717" cy="12487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4719E8-5D3C-4905-814D-AF6171E7E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2586137" y="3786313"/>
              <a:ext cx="103717" cy="124877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44CA31C-48CD-4E6F-A595-53448FD40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27919">
              <a:off x="2078549" y="3818395"/>
              <a:ext cx="103717" cy="124877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52E2201-0662-4544-B12E-4DA2D1032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2249925" y="3937632"/>
              <a:ext cx="103717" cy="1248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5841D99-4A0E-4C8D-B280-076A2030F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96294">
              <a:off x="2392368" y="3800918"/>
              <a:ext cx="103717" cy="124877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7D21D9E-65BE-46F9-B33F-0FDE9C01CEAB}"/>
              </a:ext>
            </a:extLst>
          </p:cNvPr>
          <p:cNvSpPr txBox="1"/>
          <p:nvPr/>
        </p:nvSpPr>
        <p:spPr>
          <a:xfrm>
            <a:off x="343155" y="352286"/>
            <a:ext cx="4810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The groups below are equal.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B0165E-7B58-4195-B5CB-C9C59C24B9B2}"/>
              </a:ext>
            </a:extLst>
          </p:cNvPr>
          <p:cNvGrpSpPr/>
          <p:nvPr/>
        </p:nvGrpSpPr>
        <p:grpSpPr>
          <a:xfrm>
            <a:off x="4260869" y="895688"/>
            <a:ext cx="3532442" cy="3102313"/>
            <a:chOff x="4328963" y="1345377"/>
            <a:chExt cx="3532442" cy="326472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8E18F73-10E2-42D5-A5A6-B3636B7ED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8963" y="2019057"/>
              <a:ext cx="3514480" cy="259104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0C67ED0-59F1-4DE1-BB7A-2540115822DB}"/>
                </a:ext>
              </a:extLst>
            </p:cNvPr>
            <p:cNvSpPr/>
            <p:nvPr/>
          </p:nvSpPr>
          <p:spPr>
            <a:xfrm>
              <a:off x="4447246" y="1345377"/>
              <a:ext cx="3414159" cy="2196335"/>
            </a:xfrm>
            <a:prstGeom prst="rect">
              <a:avLst/>
            </a:prstGeom>
            <a:solidFill>
              <a:srgbClr val="F6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Cloud 32">
              <a:extLst>
                <a:ext uri="{FF2B5EF4-FFF2-40B4-BE49-F238E27FC236}">
                  <a16:creationId xmlns:a16="http://schemas.microsoft.com/office/drawing/2014/main" id="{B795E024-E390-4C47-8C3A-715AD845D8BE}"/>
                </a:ext>
              </a:extLst>
            </p:cNvPr>
            <p:cNvSpPr/>
            <p:nvPr/>
          </p:nvSpPr>
          <p:spPr>
            <a:xfrm>
              <a:off x="5020888" y="1760098"/>
              <a:ext cx="2268362" cy="1855948"/>
            </a:xfrm>
            <a:prstGeom prst="clou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A78FA73-202F-4F1D-9C5A-378F95490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4774">
              <a:off x="5439940" y="2053644"/>
              <a:ext cx="247404" cy="29627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8D353D6-7DD3-4D11-9D45-8877ECBDC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03422">
              <a:off x="6677011" y="1927449"/>
              <a:ext cx="247404" cy="29627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E6AE4E1-9B59-4BEA-9826-0E8C80AEC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84206">
              <a:off x="6609536" y="2915935"/>
              <a:ext cx="247404" cy="29627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362B797-5C8A-4799-8375-1AFE01E2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0875">
              <a:off x="6045818" y="3229171"/>
              <a:ext cx="247404" cy="29627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C1796E3-EA42-40F6-A799-3F9C339DA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5361089" y="2901764"/>
              <a:ext cx="247404" cy="29627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1DC17C4-FF05-45A8-92CC-256B3618C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6045815" y="2027961"/>
              <a:ext cx="247404" cy="29627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A81086C-C4D7-464E-A415-0D1AD6721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6833510" y="2390918"/>
              <a:ext cx="247404" cy="29627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47F742-93CE-4F91-AFAD-4DF8CD95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27919">
              <a:off x="5622724" y="2467034"/>
              <a:ext cx="247404" cy="29627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AD5213A-B9DB-4403-B502-589C85DF4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96294">
              <a:off x="6371299" y="2425569"/>
              <a:ext cx="247404" cy="296274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D179FD-B22D-4F9C-B8A0-47B3BA1B0F40}"/>
              </a:ext>
            </a:extLst>
          </p:cNvPr>
          <p:cNvGrpSpPr/>
          <p:nvPr/>
        </p:nvGrpSpPr>
        <p:grpSpPr>
          <a:xfrm>
            <a:off x="7957851" y="895688"/>
            <a:ext cx="3532442" cy="3102313"/>
            <a:chOff x="1536176" y="3345627"/>
            <a:chExt cx="1480877" cy="137605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39A5191-94FE-40DE-AB45-D544E9F5E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36176" y="3629577"/>
              <a:ext cx="1473347" cy="1092101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69D32B-BD5C-444B-A9C1-548C4933C137}"/>
                </a:ext>
              </a:extLst>
            </p:cNvPr>
            <p:cNvSpPr/>
            <p:nvPr/>
          </p:nvSpPr>
          <p:spPr>
            <a:xfrm>
              <a:off x="1585763" y="3345627"/>
              <a:ext cx="1431290" cy="925735"/>
            </a:xfrm>
            <a:prstGeom prst="rect">
              <a:avLst/>
            </a:prstGeom>
            <a:solidFill>
              <a:srgbClr val="F6F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E70C8C67-2087-4EE1-A6BF-039431CC0B72}"/>
                </a:ext>
              </a:extLst>
            </p:cNvPr>
            <p:cNvSpPr/>
            <p:nvPr/>
          </p:nvSpPr>
          <p:spPr>
            <a:xfrm>
              <a:off x="1826246" y="3520428"/>
              <a:ext cx="950947" cy="782265"/>
            </a:xfrm>
            <a:prstGeom prst="clou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408B2AB-38AA-47CF-9396-07A3DB82B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964774">
              <a:off x="2001922" y="3644155"/>
              <a:ext cx="103717" cy="12487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D9E5116-1D8F-4298-BE37-BE9AD0D04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503422">
              <a:off x="2520529" y="3590965"/>
              <a:ext cx="103717" cy="12487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5B7FC6A-420A-4C78-9CE4-AB8401401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84206">
              <a:off x="2492242" y="4007603"/>
              <a:ext cx="103717" cy="12487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1737901-35A8-4887-88A9-B843BE05D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0875">
              <a:off x="2255919" y="4139629"/>
              <a:ext cx="103717" cy="12487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F43C2D8-693B-4DC3-BCC0-23784B9E9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1968866" y="4001630"/>
              <a:ext cx="103717" cy="12487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6A91F16-4E10-451A-A886-D31A94F3D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2255918" y="3633330"/>
              <a:ext cx="103717" cy="124877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5E375D3-A6E8-4767-91B6-FA9E366D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715912">
              <a:off x="2586137" y="3786313"/>
              <a:ext cx="103717" cy="12487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DC4079A-86EE-4107-9E20-57D01DCA2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27919">
              <a:off x="2078549" y="3818395"/>
              <a:ext cx="103717" cy="12487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F8C10ED-50E0-442D-A651-CD395DCF3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56026">
              <a:off x="2249925" y="3937632"/>
              <a:ext cx="103717" cy="12487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7D11A56-EE1D-4396-90FA-3881B8283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96294">
              <a:off x="2392368" y="3800918"/>
              <a:ext cx="103717" cy="124877"/>
            </a:xfrm>
            <a:prstGeom prst="rect">
              <a:avLst/>
            </a:prstGeom>
          </p:spPr>
        </p:pic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67A8E0A-0CA3-442C-9841-51DC62FE350E}"/>
              </a:ext>
            </a:extLst>
          </p:cNvPr>
          <p:cNvSpPr txBox="1"/>
          <p:nvPr/>
        </p:nvSpPr>
        <p:spPr>
          <a:xfrm>
            <a:off x="392145" y="5334035"/>
            <a:ext cx="11251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False.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 middle tree shows 9 apples. The other two trees show 10 apples.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D8821-F53A-47F6-817A-8FCBBBAA0A61}"/>
              </a:ext>
            </a:extLst>
          </p:cNvPr>
          <p:cNvSpPr/>
          <p:nvPr/>
        </p:nvSpPr>
        <p:spPr>
          <a:xfrm>
            <a:off x="374253" y="4662776"/>
            <a:ext cx="62135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True or false? Explain how you know.</a:t>
            </a:r>
          </a:p>
        </p:txBody>
      </p:sp>
    </p:spTree>
    <p:extLst>
      <p:ext uri="{BB962C8B-B14F-4D97-AF65-F5344CB8AC3E}">
        <p14:creationId xmlns:p14="http://schemas.microsoft.com/office/powerpoint/2010/main" val="89594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270452" y="214144"/>
            <a:ext cx="766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Create equal groups using the pictures below.</a:t>
            </a:r>
          </a:p>
        </p:txBody>
      </p:sp>
      <p:sp>
        <p:nvSpPr>
          <p:cNvPr id="19" name="Teardrop 18">
            <a:extLst>
              <a:ext uri="{FF2B5EF4-FFF2-40B4-BE49-F238E27FC236}">
                <a16:creationId xmlns:a16="http://schemas.microsoft.com/office/drawing/2014/main" id="{93EA6C46-450F-40A0-A879-4DB9E6DF13C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18CB05-4574-4E77-9281-F1E7A0F792A4}"/>
              </a:ext>
            </a:extLst>
          </p:cNvPr>
          <p:cNvSpPr/>
          <p:nvPr/>
        </p:nvSpPr>
        <p:spPr>
          <a:xfrm>
            <a:off x="1466850" y="1195953"/>
            <a:ext cx="4457699" cy="31936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FCEF6F-F497-4A90-A3F4-F47BE22B2C7D}"/>
              </a:ext>
            </a:extLst>
          </p:cNvPr>
          <p:cNvSpPr/>
          <p:nvPr/>
        </p:nvSpPr>
        <p:spPr>
          <a:xfrm>
            <a:off x="6267452" y="1195953"/>
            <a:ext cx="4457698" cy="31936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54CB4-A1D4-45D9-BDAB-835F59D0A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61" y="1650104"/>
            <a:ext cx="793007" cy="863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072F81-96D8-42D1-AC95-5947BC8CC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32" y="1647585"/>
            <a:ext cx="793007" cy="863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2C2DE1-B3FB-454D-AD3B-421A37428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62" y="3173074"/>
            <a:ext cx="793007" cy="863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66C470-5C03-4A18-86BC-3A849B954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31" y="1647585"/>
            <a:ext cx="793007" cy="8636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6643F0-6C04-48A3-BCE0-82E5CF679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62" y="1647585"/>
            <a:ext cx="793007" cy="8636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E99F75-F372-4553-B306-2033E4C88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32" y="2474883"/>
            <a:ext cx="793007" cy="8636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0D9FF3-43F5-4634-9EB8-28A1DE160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797" y="2474883"/>
            <a:ext cx="793007" cy="863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544350-F32F-4606-81FB-1FD94E8DF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31" y="3173074"/>
            <a:ext cx="793007" cy="8636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EF9799-2075-4AFD-9C5B-E719DFAB15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60" y="3173074"/>
            <a:ext cx="793007" cy="8636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CB07BF4-6741-4131-A747-DF955924F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33" y="3173074"/>
            <a:ext cx="793007" cy="8636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F8D14D-3B0B-4F23-B1A3-5FB6D05D0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98" y="5425473"/>
            <a:ext cx="762507" cy="8304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6B83483-FEEB-4B89-891B-207C09930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14" y="5425473"/>
            <a:ext cx="762507" cy="83042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669875B-BA4E-4931-ACF9-A06BB7CC1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432" y="5425473"/>
            <a:ext cx="762507" cy="8304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C1CD96-B939-4DC0-B91B-07C7CD550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502" y="5425473"/>
            <a:ext cx="762507" cy="83042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10748B4-E26D-4645-AFCB-DEE0B761C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06" y="5425473"/>
            <a:ext cx="762507" cy="8304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C3CDCCC-57F7-4C83-9B69-6514456637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10" y="5425473"/>
            <a:ext cx="762507" cy="8304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0CD025-13D4-4664-9927-E7B3F0126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18" y="5425473"/>
            <a:ext cx="762507" cy="8304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945FA85-3FDB-4520-973F-6DAF07B4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022" y="5425473"/>
            <a:ext cx="762507" cy="8304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D9011A-B08E-491D-9D2F-8A49756F7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726" y="5425473"/>
            <a:ext cx="762507" cy="83042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B810711-8D3F-4889-80ED-7349E741A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4" y="5425473"/>
            <a:ext cx="762507" cy="8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.7|3|8.5|1.5|9.1|4.2|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610</Words>
  <Application>Microsoft Office PowerPoint</Application>
  <PresentationFormat>Widescreen</PresentationFormat>
  <Paragraphs>127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Yu Gothic UI</vt:lpstr>
      <vt:lpstr>Arial</vt:lpstr>
      <vt:lpstr>Calibri</vt:lpstr>
      <vt:lpstr>Calibri Light</vt:lpstr>
      <vt:lpstr>Comic Sans MS</vt:lpstr>
      <vt:lpstr>Sassoon Infant Std</vt:lpstr>
      <vt:lpstr>Office Theme</vt:lpstr>
      <vt:lpstr>Equal groups </vt:lpstr>
      <vt:lpstr>PowerPoint Presentation</vt:lpstr>
      <vt:lpstr>https://www.timestables.co.uk/times-tables-shooting.html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 it - Fluency</vt:lpstr>
      <vt:lpstr>PowerPoint Presentation</vt:lpstr>
      <vt:lpstr>Learn it - Reasoning and problem solving</vt:lpstr>
      <vt:lpstr>PowerPoint Presentation</vt:lpstr>
      <vt:lpstr>Y2 Activity one:</vt:lpstr>
      <vt:lpstr>Y3 Activity: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3</cp:revision>
  <dcterms:created xsi:type="dcterms:W3CDTF">2021-11-14T08:27:55Z</dcterms:created>
  <dcterms:modified xsi:type="dcterms:W3CDTF">2022-01-08T22:32:27Z</dcterms:modified>
</cp:coreProperties>
</file>