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xml" ContentType="application/vnd.openxmlformats-officedocument.presentationml.tags+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0"/>
  </p:notesMasterIdLst>
  <p:sldIdLst>
    <p:sldId id="256" r:id="rId5"/>
    <p:sldId id="257" r:id="rId6"/>
    <p:sldId id="258" r:id="rId7"/>
    <p:sldId id="439" r:id="rId8"/>
    <p:sldId id="334" r:id="rId9"/>
    <p:sldId id="337" r:id="rId10"/>
    <p:sldId id="338" r:id="rId11"/>
    <p:sldId id="321" r:id="rId12"/>
    <p:sldId id="329" r:id="rId13"/>
    <p:sldId id="438" r:id="rId14"/>
    <p:sldId id="441" r:id="rId15"/>
    <p:sldId id="442" r:id="rId16"/>
    <p:sldId id="444" r:id="rId17"/>
    <p:sldId id="443" r:id="rId18"/>
    <p:sldId id="41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382" autoAdjust="0"/>
    <p:restoredTop sz="70729" autoAdjust="0"/>
  </p:normalViewPr>
  <p:slideViewPr>
    <p:cSldViewPr snapToGrid="0">
      <p:cViewPr varScale="1">
        <p:scale>
          <a:sx n="51" d="100"/>
          <a:sy n="51" d="100"/>
        </p:scale>
        <p:origin x="136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AA9CC8-FE4B-4899-B630-4058F18F26F0}" type="datetimeFigureOut">
              <a:rPr lang="en-US" smtClean="0"/>
              <a:t>10/12/2021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9BBECE-5220-431A-8B66-0ED339C4CDA5}" type="slidenum">
              <a:rPr lang="en-US" smtClean="0"/>
              <a:t>‹#›</a:t>
            </a:fld>
            <a:endParaRPr lang="en-US"/>
          </a:p>
        </p:txBody>
      </p:sp>
    </p:spTree>
    <p:extLst>
      <p:ext uri="{BB962C8B-B14F-4D97-AF65-F5344CB8AC3E}">
        <p14:creationId xmlns:p14="http://schemas.microsoft.com/office/powerpoint/2010/main" val="450336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9BBECE-5220-431A-8B66-0ED339C4CDA5}" type="slidenum">
              <a:rPr lang="en-US" smtClean="0"/>
              <a:t>1</a:t>
            </a:fld>
            <a:endParaRPr lang="en-US"/>
          </a:p>
        </p:txBody>
      </p:sp>
    </p:spTree>
    <p:extLst>
      <p:ext uri="{BB962C8B-B14F-4D97-AF65-F5344CB8AC3E}">
        <p14:creationId xmlns:p14="http://schemas.microsoft.com/office/powerpoint/2010/main" val="27571749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9BBECE-5220-431A-8B66-0ED339C4CDA5}" type="slidenum">
              <a:rPr lang="en-US" smtClean="0"/>
              <a:t>15</a:t>
            </a:fld>
            <a:endParaRPr lang="en-US"/>
          </a:p>
        </p:txBody>
      </p:sp>
    </p:spTree>
    <p:extLst>
      <p:ext uri="{BB962C8B-B14F-4D97-AF65-F5344CB8AC3E}">
        <p14:creationId xmlns:p14="http://schemas.microsoft.com/office/powerpoint/2010/main" val="20154410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9BBECE-5220-431A-8B66-0ED339C4CDA5}" type="slidenum">
              <a:rPr lang="en-US" smtClean="0"/>
              <a:t>4</a:t>
            </a:fld>
            <a:endParaRPr lang="en-US"/>
          </a:p>
        </p:txBody>
      </p:sp>
    </p:spTree>
    <p:extLst>
      <p:ext uri="{BB962C8B-B14F-4D97-AF65-F5344CB8AC3E}">
        <p14:creationId xmlns:p14="http://schemas.microsoft.com/office/powerpoint/2010/main" val="3423738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 bakery, a baker has made some bread. The bread comes out in batches of 10. SO far he has made 2 batches of 10. The baker bakes another batch of 10. How many will he have now? What about if he adds another batch of 10?</a:t>
            </a:r>
          </a:p>
        </p:txBody>
      </p:sp>
      <p:sp>
        <p:nvSpPr>
          <p:cNvPr id="4" name="Slide Number Placeholder 3"/>
          <p:cNvSpPr>
            <a:spLocks noGrp="1"/>
          </p:cNvSpPr>
          <p:nvPr>
            <p:ph type="sldNum" sz="quarter" idx="5"/>
          </p:nvPr>
        </p:nvSpPr>
        <p:spPr/>
        <p:txBody>
          <a:bodyPr/>
          <a:lstStyle/>
          <a:p>
            <a:fld id="{D79BBECE-5220-431A-8B66-0ED339C4CDA5}" type="slidenum">
              <a:rPr lang="en-US" smtClean="0"/>
              <a:t>5</a:t>
            </a:fld>
            <a:endParaRPr lang="en-US"/>
          </a:p>
        </p:txBody>
      </p:sp>
    </p:spTree>
    <p:extLst>
      <p:ext uri="{BB962C8B-B14F-4D97-AF65-F5344CB8AC3E}">
        <p14:creationId xmlns:p14="http://schemas.microsoft.com/office/powerpoint/2010/main" val="41316726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 eventually make 5 batches of 10 making 50 bread rolls. The local shop sells a bun to 10 different people each hour. How many rolls will be left after 1 hour? 2 hours? </a:t>
            </a:r>
          </a:p>
        </p:txBody>
      </p:sp>
      <p:sp>
        <p:nvSpPr>
          <p:cNvPr id="4" name="Slide Number Placeholder 3"/>
          <p:cNvSpPr>
            <a:spLocks noGrp="1"/>
          </p:cNvSpPr>
          <p:nvPr>
            <p:ph type="sldNum" sz="quarter" idx="5"/>
          </p:nvPr>
        </p:nvSpPr>
        <p:spPr/>
        <p:txBody>
          <a:bodyPr/>
          <a:lstStyle/>
          <a:p>
            <a:fld id="{D79BBECE-5220-431A-8B66-0ED339C4CDA5}" type="slidenum">
              <a:rPr lang="en-US" smtClean="0"/>
              <a:t>6</a:t>
            </a:fld>
            <a:endParaRPr lang="en-US"/>
          </a:p>
        </p:txBody>
      </p:sp>
    </p:spTree>
    <p:extLst>
      <p:ext uri="{BB962C8B-B14F-4D97-AF65-F5344CB8AC3E}">
        <p14:creationId xmlns:p14="http://schemas.microsoft.com/office/powerpoint/2010/main" val="125355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lunch time, the baker has 66 bread rolls left. He decided to bake another batch of 10 for the lunch time rush. How many will he have? What about if he makes another batch of 10? Did we need to change the 1s in our calculation? Why/Why not? We will be adding and taking away 10 today so we are only changing the tens column (most of the time)</a:t>
            </a:r>
          </a:p>
        </p:txBody>
      </p:sp>
      <p:sp>
        <p:nvSpPr>
          <p:cNvPr id="4" name="Slide Number Placeholder 3"/>
          <p:cNvSpPr>
            <a:spLocks noGrp="1"/>
          </p:cNvSpPr>
          <p:nvPr>
            <p:ph type="sldNum" sz="quarter" idx="5"/>
          </p:nvPr>
        </p:nvSpPr>
        <p:spPr/>
        <p:txBody>
          <a:bodyPr/>
          <a:lstStyle/>
          <a:p>
            <a:fld id="{D79BBECE-5220-431A-8B66-0ED339C4CDA5}" type="slidenum">
              <a:rPr lang="en-US" smtClean="0"/>
              <a:t>7</a:t>
            </a:fld>
            <a:endParaRPr lang="en-US"/>
          </a:p>
        </p:txBody>
      </p:sp>
    </p:spTree>
    <p:extLst>
      <p:ext uri="{BB962C8B-B14F-4D97-AF65-F5344CB8AC3E}">
        <p14:creationId xmlns:p14="http://schemas.microsoft.com/office/powerpoint/2010/main" val="6192041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35 and</a:t>
            </a:r>
            <a:r>
              <a:rPr lang="en-US" baseline="0" dirty="0"/>
              <a:t> 2 more</a:t>
            </a:r>
          </a:p>
          <a:p>
            <a:r>
              <a:rPr lang="en-US" baseline="0" dirty="0"/>
              <a:t>Our number line this times starts at 30</a:t>
            </a:r>
          </a:p>
          <a:p>
            <a:r>
              <a:rPr lang="en-US" baseline="0" dirty="0"/>
              <a:t>We jump on 2 from 37</a:t>
            </a:r>
            <a:endParaRPr lang="en-US" dirty="0"/>
          </a:p>
          <a:p>
            <a:r>
              <a:rPr lang="en-US" dirty="0"/>
              <a:t>Do you notice a pattern here?</a:t>
            </a:r>
            <a:r>
              <a:rPr lang="en-US" baseline="0" dirty="0"/>
              <a:t>  </a:t>
            </a:r>
          </a:p>
          <a:p>
            <a:r>
              <a:rPr lang="en-US" baseline="0" dirty="0"/>
              <a:t>Each time we don’t have to worry about the tens. </a:t>
            </a:r>
          </a:p>
          <a:p>
            <a:r>
              <a:rPr lang="en-US" baseline="0" dirty="0"/>
              <a:t>All we do it add the ones and the tens are staying the same.  We can just add the ones.</a:t>
            </a:r>
          </a:p>
          <a:p>
            <a:endParaRPr lang="en-GB" dirty="0"/>
          </a:p>
        </p:txBody>
      </p:sp>
      <p:sp>
        <p:nvSpPr>
          <p:cNvPr id="4" name="Slide Number Placeholder 3"/>
          <p:cNvSpPr>
            <a:spLocks noGrp="1"/>
          </p:cNvSpPr>
          <p:nvPr>
            <p:ph type="sldNum" sz="quarter" idx="10"/>
          </p:nvPr>
        </p:nvSpPr>
        <p:spPr/>
        <p:txBody>
          <a:bodyPr/>
          <a:lstStyle/>
          <a:p>
            <a:fld id="{068B4EBC-30D1-45C7-A84E-AB3771E9F345}" type="slidenum">
              <a:rPr lang="en-GB" smtClean="0"/>
              <a:t>8</a:t>
            </a:fld>
            <a:endParaRPr lang="en-GB"/>
          </a:p>
        </p:txBody>
      </p:sp>
    </p:spTree>
    <p:extLst>
      <p:ext uri="{BB962C8B-B14F-4D97-AF65-F5344CB8AC3E}">
        <p14:creationId xmlns:p14="http://schemas.microsoft.com/office/powerpoint/2010/main" val="13584872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Why don’t you Pause</a:t>
            </a:r>
            <a:r>
              <a:rPr lang="en-US" baseline="0" dirty="0"/>
              <a:t> the video here and have a go at these, before you have a go at the Worksheet</a:t>
            </a:r>
          </a:p>
          <a:p>
            <a:endParaRPr lang="en-GB" dirty="0"/>
          </a:p>
        </p:txBody>
      </p:sp>
      <p:sp>
        <p:nvSpPr>
          <p:cNvPr id="4" name="Slide Number Placeholder 3"/>
          <p:cNvSpPr>
            <a:spLocks noGrp="1"/>
          </p:cNvSpPr>
          <p:nvPr>
            <p:ph type="sldNum" sz="quarter" idx="10"/>
          </p:nvPr>
        </p:nvSpPr>
        <p:spPr/>
        <p:txBody>
          <a:bodyPr/>
          <a:lstStyle/>
          <a:p>
            <a:fld id="{068B4EBC-30D1-45C7-A84E-AB3771E9F345}" type="slidenum">
              <a:rPr lang="en-GB" smtClean="0"/>
              <a:t>9</a:t>
            </a:fld>
            <a:endParaRPr lang="en-GB"/>
          </a:p>
        </p:txBody>
      </p:sp>
    </p:spTree>
    <p:extLst>
      <p:ext uri="{BB962C8B-B14F-4D97-AF65-F5344CB8AC3E}">
        <p14:creationId xmlns:p14="http://schemas.microsoft.com/office/powerpoint/2010/main" val="1818248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9BBECE-5220-431A-8B66-0ED339C4CDA5}" type="slidenum">
              <a:rPr lang="en-US" smtClean="0"/>
              <a:t>10</a:t>
            </a:fld>
            <a:endParaRPr lang="en-US"/>
          </a:p>
        </p:txBody>
      </p:sp>
    </p:spTree>
    <p:extLst>
      <p:ext uri="{BB962C8B-B14F-4D97-AF65-F5344CB8AC3E}">
        <p14:creationId xmlns:p14="http://schemas.microsoft.com/office/powerpoint/2010/main" val="20154410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Challenge – prior learning </a:t>
            </a:r>
          </a:p>
        </p:txBody>
      </p:sp>
      <p:sp>
        <p:nvSpPr>
          <p:cNvPr id="4" name="Slide Number Placeholder 3"/>
          <p:cNvSpPr>
            <a:spLocks noGrp="1"/>
          </p:cNvSpPr>
          <p:nvPr>
            <p:ph type="sldNum" sz="quarter" idx="5"/>
          </p:nvPr>
        </p:nvSpPr>
        <p:spPr/>
        <p:txBody>
          <a:bodyPr/>
          <a:lstStyle/>
          <a:p>
            <a:fld id="{D79BBECE-5220-431A-8B66-0ED339C4CDA5}" type="slidenum">
              <a:rPr lang="en-US" smtClean="0"/>
              <a:t>14</a:t>
            </a:fld>
            <a:endParaRPr lang="en-US"/>
          </a:p>
        </p:txBody>
      </p:sp>
    </p:spTree>
    <p:extLst>
      <p:ext uri="{BB962C8B-B14F-4D97-AF65-F5344CB8AC3E}">
        <p14:creationId xmlns:p14="http://schemas.microsoft.com/office/powerpoint/2010/main" val="3649519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3BFFFB-4D17-4353-BBFC-C656370479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A928FC5-04F4-48B6-8A19-27601767D1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7F0210-D7DA-4269-BCCB-60E616CD8C8C}"/>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77B73598-4BA6-4C2F-9D5A-F0D6D5A65D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C6F39E-8EC7-4C95-B8C3-BB58CF4872BB}"/>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3033671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C87F2-ACD1-423D-9A19-9D89EEBF9F3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43DEB8-2B1B-4777-B8B5-7A36C2DA89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8FE544-2BA7-4C2D-8219-AF7EF2FFAC71}"/>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F47A2962-EED9-48BD-AF90-F481584D8F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B89AA3-61D0-4062-A672-F87ED7FA7DC6}"/>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1660050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1890F11-FC9B-4ABC-9D4C-5A7B5F50FB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D104ED9-66FD-4BB0-9BF1-E81A2E6E816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42BB32-0983-4B0D-97F9-85D0F8CF8CDB}"/>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2ABE8C2A-908C-476A-9AE1-088C6709E8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13C12A-BC0D-4B8E-B5A9-281B5DF07535}"/>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589464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7323875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FABA6-7858-43D0-B10B-EBCBF085DBB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F4E3F5C-4598-41F0-93E6-BB8F7C10A5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AF105D-6BF9-4ABA-A963-CFB5A251BA0F}"/>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BC405DEF-D44B-4295-8373-2E01F87104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060746-0D29-4EFA-828F-54B732CF43DE}"/>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3527855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981BB9-0175-4060-ABB8-A1A900CD0FC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E704AA0-DECA-4701-A4E0-29FB4F2F03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539DB0-8D0B-4DE7-98E9-8A670059098B}"/>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5DBBFE30-5406-42EF-B46C-E36945950B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D1EF19-1FEE-4121-B3B7-164BB82FD165}"/>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3674147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F6287-BF11-4192-A8C2-F1D5E36E0B3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F183B0-CC9F-4972-93A5-0A6E3B21DEC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89B2EDD-FC4F-46A8-A960-198183CDD44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6F1C03-836D-4084-A91D-6A438D5DFC2A}"/>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6" name="Footer Placeholder 5">
            <a:extLst>
              <a:ext uri="{FF2B5EF4-FFF2-40B4-BE49-F238E27FC236}">
                <a16:creationId xmlns:a16="http://schemas.microsoft.com/office/drawing/2014/main" id="{F8799960-6582-47A1-9F60-A6CF9E4B7E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84046B-9BD9-4A22-AD5F-C9DCF86E63DB}"/>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2638827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71A10-04ED-4E49-9697-5C8DEB1AFC0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87D13B-5D25-45C9-8BA6-ABB2AF74516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7019931-3BA4-4B2D-944B-587C642650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929D03-CFDE-4A3B-A216-316A90F30B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EA6A163-73E2-4EFC-ABEB-C6492779BD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FE4F1B7-07A6-4FEA-BFC7-DB2BD5ADC4C9}"/>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8" name="Footer Placeholder 7">
            <a:extLst>
              <a:ext uri="{FF2B5EF4-FFF2-40B4-BE49-F238E27FC236}">
                <a16:creationId xmlns:a16="http://schemas.microsoft.com/office/drawing/2014/main" id="{11804DBD-1EEA-4988-A232-0ACBE93C300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A3D3D8-6D43-465E-A18D-9CEC8DC563C9}"/>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4505988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2979A-9025-4B93-AD89-1A04B7D72A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29AA43-B7D8-47DB-B983-BFAA099E317A}"/>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4" name="Footer Placeholder 3">
            <a:extLst>
              <a:ext uri="{FF2B5EF4-FFF2-40B4-BE49-F238E27FC236}">
                <a16:creationId xmlns:a16="http://schemas.microsoft.com/office/drawing/2014/main" id="{D9A011B5-3C05-4F1C-B1D2-49BE3900029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A827D7F-6AFD-4AE6-A267-C36665451A08}"/>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3154297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1BD8486-A881-4005-8CAE-3635167634C3}"/>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3" name="Footer Placeholder 2">
            <a:extLst>
              <a:ext uri="{FF2B5EF4-FFF2-40B4-BE49-F238E27FC236}">
                <a16:creationId xmlns:a16="http://schemas.microsoft.com/office/drawing/2014/main" id="{6AA90A47-78C3-4F18-8348-9C97B150A3E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8D5FC0C-3A27-487C-AA62-44334BB30FA6}"/>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124900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EB597-EBF4-4A0A-8ED3-FFFE3054AE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43D6465-3D62-4A0E-9176-0D3CFF26EAB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B427955-46E7-46C4-8B85-45B47D23F1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DE5EF2-AA6F-41D4-9C03-C430F708D80B}"/>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6" name="Footer Placeholder 5">
            <a:extLst>
              <a:ext uri="{FF2B5EF4-FFF2-40B4-BE49-F238E27FC236}">
                <a16:creationId xmlns:a16="http://schemas.microsoft.com/office/drawing/2014/main" id="{D7BD598B-0EC9-4626-9F38-D9DE33CE9F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87FA23-44D8-492E-9BFA-32C535EE5F2E}"/>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2586166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02FFA7-317F-40D5-BCBB-8CADF5F1E4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E70CE84-E471-4B25-AFDC-E7C0B91DCF4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DC275C3-5262-4F49-A5F0-EB73CA9816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75D064F-B02B-48DA-9D93-D97BB70C7A04}"/>
              </a:ext>
            </a:extLst>
          </p:cNvPr>
          <p:cNvSpPr>
            <a:spLocks noGrp="1"/>
          </p:cNvSpPr>
          <p:nvPr>
            <p:ph type="dt" sz="half" idx="10"/>
          </p:nvPr>
        </p:nvSpPr>
        <p:spPr/>
        <p:txBody>
          <a:bodyPr/>
          <a:lstStyle/>
          <a:p>
            <a:fld id="{A0F8E1C6-3F75-4EE5-A1CB-725972710071}" type="datetimeFigureOut">
              <a:rPr lang="en-US" smtClean="0"/>
              <a:t>10/12/2021</a:t>
            </a:fld>
            <a:endParaRPr lang="en-US"/>
          </a:p>
        </p:txBody>
      </p:sp>
      <p:sp>
        <p:nvSpPr>
          <p:cNvPr id="6" name="Footer Placeholder 5">
            <a:extLst>
              <a:ext uri="{FF2B5EF4-FFF2-40B4-BE49-F238E27FC236}">
                <a16:creationId xmlns:a16="http://schemas.microsoft.com/office/drawing/2014/main" id="{ACA89D07-9E73-4083-B187-F5DA3FBB80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D1EE5CB-8319-4846-92CC-F294ECB526F5}"/>
              </a:ext>
            </a:extLst>
          </p:cNvPr>
          <p:cNvSpPr>
            <a:spLocks noGrp="1"/>
          </p:cNvSpPr>
          <p:nvPr>
            <p:ph type="sldNum" sz="quarter" idx="12"/>
          </p:nvPr>
        </p:nvSpPr>
        <p:spPr/>
        <p:txBody>
          <a:bodyPr/>
          <a:lstStyle/>
          <a:p>
            <a:fld id="{8CCAEE66-650A-4C67-9CF8-E243BF922DC7}" type="slidenum">
              <a:rPr lang="en-US" smtClean="0"/>
              <a:t>‹#›</a:t>
            </a:fld>
            <a:endParaRPr lang="en-US"/>
          </a:p>
        </p:txBody>
      </p:sp>
    </p:spTree>
    <p:extLst>
      <p:ext uri="{BB962C8B-B14F-4D97-AF65-F5344CB8AC3E}">
        <p14:creationId xmlns:p14="http://schemas.microsoft.com/office/powerpoint/2010/main" val="9594223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E7729A2-F15D-4CF0-97FC-EC2D6ACF9B6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C7D5193-BD0C-4DF8-A564-78559CF85F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C85A6D-6896-4472-BEC2-04264A81E7B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8E1C6-3F75-4EE5-A1CB-725972710071}" type="datetimeFigureOut">
              <a:rPr lang="en-US" smtClean="0"/>
              <a:t>10/12/2021</a:t>
            </a:fld>
            <a:endParaRPr lang="en-US"/>
          </a:p>
        </p:txBody>
      </p:sp>
      <p:sp>
        <p:nvSpPr>
          <p:cNvPr id="5" name="Footer Placeholder 4">
            <a:extLst>
              <a:ext uri="{FF2B5EF4-FFF2-40B4-BE49-F238E27FC236}">
                <a16:creationId xmlns:a16="http://schemas.microsoft.com/office/drawing/2014/main" id="{593267CD-3252-4E1C-A588-FB068EE7551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C759A69-9A9B-47B2-98FE-36F6617C57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CAEE66-650A-4C67-9CF8-E243BF922DC7}" type="slidenum">
              <a:rPr lang="en-US" smtClean="0"/>
              <a:t>‹#›</a:t>
            </a:fld>
            <a:endParaRPr lang="en-US"/>
          </a:p>
        </p:txBody>
      </p:sp>
    </p:spTree>
    <p:extLst>
      <p:ext uri="{BB962C8B-B14F-4D97-AF65-F5344CB8AC3E}">
        <p14:creationId xmlns:p14="http://schemas.microsoft.com/office/powerpoint/2010/main" val="29569933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topmarks.co.uk/maths-games/hit-the-button"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1.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2.xml"/><Relationship Id="rId1" Type="http://schemas.openxmlformats.org/officeDocument/2006/relationships/tags" Target="../tags/tag2.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2.xml"/><Relationship Id="rId1" Type="http://schemas.openxmlformats.org/officeDocument/2006/relationships/tags" Target="../tags/tag3.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12.xml"/><Relationship Id="rId1" Type="http://schemas.openxmlformats.org/officeDocument/2006/relationships/tags" Target="../tags/tag4.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2.xml"/><Relationship Id="rId1" Type="http://schemas.openxmlformats.org/officeDocument/2006/relationships/tags" Target="../tags/tag5.xml"/><Relationship Id="rId5" Type="http://schemas.openxmlformats.org/officeDocument/2006/relationships/image" Target="../media/image8.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1FCEEF-379E-417E-ABFA-081B37089F8D}"/>
              </a:ext>
            </a:extLst>
          </p:cNvPr>
          <p:cNvSpPr>
            <a:spLocks noGrp="1"/>
          </p:cNvSpPr>
          <p:nvPr>
            <p:ph type="ctrTitle"/>
          </p:nvPr>
        </p:nvSpPr>
        <p:spPr/>
        <p:txBody>
          <a:bodyPr/>
          <a:lstStyle/>
          <a:p>
            <a:r>
              <a:rPr lang="en-US" dirty="0">
                <a:latin typeface="Comic Sans MS" panose="030F0702030302020204" pitchFamily="66" charset="0"/>
              </a:rPr>
              <a:t>Add and Subtract</a:t>
            </a:r>
          </a:p>
        </p:txBody>
      </p:sp>
      <p:sp>
        <p:nvSpPr>
          <p:cNvPr id="3" name="Subtitle 2">
            <a:extLst>
              <a:ext uri="{FF2B5EF4-FFF2-40B4-BE49-F238E27FC236}">
                <a16:creationId xmlns:a16="http://schemas.microsoft.com/office/drawing/2014/main" id="{63497F41-5DA9-460F-9642-BDE9E8735764}"/>
              </a:ext>
            </a:extLst>
          </p:cNvPr>
          <p:cNvSpPr>
            <a:spLocks noGrp="1"/>
          </p:cNvSpPr>
          <p:nvPr>
            <p:ph type="subTitle" idx="1"/>
          </p:nvPr>
        </p:nvSpPr>
        <p:spPr/>
        <p:txBody>
          <a:bodyPr>
            <a:normAutofit/>
          </a:bodyPr>
          <a:lstStyle/>
          <a:p>
            <a:r>
              <a:rPr lang="en-US" sz="3600" dirty="0">
                <a:latin typeface="Comic Sans MS" panose="030F0702030302020204" pitchFamily="66" charset="0"/>
              </a:rPr>
              <a:t>Lesson 7</a:t>
            </a:r>
          </a:p>
        </p:txBody>
      </p:sp>
      <p:pic>
        <p:nvPicPr>
          <p:cNvPr id="1028" name="Picture 4" descr="See the source image">
            <a:extLst>
              <a:ext uri="{FF2B5EF4-FFF2-40B4-BE49-F238E27FC236}">
                <a16:creationId xmlns:a16="http://schemas.microsoft.com/office/drawing/2014/main" id="{9705D287-030D-46EA-9B83-2D8DA15F72BC}"/>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0" y="4286250"/>
            <a:ext cx="4429125" cy="2571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1209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6DF73-567F-4DAA-AF75-E7DF83C2A7D5}"/>
              </a:ext>
            </a:extLst>
          </p:cNvPr>
          <p:cNvSpPr>
            <a:spLocks noGrp="1"/>
          </p:cNvSpPr>
          <p:nvPr>
            <p:ph type="title"/>
          </p:nvPr>
        </p:nvSpPr>
        <p:spPr/>
        <p:txBody>
          <a:bodyPr/>
          <a:lstStyle/>
          <a:p>
            <a:r>
              <a:rPr lang="en-US" b="1" u="sng" dirty="0">
                <a:latin typeface="Comic Sans MS" panose="030F0702030302020204" pitchFamily="66" charset="0"/>
              </a:rPr>
              <a:t>Year 2 activity</a:t>
            </a:r>
          </a:p>
        </p:txBody>
      </p:sp>
      <p:sp>
        <p:nvSpPr>
          <p:cNvPr id="3" name="Content Placeholder 2">
            <a:extLst>
              <a:ext uri="{FF2B5EF4-FFF2-40B4-BE49-F238E27FC236}">
                <a16:creationId xmlns:a16="http://schemas.microsoft.com/office/drawing/2014/main" id="{4874E32F-75BD-41F6-BB3E-DD4A051664A8}"/>
              </a:ext>
            </a:extLst>
          </p:cNvPr>
          <p:cNvSpPr>
            <a:spLocks noGrp="1"/>
          </p:cNvSpPr>
          <p:nvPr>
            <p:ph idx="1"/>
          </p:nvPr>
        </p:nvSpPr>
        <p:spPr>
          <a:xfrm>
            <a:off x="6470374" y="1531419"/>
            <a:ext cx="5257800" cy="4939748"/>
          </a:xfrm>
        </p:spPr>
        <p:txBody>
          <a:bodyPr>
            <a:normAutofit lnSpcReduction="10000"/>
          </a:bodyPr>
          <a:lstStyle/>
          <a:p>
            <a:pPr marL="0" indent="0">
              <a:buNone/>
            </a:pPr>
            <a:r>
              <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Complete the robot to work</a:t>
            </a:r>
            <a:r>
              <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 out 10 more and 10 less than a given number. </a:t>
            </a:r>
          </a:p>
          <a:p>
            <a:pPr marL="0" indent="0">
              <a:buNone/>
            </a:pPr>
            <a:endPar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b="1" u="sng"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Mild</a:t>
            </a:r>
            <a:r>
              <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 – Complete the 1-star sheet focusing on multiples of 10.</a:t>
            </a:r>
            <a:endPar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b="1" u="sng"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Medium</a:t>
            </a:r>
            <a:r>
              <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 – Complete the 1- and 2-star sheets.</a:t>
            </a:r>
            <a:endPar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b="1" u="sng"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Spicy</a:t>
            </a:r>
            <a:r>
              <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 – Complete the 2- and 3-star sheets.</a:t>
            </a:r>
            <a:endPar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0" indent="0">
              <a:buNone/>
            </a:pPr>
            <a:endParaRPr lang="en-US" sz="2400" b="1"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Can you work out what happens when a number has 0 tens? </a:t>
            </a:r>
            <a:endParaRPr lang="en-US" sz="3600" b="1" dirty="0">
              <a:latin typeface="Comic Sans MS" panose="030F0702030302020204" pitchFamily="66" charset="0"/>
            </a:endParaRPr>
          </a:p>
        </p:txBody>
      </p:sp>
      <p:pic>
        <p:nvPicPr>
          <p:cNvPr id="5" name="Picture 4">
            <a:extLst>
              <a:ext uri="{FF2B5EF4-FFF2-40B4-BE49-F238E27FC236}">
                <a16:creationId xmlns:a16="http://schemas.microsoft.com/office/drawing/2014/main" id="{BB005B69-3BBC-44B5-BD23-E3AA8CA98F0E}"/>
              </a:ext>
            </a:extLst>
          </p:cNvPr>
          <p:cNvPicPr>
            <a:picLocks noChangeAspect="1"/>
          </p:cNvPicPr>
          <p:nvPr/>
        </p:nvPicPr>
        <p:blipFill rotWithShape="1">
          <a:blip r:embed="rId3"/>
          <a:srcRect l="34076" t="22330" r="35435" b="26377"/>
          <a:stretch/>
        </p:blipFill>
        <p:spPr>
          <a:xfrm>
            <a:off x="463826" y="1531418"/>
            <a:ext cx="5052391" cy="4781133"/>
          </a:xfrm>
          <a:prstGeom prst="rect">
            <a:avLst/>
          </a:prstGeom>
        </p:spPr>
      </p:pic>
    </p:spTree>
    <p:extLst>
      <p:ext uri="{BB962C8B-B14F-4D97-AF65-F5344CB8AC3E}">
        <p14:creationId xmlns:p14="http://schemas.microsoft.com/office/powerpoint/2010/main" val="18351838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2F9E-9245-4B94-8080-D07AD744A07E}"/>
              </a:ext>
            </a:extLst>
          </p:cNvPr>
          <p:cNvSpPr>
            <a:spLocks noGrp="1"/>
          </p:cNvSpPr>
          <p:nvPr>
            <p:ph type="title"/>
          </p:nvPr>
        </p:nvSpPr>
        <p:spPr/>
        <p:txBody>
          <a:bodyPr/>
          <a:lstStyle/>
          <a:p>
            <a:r>
              <a:rPr lang="en-US" dirty="0">
                <a:latin typeface="Comic Sans MS" panose="030F0702030302020204" pitchFamily="66" charset="0"/>
              </a:rPr>
              <a:t>Do we remember how to add using column method?</a:t>
            </a:r>
          </a:p>
        </p:txBody>
      </p:sp>
      <p:sp>
        <p:nvSpPr>
          <p:cNvPr id="3" name="Content Placeholder 2">
            <a:extLst>
              <a:ext uri="{FF2B5EF4-FFF2-40B4-BE49-F238E27FC236}">
                <a16:creationId xmlns:a16="http://schemas.microsoft.com/office/drawing/2014/main" id="{45E9CA8E-F2B4-434C-B12E-6D28892072C7}"/>
              </a:ext>
            </a:extLst>
          </p:cNvPr>
          <p:cNvSpPr>
            <a:spLocks noGrp="1"/>
          </p:cNvSpPr>
          <p:nvPr>
            <p:ph idx="1"/>
          </p:nvPr>
        </p:nvSpPr>
        <p:spPr>
          <a:xfrm>
            <a:off x="2857500" y="1952625"/>
            <a:ext cx="2476500" cy="4351338"/>
          </a:xfrm>
        </p:spPr>
        <p:txBody>
          <a:bodyPr>
            <a:normAutofit/>
          </a:bodyPr>
          <a:lstStyle/>
          <a:p>
            <a:pPr marL="0" indent="0">
              <a:buNone/>
            </a:pPr>
            <a:r>
              <a:rPr lang="en-US" sz="4800" dirty="0"/>
              <a:t>T  O</a:t>
            </a:r>
          </a:p>
          <a:p>
            <a:pPr marL="514350" indent="-514350">
              <a:buAutoNum type="arabicPlain" startAt="2"/>
            </a:pPr>
            <a:r>
              <a:rPr lang="en-US" sz="4800" dirty="0"/>
              <a:t> 3</a:t>
            </a:r>
          </a:p>
          <a:p>
            <a:pPr marL="514350" indent="-514350">
              <a:buAutoNum type="arabicPlain" startAt="2"/>
            </a:pPr>
            <a:r>
              <a:rPr lang="en-US" sz="4800" dirty="0"/>
              <a:t> 4</a:t>
            </a:r>
          </a:p>
          <a:p>
            <a:pPr marL="0" indent="0">
              <a:buNone/>
            </a:pPr>
            <a:r>
              <a:rPr lang="en-US" sz="4800" dirty="0"/>
              <a:t>____</a:t>
            </a:r>
          </a:p>
        </p:txBody>
      </p:sp>
      <p:sp>
        <p:nvSpPr>
          <p:cNvPr id="4" name="Content Placeholder 2">
            <a:extLst>
              <a:ext uri="{FF2B5EF4-FFF2-40B4-BE49-F238E27FC236}">
                <a16:creationId xmlns:a16="http://schemas.microsoft.com/office/drawing/2014/main" id="{62122BDD-FF4A-4ECA-8B37-D8035D2EA88A}"/>
              </a:ext>
            </a:extLst>
          </p:cNvPr>
          <p:cNvSpPr txBox="1">
            <a:spLocks/>
          </p:cNvSpPr>
          <p:nvPr/>
        </p:nvSpPr>
        <p:spPr>
          <a:xfrm>
            <a:off x="1993900" y="3078162"/>
            <a:ext cx="863600" cy="701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dirty="0"/>
              <a:t>+</a:t>
            </a:r>
          </a:p>
        </p:txBody>
      </p:sp>
    </p:spTree>
    <p:extLst>
      <p:ext uri="{BB962C8B-B14F-4D97-AF65-F5344CB8AC3E}">
        <p14:creationId xmlns:p14="http://schemas.microsoft.com/office/powerpoint/2010/main" val="4252500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22F9E-9245-4B94-8080-D07AD744A07E}"/>
              </a:ext>
            </a:extLst>
          </p:cNvPr>
          <p:cNvSpPr>
            <a:spLocks noGrp="1"/>
          </p:cNvSpPr>
          <p:nvPr>
            <p:ph type="title"/>
          </p:nvPr>
        </p:nvSpPr>
        <p:spPr/>
        <p:txBody>
          <a:bodyPr/>
          <a:lstStyle/>
          <a:p>
            <a:r>
              <a:rPr lang="en-US" dirty="0">
                <a:latin typeface="Comic Sans MS" panose="030F0702030302020204" pitchFamily="66" charset="0"/>
              </a:rPr>
              <a:t>Do we remember how to subtract using column method?</a:t>
            </a:r>
          </a:p>
        </p:txBody>
      </p:sp>
      <p:sp>
        <p:nvSpPr>
          <p:cNvPr id="4" name="Content Placeholder 2">
            <a:extLst>
              <a:ext uri="{FF2B5EF4-FFF2-40B4-BE49-F238E27FC236}">
                <a16:creationId xmlns:a16="http://schemas.microsoft.com/office/drawing/2014/main" id="{A70B8786-932A-498A-B359-A2DF97B73FBF}"/>
              </a:ext>
            </a:extLst>
          </p:cNvPr>
          <p:cNvSpPr>
            <a:spLocks noGrp="1"/>
          </p:cNvSpPr>
          <p:nvPr>
            <p:ph idx="1"/>
          </p:nvPr>
        </p:nvSpPr>
        <p:spPr>
          <a:xfrm>
            <a:off x="2857500" y="1952625"/>
            <a:ext cx="2476500" cy="4351338"/>
          </a:xfrm>
        </p:spPr>
        <p:txBody>
          <a:bodyPr>
            <a:normAutofit/>
          </a:bodyPr>
          <a:lstStyle/>
          <a:p>
            <a:pPr marL="0" indent="0">
              <a:buNone/>
            </a:pPr>
            <a:r>
              <a:rPr lang="en-US" sz="4800" dirty="0"/>
              <a:t>T    O</a:t>
            </a:r>
          </a:p>
          <a:p>
            <a:pPr marL="914400" indent="-914400">
              <a:buAutoNum type="arabicPlain" startAt="7"/>
            </a:pPr>
            <a:r>
              <a:rPr lang="en-US" sz="4800" dirty="0"/>
              <a:t>4</a:t>
            </a:r>
          </a:p>
          <a:p>
            <a:pPr marL="0" indent="0">
              <a:buNone/>
            </a:pPr>
            <a:r>
              <a:rPr lang="en-US" sz="4800" dirty="0"/>
              <a:t>2     1</a:t>
            </a:r>
          </a:p>
          <a:p>
            <a:pPr marL="0" indent="0">
              <a:buNone/>
            </a:pPr>
            <a:r>
              <a:rPr lang="en-US" sz="4800" dirty="0"/>
              <a:t>____</a:t>
            </a:r>
          </a:p>
        </p:txBody>
      </p:sp>
      <p:sp>
        <p:nvSpPr>
          <p:cNvPr id="5" name="Content Placeholder 2">
            <a:extLst>
              <a:ext uri="{FF2B5EF4-FFF2-40B4-BE49-F238E27FC236}">
                <a16:creationId xmlns:a16="http://schemas.microsoft.com/office/drawing/2014/main" id="{46AF2B68-8F19-4041-BC10-C6736880741D}"/>
              </a:ext>
            </a:extLst>
          </p:cNvPr>
          <p:cNvSpPr txBox="1">
            <a:spLocks/>
          </p:cNvSpPr>
          <p:nvPr/>
        </p:nvSpPr>
        <p:spPr>
          <a:xfrm>
            <a:off x="1993900" y="3078162"/>
            <a:ext cx="863600" cy="701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dirty="0"/>
              <a:t>-</a:t>
            </a:r>
          </a:p>
        </p:txBody>
      </p:sp>
    </p:spTree>
    <p:extLst>
      <p:ext uri="{BB962C8B-B14F-4D97-AF65-F5344CB8AC3E}">
        <p14:creationId xmlns:p14="http://schemas.microsoft.com/office/powerpoint/2010/main" val="39598789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25C8C-5401-4554-AC7D-CC477076FFC1}"/>
              </a:ext>
            </a:extLst>
          </p:cNvPr>
          <p:cNvSpPr>
            <a:spLocks noGrp="1"/>
          </p:cNvSpPr>
          <p:nvPr>
            <p:ph type="title"/>
          </p:nvPr>
        </p:nvSpPr>
        <p:spPr/>
        <p:txBody>
          <a:bodyPr>
            <a:normAutofit fontScale="90000"/>
          </a:bodyPr>
          <a:lstStyle/>
          <a:p>
            <a:r>
              <a:rPr lang="en-US" dirty="0">
                <a:latin typeface="Comic Sans MS" panose="030F0702030302020204" pitchFamily="66" charset="0"/>
              </a:rPr>
              <a:t>Today we are going to be using the same technique but with larger numbers</a:t>
            </a:r>
          </a:p>
        </p:txBody>
      </p:sp>
      <p:sp>
        <p:nvSpPr>
          <p:cNvPr id="3" name="Content Placeholder 2">
            <a:extLst>
              <a:ext uri="{FF2B5EF4-FFF2-40B4-BE49-F238E27FC236}">
                <a16:creationId xmlns:a16="http://schemas.microsoft.com/office/drawing/2014/main" id="{8F2EB4A7-6112-4BC1-A0D4-DA94E367B023}"/>
              </a:ext>
            </a:extLst>
          </p:cNvPr>
          <p:cNvSpPr>
            <a:spLocks noGrp="1"/>
          </p:cNvSpPr>
          <p:nvPr>
            <p:ph idx="1"/>
          </p:nvPr>
        </p:nvSpPr>
        <p:spPr/>
        <p:txBody>
          <a:bodyPr/>
          <a:lstStyle/>
          <a:p>
            <a:pPr marL="0" indent="0">
              <a:buNone/>
            </a:pPr>
            <a:endParaRPr lang="en-US" dirty="0"/>
          </a:p>
        </p:txBody>
      </p:sp>
      <p:sp>
        <p:nvSpPr>
          <p:cNvPr id="6" name="Content Placeholder 2">
            <a:extLst>
              <a:ext uri="{FF2B5EF4-FFF2-40B4-BE49-F238E27FC236}">
                <a16:creationId xmlns:a16="http://schemas.microsoft.com/office/drawing/2014/main" id="{3996C790-4FEF-4593-842B-D57B56F9736C}"/>
              </a:ext>
            </a:extLst>
          </p:cNvPr>
          <p:cNvSpPr txBox="1">
            <a:spLocks/>
          </p:cNvSpPr>
          <p:nvPr/>
        </p:nvSpPr>
        <p:spPr>
          <a:xfrm>
            <a:off x="2781300" y="2651125"/>
            <a:ext cx="24765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b="1" u="sng" dirty="0"/>
              <a:t>H   T  O</a:t>
            </a:r>
          </a:p>
          <a:p>
            <a:pPr marL="514350" indent="-514350">
              <a:buFont typeface="Arial" panose="020B0604020202020204" pitchFamily="34" charset="0"/>
              <a:buAutoNum type="arabicPlain" startAt="2"/>
            </a:pPr>
            <a:r>
              <a:rPr lang="en-US" sz="4800" dirty="0"/>
              <a:t> 3   6</a:t>
            </a:r>
          </a:p>
          <a:p>
            <a:pPr marL="514350" indent="-514350">
              <a:buFont typeface="Arial" panose="020B0604020202020204" pitchFamily="34" charset="0"/>
              <a:buAutoNum type="arabicPlain" startAt="2"/>
            </a:pPr>
            <a:r>
              <a:rPr lang="en-US" sz="4800" dirty="0"/>
              <a:t> 4   2</a:t>
            </a:r>
          </a:p>
          <a:p>
            <a:pPr marL="0" indent="0">
              <a:buFont typeface="Arial" panose="020B0604020202020204" pitchFamily="34" charset="0"/>
              <a:buNone/>
            </a:pPr>
            <a:r>
              <a:rPr lang="en-US" sz="4800" dirty="0"/>
              <a:t>______</a:t>
            </a:r>
          </a:p>
        </p:txBody>
      </p:sp>
      <p:sp>
        <p:nvSpPr>
          <p:cNvPr id="7" name="Content Placeholder 2">
            <a:extLst>
              <a:ext uri="{FF2B5EF4-FFF2-40B4-BE49-F238E27FC236}">
                <a16:creationId xmlns:a16="http://schemas.microsoft.com/office/drawing/2014/main" id="{F008F7D2-A104-4A7A-90E7-4F274E5182DE}"/>
              </a:ext>
            </a:extLst>
          </p:cNvPr>
          <p:cNvSpPr txBox="1">
            <a:spLocks/>
          </p:cNvSpPr>
          <p:nvPr/>
        </p:nvSpPr>
        <p:spPr>
          <a:xfrm>
            <a:off x="1917700" y="3776662"/>
            <a:ext cx="863600" cy="701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dirty="0"/>
              <a:t>+</a:t>
            </a:r>
          </a:p>
        </p:txBody>
      </p:sp>
    </p:spTree>
    <p:extLst>
      <p:ext uri="{BB962C8B-B14F-4D97-AF65-F5344CB8AC3E}">
        <p14:creationId xmlns:p14="http://schemas.microsoft.com/office/powerpoint/2010/main" val="37282744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25C8C-5401-4554-AC7D-CC477076FFC1}"/>
              </a:ext>
            </a:extLst>
          </p:cNvPr>
          <p:cNvSpPr>
            <a:spLocks noGrp="1"/>
          </p:cNvSpPr>
          <p:nvPr>
            <p:ph type="title"/>
          </p:nvPr>
        </p:nvSpPr>
        <p:spPr/>
        <p:txBody>
          <a:bodyPr>
            <a:normAutofit fontScale="90000"/>
          </a:bodyPr>
          <a:lstStyle/>
          <a:p>
            <a:r>
              <a:rPr lang="en-US" dirty="0">
                <a:latin typeface="Comic Sans MS" panose="030F0702030302020204" pitchFamily="66" charset="0"/>
              </a:rPr>
              <a:t>Today we are going to be using the same technique but with larger numbers</a:t>
            </a:r>
          </a:p>
        </p:txBody>
      </p:sp>
      <p:sp>
        <p:nvSpPr>
          <p:cNvPr id="3" name="Content Placeholder 2">
            <a:extLst>
              <a:ext uri="{FF2B5EF4-FFF2-40B4-BE49-F238E27FC236}">
                <a16:creationId xmlns:a16="http://schemas.microsoft.com/office/drawing/2014/main" id="{8F2EB4A7-6112-4BC1-A0D4-DA94E367B023}"/>
              </a:ext>
            </a:extLst>
          </p:cNvPr>
          <p:cNvSpPr>
            <a:spLocks noGrp="1"/>
          </p:cNvSpPr>
          <p:nvPr>
            <p:ph idx="1"/>
          </p:nvPr>
        </p:nvSpPr>
        <p:spPr/>
        <p:txBody>
          <a:bodyPr/>
          <a:lstStyle/>
          <a:p>
            <a:pPr marL="0" indent="0">
              <a:buNone/>
            </a:pPr>
            <a:endParaRPr lang="en-US" dirty="0"/>
          </a:p>
        </p:txBody>
      </p:sp>
      <p:sp>
        <p:nvSpPr>
          <p:cNvPr id="4" name="Content Placeholder 2">
            <a:extLst>
              <a:ext uri="{FF2B5EF4-FFF2-40B4-BE49-F238E27FC236}">
                <a16:creationId xmlns:a16="http://schemas.microsoft.com/office/drawing/2014/main" id="{EB748B61-EAA8-4CA2-BA7B-209A368A6121}"/>
              </a:ext>
            </a:extLst>
          </p:cNvPr>
          <p:cNvSpPr txBox="1">
            <a:spLocks/>
          </p:cNvSpPr>
          <p:nvPr/>
        </p:nvSpPr>
        <p:spPr>
          <a:xfrm>
            <a:off x="1600200" y="2638425"/>
            <a:ext cx="2476500"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b="1" u="sng" dirty="0"/>
              <a:t>H   T    O</a:t>
            </a:r>
          </a:p>
          <a:p>
            <a:pPr marL="914400" indent="-914400">
              <a:buFont typeface="Arial" panose="020B0604020202020204" pitchFamily="34" charset="0"/>
              <a:buAutoNum type="arabicPlain" startAt="7"/>
            </a:pPr>
            <a:r>
              <a:rPr lang="en-US" sz="4800" dirty="0"/>
              <a:t>4   4</a:t>
            </a:r>
          </a:p>
          <a:p>
            <a:pPr marL="0" indent="0">
              <a:buFont typeface="Arial" panose="020B0604020202020204" pitchFamily="34" charset="0"/>
              <a:buNone/>
            </a:pPr>
            <a:r>
              <a:rPr lang="en-US" sz="4800" dirty="0"/>
              <a:t>2     1   8</a:t>
            </a:r>
          </a:p>
          <a:p>
            <a:pPr marL="0" indent="0">
              <a:buFont typeface="Arial" panose="020B0604020202020204" pitchFamily="34" charset="0"/>
              <a:buNone/>
            </a:pPr>
            <a:r>
              <a:rPr lang="en-US" sz="4800" dirty="0"/>
              <a:t>_______</a:t>
            </a:r>
          </a:p>
        </p:txBody>
      </p:sp>
      <p:sp>
        <p:nvSpPr>
          <p:cNvPr id="5" name="Content Placeholder 2">
            <a:extLst>
              <a:ext uri="{FF2B5EF4-FFF2-40B4-BE49-F238E27FC236}">
                <a16:creationId xmlns:a16="http://schemas.microsoft.com/office/drawing/2014/main" id="{2A95068D-E8F5-46F1-8FA7-B5E27AD45E14}"/>
              </a:ext>
            </a:extLst>
          </p:cNvPr>
          <p:cNvSpPr txBox="1">
            <a:spLocks/>
          </p:cNvSpPr>
          <p:nvPr/>
        </p:nvSpPr>
        <p:spPr>
          <a:xfrm>
            <a:off x="736600" y="3763962"/>
            <a:ext cx="863600" cy="701675"/>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4800" dirty="0"/>
              <a:t>-</a:t>
            </a:r>
          </a:p>
        </p:txBody>
      </p:sp>
    </p:spTree>
    <p:extLst>
      <p:ext uri="{BB962C8B-B14F-4D97-AF65-F5344CB8AC3E}">
        <p14:creationId xmlns:p14="http://schemas.microsoft.com/office/powerpoint/2010/main" val="4022690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6DF73-567F-4DAA-AF75-E7DF83C2A7D5}"/>
              </a:ext>
            </a:extLst>
          </p:cNvPr>
          <p:cNvSpPr>
            <a:spLocks noGrp="1"/>
          </p:cNvSpPr>
          <p:nvPr>
            <p:ph type="title"/>
          </p:nvPr>
        </p:nvSpPr>
        <p:spPr>
          <a:xfrm>
            <a:off x="796186" y="26189"/>
            <a:ext cx="10515600" cy="1325563"/>
          </a:xfrm>
        </p:spPr>
        <p:txBody>
          <a:bodyPr/>
          <a:lstStyle/>
          <a:p>
            <a:r>
              <a:rPr lang="en-US" b="1" u="sng" dirty="0">
                <a:latin typeface="Comic Sans MS" panose="030F0702030302020204" pitchFamily="66" charset="0"/>
              </a:rPr>
              <a:t>Year 3 activity</a:t>
            </a:r>
          </a:p>
        </p:txBody>
      </p:sp>
      <p:sp>
        <p:nvSpPr>
          <p:cNvPr id="3" name="Content Placeholder 2">
            <a:extLst>
              <a:ext uri="{FF2B5EF4-FFF2-40B4-BE49-F238E27FC236}">
                <a16:creationId xmlns:a16="http://schemas.microsoft.com/office/drawing/2014/main" id="{4874E32F-75BD-41F6-BB3E-DD4A051664A8}"/>
              </a:ext>
            </a:extLst>
          </p:cNvPr>
          <p:cNvSpPr>
            <a:spLocks noGrp="1"/>
          </p:cNvSpPr>
          <p:nvPr>
            <p:ph idx="1"/>
          </p:nvPr>
        </p:nvSpPr>
        <p:spPr>
          <a:xfrm>
            <a:off x="6295692" y="1351752"/>
            <a:ext cx="5211418" cy="5242560"/>
          </a:xfrm>
        </p:spPr>
        <p:txBody>
          <a:bodyPr>
            <a:normAutofit/>
          </a:bodyPr>
          <a:lstStyle/>
          <a:p>
            <a:pPr marL="0" indent="0">
              <a:buNone/>
            </a:pPr>
            <a:r>
              <a:rPr lang="en-US" sz="2400" dirty="0">
                <a:effectLst/>
                <a:latin typeface="Comic Sans MS" panose="030F0702030302020204" pitchFamily="66" charset="0"/>
                <a:ea typeface="Calibri" panose="020F0502020204030204" pitchFamily="34" charset="0"/>
                <a:cs typeface="Times New Roman" panose="02020603050405020304" pitchFamily="18" charset="0"/>
              </a:rPr>
              <a:t>Choose the sheet that matches your understanding of this lesson.</a:t>
            </a:r>
          </a:p>
          <a:p>
            <a:pPr marL="0" indent="0">
              <a:buNone/>
            </a:pPr>
            <a:r>
              <a:rPr lang="en-US" sz="2400" dirty="0">
                <a:effectLst/>
                <a:latin typeface="Comic Sans MS" panose="030F0702030302020204" pitchFamily="66" charset="0"/>
                <a:ea typeface="Calibri" panose="020F0502020204030204" pitchFamily="34" charset="0"/>
                <a:cs typeface="Times New Roman" panose="02020603050405020304" pitchFamily="18" charset="0"/>
              </a:rPr>
              <a:t> </a:t>
            </a:r>
          </a:p>
          <a:p>
            <a:pPr marL="0" indent="0">
              <a:buNone/>
            </a:pPr>
            <a:r>
              <a:rPr lang="en-US" sz="24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rPr>
              <a:t>Show your working out in your book using column method. If you need to, you can draw a PVC on a whiteboard or use dienes. </a:t>
            </a:r>
          </a:p>
          <a:p>
            <a:pPr marL="0" indent="0">
              <a:buNone/>
            </a:pPr>
            <a:endPar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i="1" u="sng"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Remember for addition, you can write either number first.</a:t>
            </a:r>
          </a:p>
          <a:p>
            <a:pPr marL="0" indent="0">
              <a:buNone/>
            </a:pPr>
            <a:endParaRPr lang="en-US" sz="2400" i="1" u="sng" dirty="0">
              <a:solidFill>
                <a:srgbClr val="000000"/>
              </a:solidFill>
              <a:latin typeface="Comic Sans MS" panose="030F0702030302020204" pitchFamily="66" charset="0"/>
              <a:ea typeface="Calibri" panose="020F0502020204030204" pitchFamily="34" charset="0"/>
              <a:cs typeface="Times New Roman" panose="02020603050405020304" pitchFamily="18" charset="0"/>
            </a:endParaRPr>
          </a:p>
          <a:p>
            <a:pPr marL="0" indent="0">
              <a:buNone/>
            </a:pPr>
            <a:r>
              <a:rPr lang="en-US" sz="2400" dirty="0">
                <a:solidFill>
                  <a:srgbClr val="000000"/>
                </a:solidFill>
                <a:latin typeface="Comic Sans MS" panose="030F0702030302020204" pitchFamily="66" charset="0"/>
                <a:ea typeface="Calibri" panose="020F0502020204030204" pitchFamily="34" charset="0"/>
                <a:cs typeface="Times New Roman" panose="02020603050405020304" pitchFamily="18" charset="0"/>
              </a:rPr>
              <a:t>For subtraction, you must write the numbers as they are shown.</a:t>
            </a:r>
            <a:endParaRPr lang="en-US" sz="2400" dirty="0">
              <a:latin typeface="Comic Sans MS" panose="030F0702030302020204" pitchFamily="66" charset="0"/>
              <a:ea typeface="Calibri" panose="020F0502020204030204" pitchFamily="34" charset="0"/>
            </a:endParaRPr>
          </a:p>
        </p:txBody>
      </p:sp>
      <p:pic>
        <p:nvPicPr>
          <p:cNvPr id="8" name="Picture 7">
            <a:extLst>
              <a:ext uri="{FF2B5EF4-FFF2-40B4-BE49-F238E27FC236}">
                <a16:creationId xmlns:a16="http://schemas.microsoft.com/office/drawing/2014/main" id="{CDF41A8C-C82D-4680-AFE8-CB4DE0228A96}"/>
              </a:ext>
            </a:extLst>
          </p:cNvPr>
          <p:cNvPicPr>
            <a:picLocks noChangeAspect="1"/>
          </p:cNvPicPr>
          <p:nvPr/>
        </p:nvPicPr>
        <p:blipFill rotWithShape="1">
          <a:blip r:embed="rId3"/>
          <a:srcRect l="27880" t="28406" r="52982" b="19711"/>
          <a:stretch/>
        </p:blipFill>
        <p:spPr>
          <a:xfrm>
            <a:off x="171370" y="1351751"/>
            <a:ext cx="2621526" cy="3997725"/>
          </a:xfrm>
          <a:prstGeom prst="rect">
            <a:avLst/>
          </a:prstGeom>
        </p:spPr>
      </p:pic>
      <p:pic>
        <p:nvPicPr>
          <p:cNvPr id="9" name="Picture 8">
            <a:extLst>
              <a:ext uri="{FF2B5EF4-FFF2-40B4-BE49-F238E27FC236}">
                <a16:creationId xmlns:a16="http://schemas.microsoft.com/office/drawing/2014/main" id="{8D3CE5CD-0020-4C0F-A405-BFEA97C9B794}"/>
              </a:ext>
            </a:extLst>
          </p:cNvPr>
          <p:cNvPicPr>
            <a:picLocks noChangeAspect="1"/>
          </p:cNvPicPr>
          <p:nvPr/>
        </p:nvPicPr>
        <p:blipFill rotWithShape="1">
          <a:blip r:embed="rId3"/>
          <a:srcRect l="52980" t="28406" r="27935" b="19711"/>
          <a:stretch/>
        </p:blipFill>
        <p:spPr>
          <a:xfrm>
            <a:off x="2973910" y="1340620"/>
            <a:ext cx="2621525" cy="4008855"/>
          </a:xfrm>
          <a:prstGeom prst="rect">
            <a:avLst/>
          </a:prstGeom>
        </p:spPr>
      </p:pic>
    </p:spTree>
    <p:extLst>
      <p:ext uri="{BB962C8B-B14F-4D97-AF65-F5344CB8AC3E}">
        <p14:creationId xmlns:p14="http://schemas.microsoft.com/office/powerpoint/2010/main" val="3034148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35348B-9945-4AE9-A25A-92A0CE0BA888}"/>
              </a:ext>
            </a:extLst>
          </p:cNvPr>
          <p:cNvSpPr>
            <a:spLocks noGrp="1"/>
          </p:cNvSpPr>
          <p:nvPr>
            <p:ph type="title"/>
          </p:nvPr>
        </p:nvSpPr>
        <p:spPr/>
        <p:txBody>
          <a:bodyPr>
            <a:noAutofit/>
          </a:bodyPr>
          <a:lstStyle/>
          <a:p>
            <a:pPr>
              <a:lnSpc>
                <a:spcPct val="107000"/>
              </a:lnSpc>
              <a:spcAft>
                <a:spcPts val="800"/>
              </a:spcAft>
            </a:pPr>
            <a:r>
              <a:rPr lang="en-US" sz="4000" b="1" dirty="0">
                <a:latin typeface="Comic Sans MS" panose="030F0702030302020204" pitchFamily="66" charset="0"/>
              </a:rPr>
              <a:t>YR2 LO: </a:t>
            </a:r>
            <a:r>
              <a:rPr lang="en-US" sz="4000" b="1" dirty="0">
                <a:latin typeface="Comic Sans MS" panose="030F0702030302020204" pitchFamily="66" charset="0"/>
                <a:ea typeface="Calibri" panose="020F0502020204030204" pitchFamily="34" charset="0"/>
                <a:cs typeface="Calibri" panose="020F0502020204030204" pitchFamily="34" charset="0"/>
              </a:rPr>
              <a:t>To add and subtract 10s.</a:t>
            </a:r>
            <a:endParaRPr lang="en-US" sz="4000"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6EB555F4-A707-4721-8178-8625E93A34FE}"/>
              </a:ext>
            </a:extLst>
          </p:cNvPr>
          <p:cNvSpPr>
            <a:spLocks noGrp="1"/>
          </p:cNvSpPr>
          <p:nvPr>
            <p:ph idx="1"/>
          </p:nvPr>
        </p:nvSpPr>
        <p:spPr/>
        <p:txBody>
          <a:bodyPr>
            <a:normAutofit/>
          </a:bodyPr>
          <a:lstStyle/>
          <a:p>
            <a:pPr>
              <a:lnSpc>
                <a:spcPct val="107000"/>
              </a:lnSpc>
              <a:spcAft>
                <a:spcPts val="800"/>
              </a:spcAft>
              <a:buFontTx/>
              <a:buChar char="-"/>
            </a:pPr>
            <a:r>
              <a:rPr lang="en-US" sz="2400" dirty="0">
                <a:latin typeface="Comic Sans MS" panose="030F0702030302020204" pitchFamily="66" charset="0"/>
                <a:ea typeface="Calibri" panose="020F0502020204030204" pitchFamily="34" charset="0"/>
                <a:cs typeface="Calibri" panose="020F0502020204030204" pitchFamily="34" charset="0"/>
              </a:rPr>
              <a:t>T</a:t>
            </a:r>
            <a:r>
              <a:rPr lang="en-US" sz="2400" dirty="0">
                <a:effectLst/>
                <a:latin typeface="Comic Sans MS" panose="030F0702030302020204" pitchFamily="66" charset="0"/>
                <a:ea typeface="Calibri" panose="020F0502020204030204" pitchFamily="34" charset="0"/>
                <a:cs typeface="Calibri" panose="020F0502020204030204" pitchFamily="34" charset="0"/>
              </a:rPr>
              <a:t>o add and subtract numbers mentally.</a:t>
            </a:r>
          </a:p>
          <a:p>
            <a:pPr>
              <a:lnSpc>
                <a:spcPct val="107000"/>
              </a:lnSpc>
              <a:spcAft>
                <a:spcPts val="800"/>
              </a:spcAft>
              <a:buFontTx/>
              <a:buChar char="-"/>
            </a:pPr>
            <a:r>
              <a:rPr lang="en-US" sz="2400" dirty="0">
                <a:effectLst/>
                <a:latin typeface="Comic Sans MS" panose="030F0702030302020204" pitchFamily="66" charset="0"/>
                <a:ea typeface="Calibri" panose="020F0502020204030204" pitchFamily="34" charset="0"/>
                <a:cs typeface="Calibri" panose="020F0502020204030204" pitchFamily="34" charset="0"/>
              </a:rPr>
              <a:t>To understand which digit changes when adding or subtracting 10s.</a:t>
            </a:r>
          </a:p>
          <a:p>
            <a:pPr>
              <a:lnSpc>
                <a:spcPct val="107000"/>
              </a:lnSpc>
              <a:spcAft>
                <a:spcPts val="800"/>
              </a:spcAft>
              <a:buFontTx/>
              <a:buChar char="-"/>
            </a:pPr>
            <a:r>
              <a:rPr lang="en-US" sz="2400" dirty="0">
                <a:effectLst/>
                <a:latin typeface="Comic Sans MS" panose="030F0702030302020204" pitchFamily="66" charset="0"/>
                <a:ea typeface="Calibri" panose="020F0502020204030204" pitchFamily="34" charset="0"/>
                <a:cs typeface="Calibri" panose="020F0502020204030204" pitchFamily="34" charset="0"/>
              </a:rPr>
              <a:t>To use concrete objects and pictorial representations to check my answers.</a:t>
            </a:r>
            <a:endParaRPr lang="en-US" sz="2400" dirty="0">
              <a:effectLst/>
              <a:latin typeface="Comic Sans MS" panose="030F0702030302020204" pitchFamily="66" charset="0"/>
              <a:ea typeface="Calibri" panose="020F0502020204030204" pitchFamily="34" charset="0"/>
              <a:cs typeface="Times New Roman" panose="02020603050405020304" pitchFamily="18" charset="0"/>
            </a:endParaRPr>
          </a:p>
          <a:p>
            <a:pPr>
              <a:buFontTx/>
              <a:buChar char="-"/>
            </a:pPr>
            <a:endParaRPr lang="en-US" sz="4000" b="1" dirty="0">
              <a:latin typeface="Comic Sans MS" panose="030F0702030302020204" pitchFamily="66" charset="0"/>
            </a:endParaRPr>
          </a:p>
        </p:txBody>
      </p:sp>
    </p:spTree>
    <p:extLst>
      <p:ext uri="{BB962C8B-B14F-4D97-AF65-F5344CB8AC3E}">
        <p14:creationId xmlns:p14="http://schemas.microsoft.com/office/powerpoint/2010/main" val="3266483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66DED-C6D1-4243-ADED-3F912DD6DA29}"/>
              </a:ext>
            </a:extLst>
          </p:cNvPr>
          <p:cNvSpPr>
            <a:spLocks noGrp="1"/>
          </p:cNvSpPr>
          <p:nvPr>
            <p:ph type="title"/>
          </p:nvPr>
        </p:nvSpPr>
        <p:spPr>
          <a:xfrm>
            <a:off x="467139" y="365125"/>
            <a:ext cx="11380304" cy="1325563"/>
          </a:xfrm>
        </p:spPr>
        <p:txBody>
          <a:bodyPr>
            <a:normAutofit fontScale="90000"/>
          </a:bodyPr>
          <a:lstStyle/>
          <a:p>
            <a:pPr>
              <a:lnSpc>
                <a:spcPct val="107000"/>
              </a:lnSpc>
              <a:spcAft>
                <a:spcPts val="800"/>
              </a:spcAft>
            </a:pPr>
            <a:r>
              <a:rPr lang="en-US" sz="4000" b="1" dirty="0">
                <a:effectLst/>
                <a:latin typeface="Comic Sans MS" panose="030F0702030302020204" pitchFamily="66" charset="0"/>
                <a:ea typeface="Calibri" panose="020F0502020204030204" pitchFamily="34" charset="0"/>
                <a:cs typeface="Times New Roman" panose="02020603050405020304" pitchFamily="18" charset="0"/>
              </a:rPr>
              <a:t>YR3 LO: </a:t>
            </a:r>
            <a:r>
              <a:rPr lang="en-US" sz="4000" b="1" dirty="0">
                <a:latin typeface="Comic Sans MS" panose="030F0702030302020204" pitchFamily="66" charset="0"/>
                <a:ea typeface="Calibri" panose="020F0502020204030204" pitchFamily="34" charset="0"/>
                <a:cs typeface="Times New Roman" panose="02020603050405020304" pitchFamily="18" charset="0"/>
              </a:rPr>
              <a:t>To add and subtract 3-digit and 2-digit numbers (not crossing 100). </a:t>
            </a:r>
            <a:endParaRPr lang="en-US" sz="4000" b="1" dirty="0">
              <a:latin typeface="Comic Sans MS" panose="030F0702030302020204" pitchFamily="66" charset="0"/>
            </a:endParaRPr>
          </a:p>
        </p:txBody>
      </p:sp>
      <p:sp>
        <p:nvSpPr>
          <p:cNvPr id="3" name="Content Placeholder 2">
            <a:extLst>
              <a:ext uri="{FF2B5EF4-FFF2-40B4-BE49-F238E27FC236}">
                <a16:creationId xmlns:a16="http://schemas.microsoft.com/office/drawing/2014/main" id="{ED0D3C76-035C-41A1-B310-C8194D21DE78}"/>
              </a:ext>
            </a:extLst>
          </p:cNvPr>
          <p:cNvSpPr>
            <a:spLocks noGrp="1"/>
          </p:cNvSpPr>
          <p:nvPr>
            <p:ph idx="1"/>
          </p:nvPr>
        </p:nvSpPr>
        <p:spPr/>
        <p:txBody>
          <a:bodyPr>
            <a:normAutofit/>
          </a:bodyPr>
          <a:lstStyle/>
          <a:p>
            <a:pPr>
              <a:lnSpc>
                <a:spcPct val="107000"/>
              </a:lnSpc>
              <a:spcAft>
                <a:spcPts val="800"/>
              </a:spcAft>
              <a:buFontTx/>
              <a:buChar char="-"/>
            </a:pPr>
            <a:r>
              <a:rPr lang="en-US" sz="2400" dirty="0">
                <a:effectLst/>
                <a:latin typeface="Comic Sans MS" panose="030F0702030302020204" pitchFamily="66" charset="0"/>
                <a:ea typeface="Calibri" panose="020F0502020204030204" pitchFamily="34" charset="0"/>
                <a:cs typeface="Times New Roman" panose="02020603050405020304" pitchFamily="18" charset="0"/>
              </a:rPr>
              <a:t>I can understand the place value of each digit in 2- and 3-digit numbers.</a:t>
            </a:r>
          </a:p>
          <a:p>
            <a:pPr>
              <a:lnSpc>
                <a:spcPct val="107000"/>
              </a:lnSpc>
              <a:spcAft>
                <a:spcPts val="800"/>
              </a:spcAft>
              <a:buFontTx/>
              <a:buChar char="-"/>
            </a:pPr>
            <a:r>
              <a:rPr lang="en-US" sz="2400" dirty="0">
                <a:effectLst/>
                <a:latin typeface="Comic Sans MS" panose="030F0702030302020204" pitchFamily="66" charset="0"/>
                <a:ea typeface="Calibri" panose="020F0502020204030204" pitchFamily="34" charset="0"/>
                <a:cs typeface="Times New Roman" panose="02020603050405020304" pitchFamily="18" charset="0"/>
              </a:rPr>
              <a:t>I can exchange and carry place value to work out addition and  subtraction questions.</a:t>
            </a:r>
          </a:p>
          <a:p>
            <a:pPr>
              <a:lnSpc>
                <a:spcPct val="107000"/>
              </a:lnSpc>
              <a:spcAft>
                <a:spcPts val="800"/>
              </a:spcAft>
              <a:buFontTx/>
              <a:buChar char="-"/>
            </a:pPr>
            <a:r>
              <a:rPr lang="en-US" sz="2400" dirty="0">
                <a:effectLst/>
                <a:latin typeface="Comic Sans MS" panose="030F0702030302020204" pitchFamily="66" charset="0"/>
                <a:ea typeface="Calibri" panose="020F0502020204030204" pitchFamily="34" charset="0"/>
                <a:cs typeface="Times New Roman" panose="02020603050405020304" pitchFamily="18" charset="0"/>
              </a:rPr>
              <a:t>I can show my working out using column method.</a:t>
            </a:r>
          </a:p>
          <a:p>
            <a:pPr>
              <a:lnSpc>
                <a:spcPct val="107000"/>
              </a:lnSpc>
              <a:spcAft>
                <a:spcPts val="800"/>
              </a:spcAft>
              <a:buFontTx/>
              <a:buChar char="-"/>
            </a:pPr>
            <a:endParaRPr lang="en-US" sz="3600" b="0" i="0" dirty="0">
              <a:effectLst/>
              <a:latin typeface="Comic Sans MS" panose="030F0702030302020204" pitchFamily="66" charset="0"/>
            </a:endParaRPr>
          </a:p>
        </p:txBody>
      </p:sp>
    </p:spTree>
    <p:extLst>
      <p:ext uri="{BB962C8B-B14F-4D97-AF65-F5344CB8AC3E}">
        <p14:creationId xmlns:p14="http://schemas.microsoft.com/office/powerpoint/2010/main" val="756878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EB9C5-B067-473F-A2BB-55DD452BAC26}"/>
              </a:ext>
            </a:extLst>
          </p:cNvPr>
          <p:cNvSpPr>
            <a:spLocks noGrp="1"/>
          </p:cNvSpPr>
          <p:nvPr>
            <p:ph type="title"/>
          </p:nvPr>
        </p:nvSpPr>
        <p:spPr>
          <a:xfrm>
            <a:off x="198783" y="365125"/>
            <a:ext cx="11887200" cy="1325563"/>
          </a:xfrm>
        </p:spPr>
        <p:txBody>
          <a:bodyPr>
            <a:normAutofit/>
          </a:bodyPr>
          <a:lstStyle/>
          <a:p>
            <a:pPr algn="ctr"/>
            <a:r>
              <a:rPr lang="en-US" sz="4000" dirty="0">
                <a:latin typeface="Comic Sans MS" panose="030F0702030302020204" pitchFamily="66" charset="0"/>
              </a:rPr>
              <a:t>Starter: </a:t>
            </a:r>
            <a:r>
              <a:rPr lang="en-US" sz="4000" dirty="0">
                <a:latin typeface="Comic Sans MS" panose="030F0702030302020204" pitchFamily="66" charset="0"/>
                <a:hlinkClick r:id="rId3"/>
              </a:rPr>
              <a:t>Hit the Button - Quick fire </a:t>
            </a:r>
            <a:r>
              <a:rPr lang="en-US" sz="4000" dirty="0" err="1">
                <a:latin typeface="Comic Sans MS" panose="030F0702030302020204" pitchFamily="66" charset="0"/>
                <a:hlinkClick r:id="rId3"/>
              </a:rPr>
              <a:t>maths</a:t>
            </a:r>
            <a:r>
              <a:rPr lang="en-US" sz="4000" dirty="0">
                <a:latin typeface="Comic Sans MS" panose="030F0702030302020204" pitchFamily="66" charset="0"/>
                <a:hlinkClick r:id="rId3"/>
              </a:rPr>
              <a:t> practise for 6-11 year </a:t>
            </a:r>
            <a:r>
              <a:rPr lang="en-US" sz="4000" dirty="0" err="1">
                <a:latin typeface="Comic Sans MS" panose="030F0702030302020204" pitchFamily="66" charset="0"/>
                <a:hlinkClick r:id="rId3"/>
              </a:rPr>
              <a:t>olds</a:t>
            </a:r>
            <a:r>
              <a:rPr lang="en-US" sz="4000" dirty="0">
                <a:latin typeface="Comic Sans MS" panose="030F0702030302020204" pitchFamily="66" charset="0"/>
                <a:hlinkClick r:id="rId3"/>
              </a:rPr>
              <a:t> (topmarks.co.uk)</a:t>
            </a:r>
            <a:endParaRPr lang="en-US" sz="4000" dirty="0">
              <a:latin typeface="Comic Sans MS" panose="030F0702030302020204" pitchFamily="66" charset="0"/>
            </a:endParaRPr>
          </a:p>
        </p:txBody>
      </p:sp>
      <p:pic>
        <p:nvPicPr>
          <p:cNvPr id="5" name="Picture 4">
            <a:extLst>
              <a:ext uri="{FF2B5EF4-FFF2-40B4-BE49-F238E27FC236}">
                <a16:creationId xmlns:a16="http://schemas.microsoft.com/office/drawing/2014/main" id="{F8F5B7AD-ECE3-4734-A6B4-D675BD17D782}"/>
              </a:ext>
            </a:extLst>
          </p:cNvPr>
          <p:cNvPicPr>
            <a:picLocks noChangeAspect="1"/>
          </p:cNvPicPr>
          <p:nvPr/>
        </p:nvPicPr>
        <p:blipFill rotWithShape="1">
          <a:blip r:embed="rId4"/>
          <a:srcRect l="6875" t="17583" r="6875"/>
          <a:stretch/>
        </p:blipFill>
        <p:spPr>
          <a:xfrm>
            <a:off x="1740302" y="1690688"/>
            <a:ext cx="9613497" cy="5167312"/>
          </a:xfrm>
          <a:prstGeom prst="rect">
            <a:avLst/>
          </a:prstGeom>
        </p:spPr>
      </p:pic>
    </p:spTree>
    <p:extLst>
      <p:ext uri="{BB962C8B-B14F-4D97-AF65-F5344CB8AC3E}">
        <p14:creationId xmlns:p14="http://schemas.microsoft.com/office/powerpoint/2010/main" val="2477172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1540896"/>
            <a:ext cx="2755768" cy="848875"/>
          </a:xfrm>
          <a:prstGeom prst="rect">
            <a:avLst/>
          </a:prstGeom>
        </p:spPr>
      </p:pic>
      <p:sp>
        <p:nvSpPr>
          <p:cNvPr id="44" name="Rectangle 43"/>
          <p:cNvSpPr/>
          <p:nvPr/>
        </p:nvSpPr>
        <p:spPr>
          <a:xfrm>
            <a:off x="2574132" y="374842"/>
            <a:ext cx="527844" cy="514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2727325" y="898717"/>
            <a:ext cx="260351" cy="2770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4" name="Picture 53"/>
          <p:cNvPicPr>
            <a:picLocks noChangeAspect="1"/>
          </p:cNvPicPr>
          <p:nvPr/>
        </p:nvPicPr>
        <p:blipFill>
          <a:blip r:embed="rId5"/>
          <a:stretch>
            <a:fillRect/>
          </a:stretch>
        </p:blipFill>
        <p:spPr>
          <a:xfrm>
            <a:off x="2360911" y="273818"/>
            <a:ext cx="2741845" cy="2377883"/>
          </a:xfrm>
          <a:prstGeom prst="rect">
            <a:avLst/>
          </a:prstGeom>
        </p:spPr>
      </p:pic>
      <p:pic>
        <p:nvPicPr>
          <p:cNvPr id="56" name="Picture 5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595084"/>
            <a:ext cx="2755768" cy="848875"/>
          </a:xfrm>
          <a:prstGeom prst="rect">
            <a:avLst/>
          </a:prstGeom>
        </p:spPr>
      </p:pic>
      <p:pic>
        <p:nvPicPr>
          <p:cNvPr id="58" name="Picture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2725163"/>
            <a:ext cx="2755768" cy="848875"/>
          </a:xfrm>
          <a:prstGeom prst="rect">
            <a:avLst/>
          </a:prstGeom>
        </p:spPr>
      </p:pic>
      <p:sp>
        <p:nvSpPr>
          <p:cNvPr id="59" name="Round Same Side Corner Rectangle 58"/>
          <p:cNvSpPr/>
          <p:nvPr/>
        </p:nvSpPr>
        <p:spPr>
          <a:xfrm>
            <a:off x="2057400" y="2932965"/>
            <a:ext cx="3436144" cy="2697738"/>
          </a:xfrm>
          <a:prstGeom prst="round2SameRect">
            <a:avLst/>
          </a:prstGeom>
          <a:ln w="76200">
            <a:solidFill>
              <a:schemeClr val="accent2">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60" name="Rounded Rectangle 59"/>
          <p:cNvSpPr/>
          <p:nvPr/>
        </p:nvSpPr>
        <p:spPr>
          <a:xfrm>
            <a:off x="4477674" y="3325230"/>
            <a:ext cx="927100" cy="1943655"/>
          </a:xfrm>
          <a:prstGeom prst="round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p:cNvSpPr/>
          <p:nvPr/>
        </p:nvSpPr>
        <p:spPr>
          <a:xfrm>
            <a:off x="4477674" y="3325230"/>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20</a:t>
            </a:r>
            <a:endParaRPr lang="en-GB" sz="3600" dirty="0">
              <a:solidFill>
                <a:schemeClr val="bg1"/>
              </a:solidFill>
            </a:endParaRPr>
          </a:p>
        </p:txBody>
      </p:sp>
      <p:sp>
        <p:nvSpPr>
          <p:cNvPr id="64" name="Rectangle 63"/>
          <p:cNvSpPr/>
          <p:nvPr/>
        </p:nvSpPr>
        <p:spPr>
          <a:xfrm>
            <a:off x="4477674" y="3946975"/>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30</a:t>
            </a:r>
            <a:endParaRPr lang="en-GB" sz="3600" dirty="0">
              <a:solidFill>
                <a:schemeClr val="bg1"/>
              </a:solidFill>
            </a:endParaRPr>
          </a:p>
        </p:txBody>
      </p:sp>
      <p:pic>
        <p:nvPicPr>
          <p:cNvPr id="65" name="Picture 6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3909430"/>
            <a:ext cx="2755768" cy="848875"/>
          </a:xfrm>
          <a:prstGeom prst="rect">
            <a:avLst/>
          </a:prstGeom>
        </p:spPr>
      </p:pic>
      <p:sp>
        <p:nvSpPr>
          <p:cNvPr id="66" name="Rectangle 65"/>
          <p:cNvSpPr/>
          <p:nvPr/>
        </p:nvSpPr>
        <p:spPr>
          <a:xfrm>
            <a:off x="4477674" y="4546796"/>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40</a:t>
            </a:r>
            <a:endParaRPr lang="en-GB" sz="3600" dirty="0">
              <a:solidFill>
                <a:schemeClr val="bg1"/>
              </a:solidFill>
            </a:endParaRPr>
          </a:p>
        </p:txBody>
      </p:sp>
      <p:cxnSp>
        <p:nvCxnSpPr>
          <p:cNvPr id="3" name="Straight Connector 2"/>
          <p:cNvCxnSpPr/>
          <p:nvPr/>
        </p:nvCxnSpPr>
        <p:spPr>
          <a:xfrm flipV="1">
            <a:off x="4617375" y="3533078"/>
            <a:ext cx="619655" cy="37418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4650049" y="4114528"/>
            <a:ext cx="619655" cy="37418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2057401" y="3389115"/>
            <a:ext cx="2496474" cy="1815882"/>
          </a:xfrm>
          <a:prstGeom prst="rect">
            <a:avLst/>
          </a:prstGeom>
          <a:noFill/>
        </p:spPr>
        <p:txBody>
          <a:bodyPr wrap="square" rtlCol="0">
            <a:spAutoFit/>
          </a:bodyPr>
          <a:lstStyle/>
          <a:p>
            <a:r>
              <a:rPr lang="en-GB" sz="2800" dirty="0">
                <a:solidFill>
                  <a:schemeClr val="bg1"/>
                </a:solidFill>
                <a:latin typeface="Lucida Handwriting" panose="03010101010101010101" pitchFamily="66" charset="0"/>
              </a:rPr>
              <a:t>Amount of bread rolls available today:</a:t>
            </a:r>
          </a:p>
        </p:txBody>
      </p:sp>
    </p:spTree>
    <p:custDataLst>
      <p:tags r:id="rId1"/>
    </p:custDataLst>
    <p:extLst>
      <p:ext uri="{BB962C8B-B14F-4D97-AF65-F5344CB8AC3E}">
        <p14:creationId xmlns:p14="http://schemas.microsoft.com/office/powerpoint/2010/main" val="127243782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 name="Picture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1540896"/>
            <a:ext cx="2755768" cy="848875"/>
          </a:xfrm>
          <a:prstGeom prst="rect">
            <a:avLst/>
          </a:prstGeom>
        </p:spPr>
      </p:pic>
      <p:sp>
        <p:nvSpPr>
          <p:cNvPr id="44" name="Rectangle 43"/>
          <p:cNvSpPr/>
          <p:nvPr/>
        </p:nvSpPr>
        <p:spPr>
          <a:xfrm>
            <a:off x="2574132" y="374842"/>
            <a:ext cx="527844" cy="514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2727325" y="898717"/>
            <a:ext cx="260351" cy="2770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4" name="Picture 53"/>
          <p:cNvPicPr>
            <a:picLocks noChangeAspect="1"/>
          </p:cNvPicPr>
          <p:nvPr/>
        </p:nvPicPr>
        <p:blipFill>
          <a:blip r:embed="rId5"/>
          <a:stretch>
            <a:fillRect/>
          </a:stretch>
        </p:blipFill>
        <p:spPr>
          <a:xfrm>
            <a:off x="2360911" y="273818"/>
            <a:ext cx="2741845" cy="2377883"/>
          </a:xfrm>
          <a:prstGeom prst="rect">
            <a:avLst/>
          </a:prstGeom>
        </p:spPr>
      </p:pic>
      <p:pic>
        <p:nvPicPr>
          <p:cNvPr id="56" name="Picture 5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595084"/>
            <a:ext cx="2755768" cy="848875"/>
          </a:xfrm>
          <a:prstGeom prst="rect">
            <a:avLst/>
          </a:prstGeom>
        </p:spPr>
      </p:pic>
      <p:pic>
        <p:nvPicPr>
          <p:cNvPr id="58" name="Picture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2725163"/>
            <a:ext cx="2755768" cy="848875"/>
          </a:xfrm>
          <a:prstGeom prst="rect">
            <a:avLst/>
          </a:prstGeom>
        </p:spPr>
      </p:pic>
      <p:sp>
        <p:nvSpPr>
          <p:cNvPr id="59" name="Round Same Side Corner Rectangle 58"/>
          <p:cNvSpPr/>
          <p:nvPr/>
        </p:nvSpPr>
        <p:spPr>
          <a:xfrm>
            <a:off x="2057400" y="2932965"/>
            <a:ext cx="3436144" cy="2697738"/>
          </a:xfrm>
          <a:prstGeom prst="round2SameRect">
            <a:avLst/>
          </a:prstGeom>
          <a:ln w="76200">
            <a:solidFill>
              <a:schemeClr val="accent2">
                <a:lumMod val="50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60" name="Rounded Rectangle 59"/>
          <p:cNvSpPr/>
          <p:nvPr/>
        </p:nvSpPr>
        <p:spPr>
          <a:xfrm>
            <a:off x="4506249" y="3325230"/>
            <a:ext cx="927100" cy="1943655"/>
          </a:xfrm>
          <a:prstGeom prst="roundRect">
            <a:avLst/>
          </a:prstGeom>
          <a:no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p:cNvSpPr/>
          <p:nvPr/>
        </p:nvSpPr>
        <p:spPr>
          <a:xfrm>
            <a:off x="4506249" y="4580707"/>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30</a:t>
            </a:r>
            <a:endParaRPr lang="en-GB" sz="3600" dirty="0">
              <a:solidFill>
                <a:schemeClr val="bg1"/>
              </a:solidFill>
            </a:endParaRPr>
          </a:p>
        </p:txBody>
      </p:sp>
      <p:sp>
        <p:nvSpPr>
          <p:cNvPr id="64" name="Rectangle 63"/>
          <p:cNvSpPr/>
          <p:nvPr/>
        </p:nvSpPr>
        <p:spPr>
          <a:xfrm>
            <a:off x="4506249" y="3985075"/>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40</a:t>
            </a:r>
            <a:endParaRPr lang="en-GB" sz="3600" dirty="0">
              <a:solidFill>
                <a:schemeClr val="bg1"/>
              </a:solidFill>
            </a:endParaRPr>
          </a:p>
        </p:txBody>
      </p:sp>
      <p:pic>
        <p:nvPicPr>
          <p:cNvPr id="65" name="Picture 6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3909430"/>
            <a:ext cx="2755768" cy="848875"/>
          </a:xfrm>
          <a:prstGeom prst="rect">
            <a:avLst/>
          </a:prstGeom>
        </p:spPr>
      </p:pic>
      <p:sp>
        <p:nvSpPr>
          <p:cNvPr id="66" name="Rectangle 65"/>
          <p:cNvSpPr/>
          <p:nvPr/>
        </p:nvSpPr>
        <p:spPr>
          <a:xfrm>
            <a:off x="4506249" y="3360785"/>
            <a:ext cx="927100" cy="769441"/>
          </a:xfrm>
          <a:prstGeom prst="rect">
            <a:avLst/>
          </a:prstGeom>
        </p:spPr>
        <p:txBody>
          <a:bodyPr wrap="square">
            <a:spAutoFit/>
          </a:bodyPr>
          <a:lstStyle/>
          <a:p>
            <a:pPr algn="ctr"/>
            <a:r>
              <a:rPr lang="en-GB" sz="4400" dirty="0">
                <a:solidFill>
                  <a:schemeClr val="bg1"/>
                </a:solidFill>
                <a:latin typeface="Comic Sans MS" panose="030F0702030302020204" pitchFamily="66" charset="0"/>
              </a:rPr>
              <a:t>50</a:t>
            </a:r>
            <a:endParaRPr lang="en-GB" sz="3600" dirty="0">
              <a:solidFill>
                <a:schemeClr val="bg1"/>
              </a:solidFill>
            </a:endParaRPr>
          </a:p>
        </p:txBody>
      </p:sp>
      <p:cxnSp>
        <p:nvCxnSpPr>
          <p:cNvPr id="3" name="Straight Connector 2"/>
          <p:cNvCxnSpPr/>
          <p:nvPr/>
        </p:nvCxnSpPr>
        <p:spPr>
          <a:xfrm flipV="1">
            <a:off x="4659973" y="3488950"/>
            <a:ext cx="619655" cy="37418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V="1">
            <a:off x="4659973" y="4152628"/>
            <a:ext cx="619655" cy="374180"/>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pic>
        <p:nvPicPr>
          <p:cNvPr id="17" name="Picture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45250" y="5093697"/>
            <a:ext cx="2755768" cy="848875"/>
          </a:xfrm>
          <a:prstGeom prst="rect">
            <a:avLst/>
          </a:prstGeom>
        </p:spPr>
      </p:pic>
      <p:sp>
        <p:nvSpPr>
          <p:cNvPr id="20" name="TextBox 19"/>
          <p:cNvSpPr txBox="1"/>
          <p:nvPr/>
        </p:nvSpPr>
        <p:spPr>
          <a:xfrm>
            <a:off x="2057401" y="3389115"/>
            <a:ext cx="2496474" cy="1815882"/>
          </a:xfrm>
          <a:prstGeom prst="rect">
            <a:avLst/>
          </a:prstGeom>
          <a:noFill/>
        </p:spPr>
        <p:txBody>
          <a:bodyPr wrap="square" rtlCol="0">
            <a:spAutoFit/>
          </a:bodyPr>
          <a:lstStyle/>
          <a:p>
            <a:r>
              <a:rPr lang="en-GB" sz="2800" dirty="0">
                <a:solidFill>
                  <a:schemeClr val="bg1"/>
                </a:solidFill>
                <a:latin typeface="Lucida Handwriting" panose="03010101010101010101" pitchFamily="66" charset="0"/>
              </a:rPr>
              <a:t>Amount of bread rolls available today:</a:t>
            </a:r>
          </a:p>
        </p:txBody>
      </p:sp>
    </p:spTree>
    <p:custDataLst>
      <p:tags r:id="rId1"/>
    </p:custDataLst>
    <p:extLst>
      <p:ext uri="{BB962C8B-B14F-4D97-AF65-F5344CB8AC3E}">
        <p14:creationId xmlns:p14="http://schemas.microsoft.com/office/powerpoint/2010/main" val="41431668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xit" presetSubtype="0" fill="hold" nodeType="withEffect">
                                  <p:stCondLst>
                                    <p:cond delay="0"/>
                                  </p:stCondLst>
                                  <p:childTnLst>
                                    <p:set>
                                      <p:cBhvr>
                                        <p:cTn id="8" dur="1" fill="hold">
                                          <p:stCondLst>
                                            <p:cond delay="0"/>
                                          </p:stCondLst>
                                        </p:cTn>
                                        <p:tgtEl>
                                          <p:spTgt spid="17"/>
                                        </p:tgtEl>
                                        <p:attrNameLst>
                                          <p:attrName>style.visibility</p:attrName>
                                        </p:attrNameLst>
                                      </p:cBhvr>
                                      <p:to>
                                        <p:strVal val="hidden"/>
                                      </p:to>
                                    </p:set>
                                  </p:childTnLst>
                                </p:cTn>
                              </p:par>
                              <p:par>
                                <p:cTn id="9" presetID="1" presetClass="entr" presetSubtype="0" fill="hold" grpId="0" nodeType="withEffect">
                                  <p:stCondLst>
                                    <p:cond delay="0"/>
                                  </p:stCondLst>
                                  <p:childTnLst>
                                    <p:set>
                                      <p:cBhvr>
                                        <p:cTn id="10" dur="1" fill="hold">
                                          <p:stCondLst>
                                            <p:cond delay="0"/>
                                          </p:stCondLst>
                                        </p:cTn>
                                        <p:tgtEl>
                                          <p:spTgt spid="6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2"/>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6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ound Same Side Corner Rectangle 31"/>
          <p:cNvSpPr/>
          <p:nvPr/>
        </p:nvSpPr>
        <p:spPr>
          <a:xfrm rot="10800000">
            <a:off x="7986841" y="3676489"/>
            <a:ext cx="1687795" cy="1668823"/>
          </a:xfrm>
          <a:prstGeom prst="round2SameRect">
            <a:avLst>
              <a:gd name="adj1" fmla="val 10534"/>
              <a:gd name="adj2" fmla="val 0"/>
            </a:avLst>
          </a:prstGeom>
          <a:ln w="76200">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pic>
        <p:nvPicPr>
          <p:cNvPr id="43" name="Picture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58817" y="4481084"/>
            <a:ext cx="2755768" cy="848875"/>
          </a:xfrm>
          <a:prstGeom prst="rect">
            <a:avLst/>
          </a:prstGeom>
        </p:spPr>
      </p:pic>
      <p:sp>
        <p:nvSpPr>
          <p:cNvPr id="44" name="Rectangle 43"/>
          <p:cNvSpPr/>
          <p:nvPr/>
        </p:nvSpPr>
        <p:spPr>
          <a:xfrm>
            <a:off x="2574132" y="374842"/>
            <a:ext cx="527844" cy="51435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2727325" y="898717"/>
            <a:ext cx="260351" cy="27705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56" name="Picture 5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58818" y="3676490"/>
            <a:ext cx="2755768" cy="848875"/>
          </a:xfrm>
          <a:prstGeom prst="rect">
            <a:avLst/>
          </a:prstGeom>
        </p:spPr>
      </p:pic>
      <p:pic>
        <p:nvPicPr>
          <p:cNvPr id="58" name="Picture 5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35972" y="1162725"/>
            <a:ext cx="2755768" cy="848875"/>
          </a:xfrm>
          <a:prstGeom prst="rect">
            <a:avLst/>
          </a:prstGeom>
        </p:spPr>
      </p:pic>
      <p:pic>
        <p:nvPicPr>
          <p:cNvPr id="65" name="Picture 6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35972" y="506973"/>
            <a:ext cx="2755768" cy="848875"/>
          </a:xfrm>
          <a:prstGeom prst="rect">
            <a:avLst/>
          </a:prstGeom>
        </p:spPr>
      </p:pic>
      <p:pic>
        <p:nvPicPr>
          <p:cNvPr id="20" name="Picture 1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53051" y="1818477"/>
            <a:ext cx="2755768" cy="848875"/>
          </a:xfrm>
          <a:prstGeom prst="rect">
            <a:avLst/>
          </a:prstGeom>
        </p:spPr>
      </p:pic>
      <p:pic>
        <p:nvPicPr>
          <p:cNvPr id="22" name="Picture 2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447115" y="3601601"/>
            <a:ext cx="1072589" cy="788669"/>
          </a:xfrm>
          <a:prstGeom prst="rect">
            <a:avLst/>
          </a:prstGeom>
        </p:spPr>
      </p:pic>
      <p:pic>
        <p:nvPicPr>
          <p:cNvPr id="24" name="Picture 2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059945" y="2692244"/>
            <a:ext cx="1754641" cy="831365"/>
          </a:xfrm>
          <a:prstGeom prst="rect">
            <a:avLst/>
          </a:prstGeom>
        </p:spPr>
      </p:pic>
      <p:sp>
        <p:nvSpPr>
          <p:cNvPr id="25" name="Round Same Side Corner Rectangle 24"/>
          <p:cNvSpPr/>
          <p:nvPr/>
        </p:nvSpPr>
        <p:spPr>
          <a:xfrm>
            <a:off x="7986843" y="2692243"/>
            <a:ext cx="1687795" cy="2414501"/>
          </a:xfrm>
          <a:prstGeom prst="round2SameRect">
            <a:avLst>
              <a:gd name="adj1" fmla="val 10534"/>
              <a:gd name="adj2" fmla="val 0"/>
            </a:avLst>
          </a:prstGeom>
          <a:ln w="76200">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26" name="Rectangle 25"/>
          <p:cNvSpPr/>
          <p:nvPr/>
        </p:nvSpPr>
        <p:spPr>
          <a:xfrm>
            <a:off x="8132240" y="2705107"/>
            <a:ext cx="1397000" cy="1015663"/>
          </a:xfrm>
          <a:prstGeom prst="rect">
            <a:avLst/>
          </a:prstGeom>
        </p:spPr>
        <p:txBody>
          <a:bodyPr wrap="square">
            <a:spAutoFit/>
          </a:bodyPr>
          <a:lstStyle/>
          <a:p>
            <a:pPr algn="ctr"/>
            <a:r>
              <a:rPr lang="en-GB" sz="6000" dirty="0">
                <a:solidFill>
                  <a:schemeClr val="bg1"/>
                </a:solidFill>
                <a:latin typeface="Comic Sans MS" panose="030F0702030302020204" pitchFamily="66" charset="0"/>
              </a:rPr>
              <a:t>66</a:t>
            </a:r>
            <a:endParaRPr lang="en-GB" sz="3600" dirty="0">
              <a:solidFill>
                <a:schemeClr val="bg1"/>
              </a:solidFill>
            </a:endParaRPr>
          </a:p>
        </p:txBody>
      </p:sp>
      <p:sp>
        <p:nvSpPr>
          <p:cNvPr id="30" name="Rectangle 29"/>
          <p:cNvSpPr/>
          <p:nvPr/>
        </p:nvSpPr>
        <p:spPr>
          <a:xfrm>
            <a:off x="8132240" y="3509702"/>
            <a:ext cx="1397000" cy="1015663"/>
          </a:xfrm>
          <a:prstGeom prst="rect">
            <a:avLst/>
          </a:prstGeom>
        </p:spPr>
        <p:txBody>
          <a:bodyPr wrap="square">
            <a:spAutoFit/>
          </a:bodyPr>
          <a:lstStyle/>
          <a:p>
            <a:pPr algn="ctr"/>
            <a:r>
              <a:rPr lang="en-GB" sz="6000" dirty="0">
                <a:solidFill>
                  <a:schemeClr val="bg1"/>
                </a:solidFill>
                <a:latin typeface="Comic Sans MS" panose="030F0702030302020204" pitchFamily="66" charset="0"/>
              </a:rPr>
              <a:t>76</a:t>
            </a:r>
            <a:endParaRPr lang="en-GB" sz="3600" dirty="0">
              <a:solidFill>
                <a:schemeClr val="bg1"/>
              </a:solidFill>
            </a:endParaRPr>
          </a:p>
        </p:txBody>
      </p:sp>
      <p:sp>
        <p:nvSpPr>
          <p:cNvPr id="31" name="Rectangle 30"/>
          <p:cNvSpPr/>
          <p:nvPr/>
        </p:nvSpPr>
        <p:spPr>
          <a:xfrm>
            <a:off x="8132240" y="4314296"/>
            <a:ext cx="1397000" cy="1015663"/>
          </a:xfrm>
          <a:prstGeom prst="rect">
            <a:avLst/>
          </a:prstGeom>
        </p:spPr>
        <p:txBody>
          <a:bodyPr wrap="square">
            <a:spAutoFit/>
          </a:bodyPr>
          <a:lstStyle/>
          <a:p>
            <a:pPr algn="ctr"/>
            <a:r>
              <a:rPr lang="en-GB" sz="6000" dirty="0">
                <a:solidFill>
                  <a:schemeClr val="bg1"/>
                </a:solidFill>
                <a:latin typeface="Comic Sans MS" panose="030F0702030302020204" pitchFamily="66" charset="0"/>
              </a:rPr>
              <a:t>86</a:t>
            </a:r>
            <a:endParaRPr lang="en-GB" sz="3600" dirty="0">
              <a:solidFill>
                <a:schemeClr val="bg1"/>
              </a:solidFill>
            </a:endParaRPr>
          </a:p>
        </p:txBody>
      </p:sp>
      <p:pic>
        <p:nvPicPr>
          <p:cNvPr id="33" name="Picture 3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89708" y="1162725"/>
            <a:ext cx="2755768" cy="848875"/>
          </a:xfrm>
          <a:prstGeom prst="rect">
            <a:avLst/>
          </a:prstGeom>
        </p:spPr>
      </p:pic>
      <p:pic>
        <p:nvPicPr>
          <p:cNvPr id="34" name="Picture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89708" y="506973"/>
            <a:ext cx="2755768" cy="848875"/>
          </a:xfrm>
          <a:prstGeom prst="rect">
            <a:avLst/>
          </a:prstGeom>
        </p:spPr>
      </p:pic>
      <p:pic>
        <p:nvPicPr>
          <p:cNvPr id="35" name="Picture 3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06787" y="1818477"/>
            <a:ext cx="2755768" cy="848875"/>
          </a:xfrm>
          <a:prstGeom prst="rect">
            <a:avLst/>
          </a:prstGeom>
        </p:spPr>
      </p:pic>
      <p:sp>
        <p:nvSpPr>
          <p:cNvPr id="37" name="Rounded Rectangle 36"/>
          <p:cNvSpPr/>
          <p:nvPr/>
        </p:nvSpPr>
        <p:spPr>
          <a:xfrm>
            <a:off x="4935973" y="3588379"/>
            <a:ext cx="4593267" cy="831365"/>
          </a:xfrm>
          <a:prstGeom prst="roundRect">
            <a:avLst/>
          </a:prstGeom>
          <a:noFill/>
          <a:ln w="38100">
            <a:solidFill>
              <a:schemeClr val="accent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8132239" y="3512190"/>
            <a:ext cx="1397000" cy="1015663"/>
          </a:xfrm>
          <a:prstGeom prst="rect">
            <a:avLst/>
          </a:prstGeom>
        </p:spPr>
        <p:txBody>
          <a:bodyPr wrap="square">
            <a:spAutoFit/>
          </a:bodyPr>
          <a:lstStyle/>
          <a:p>
            <a:pPr algn="ctr"/>
            <a:r>
              <a:rPr lang="en-GB" sz="6000" dirty="0">
                <a:solidFill>
                  <a:schemeClr val="accent6"/>
                </a:solidFill>
                <a:latin typeface="Comic Sans MS" panose="030F0702030302020204" pitchFamily="66" charset="0"/>
              </a:rPr>
              <a:t>7</a:t>
            </a:r>
            <a:r>
              <a:rPr lang="en-GB" sz="6000" dirty="0">
                <a:solidFill>
                  <a:schemeClr val="bg1"/>
                </a:solidFill>
                <a:latin typeface="Comic Sans MS" panose="030F0702030302020204" pitchFamily="66" charset="0"/>
              </a:rPr>
              <a:t>6</a:t>
            </a:r>
            <a:endParaRPr lang="en-GB" sz="3600" dirty="0">
              <a:solidFill>
                <a:schemeClr val="bg1"/>
              </a:solidFill>
            </a:endParaRPr>
          </a:p>
        </p:txBody>
      </p:sp>
      <p:sp>
        <p:nvSpPr>
          <p:cNvPr id="41" name="Rounded Rectangle 40"/>
          <p:cNvSpPr/>
          <p:nvPr/>
        </p:nvSpPr>
        <p:spPr>
          <a:xfrm>
            <a:off x="4940352" y="4419743"/>
            <a:ext cx="4593267" cy="801362"/>
          </a:xfrm>
          <a:prstGeom prst="roundRect">
            <a:avLst/>
          </a:prstGeom>
          <a:noFill/>
          <a:ln w="38100">
            <a:solidFill>
              <a:schemeClr val="accent6"/>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8127861" y="4310342"/>
            <a:ext cx="1397000" cy="1015663"/>
          </a:xfrm>
          <a:prstGeom prst="rect">
            <a:avLst/>
          </a:prstGeom>
        </p:spPr>
        <p:txBody>
          <a:bodyPr wrap="square">
            <a:spAutoFit/>
          </a:bodyPr>
          <a:lstStyle/>
          <a:p>
            <a:pPr algn="ctr"/>
            <a:r>
              <a:rPr lang="en-GB" sz="6000" dirty="0">
                <a:solidFill>
                  <a:schemeClr val="accent6"/>
                </a:solidFill>
                <a:latin typeface="Comic Sans MS" panose="030F0702030302020204" pitchFamily="66" charset="0"/>
              </a:rPr>
              <a:t>8</a:t>
            </a:r>
            <a:r>
              <a:rPr lang="en-GB" sz="6000" dirty="0">
                <a:solidFill>
                  <a:schemeClr val="bg1"/>
                </a:solidFill>
                <a:latin typeface="Comic Sans MS" panose="030F0702030302020204" pitchFamily="66" charset="0"/>
              </a:rPr>
              <a:t>6</a:t>
            </a:r>
            <a:endParaRPr lang="en-GB" sz="3600" dirty="0">
              <a:solidFill>
                <a:schemeClr val="bg1"/>
              </a:solidFill>
            </a:endParaRPr>
          </a:p>
        </p:txBody>
      </p:sp>
    </p:spTree>
    <p:custDataLst>
      <p:tags r:id="rId1"/>
    </p:custDataLst>
    <p:extLst>
      <p:ext uri="{BB962C8B-B14F-4D97-AF65-F5344CB8AC3E}">
        <p14:creationId xmlns:p14="http://schemas.microsoft.com/office/powerpoint/2010/main" val="12563923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entr" presetSubtype="0" fill="hold" nodeType="clickEffect">
                                  <p:stCondLst>
                                    <p:cond delay="0"/>
                                  </p:stCondLst>
                                  <p:childTnLst>
                                    <p:set>
                                      <p:cBhvr>
                                        <p:cTn id="10" dur="1" fill="hold">
                                          <p:stCondLst>
                                            <p:cond delay="0"/>
                                          </p:stCondLst>
                                        </p:cTn>
                                        <p:tgtEl>
                                          <p:spTgt spid="56"/>
                                        </p:tgtEl>
                                        <p:attrNameLst>
                                          <p:attrName>style.visibility</p:attrName>
                                        </p:attrNameLst>
                                      </p:cBhvr>
                                      <p:to>
                                        <p:strVal val="visible"/>
                                      </p:to>
                                    </p:set>
                                    <p:animEffect transition="in" filter="fade">
                                      <p:cBhvr>
                                        <p:cTn id="11" dur="1000"/>
                                        <p:tgtEl>
                                          <p:spTgt spid="56"/>
                                        </p:tgtEl>
                                      </p:cBhvr>
                                    </p:animEffect>
                                    <p:anim calcmode="lin" valueType="num">
                                      <p:cBhvr>
                                        <p:cTn id="12" dur="1000" fill="hold"/>
                                        <p:tgtEl>
                                          <p:spTgt spid="56"/>
                                        </p:tgtEl>
                                        <p:attrNameLst>
                                          <p:attrName>ppt_x</p:attrName>
                                        </p:attrNameLst>
                                      </p:cBhvr>
                                      <p:tavLst>
                                        <p:tav tm="0">
                                          <p:val>
                                            <p:strVal val="#ppt_x"/>
                                          </p:val>
                                        </p:tav>
                                        <p:tav tm="100000">
                                          <p:val>
                                            <p:strVal val="#ppt_x"/>
                                          </p:val>
                                        </p:tav>
                                      </p:tavLst>
                                    </p:anim>
                                    <p:anim calcmode="lin" valueType="num">
                                      <p:cBhvr>
                                        <p:cTn id="13" dur="1000" fill="hold"/>
                                        <p:tgtEl>
                                          <p:spTgt spid="56"/>
                                        </p:tgtEl>
                                        <p:attrNameLst>
                                          <p:attrName>ppt_y</p:attrName>
                                        </p:attrNameLst>
                                      </p:cBhvr>
                                      <p:tavLst>
                                        <p:tav tm="0">
                                          <p:val>
                                            <p:strVal val="#ppt_y+.1"/>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30"/>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42" presetClass="entr" presetSubtype="0" fill="hold" nodeType="clickEffect">
                                  <p:stCondLst>
                                    <p:cond delay="0"/>
                                  </p:stCondLst>
                                  <p:childTnLst>
                                    <p:set>
                                      <p:cBhvr>
                                        <p:cTn id="21" dur="1" fill="hold">
                                          <p:stCondLst>
                                            <p:cond delay="0"/>
                                          </p:stCondLst>
                                        </p:cTn>
                                        <p:tgtEl>
                                          <p:spTgt spid="43"/>
                                        </p:tgtEl>
                                        <p:attrNameLst>
                                          <p:attrName>style.visibility</p:attrName>
                                        </p:attrNameLst>
                                      </p:cBhvr>
                                      <p:to>
                                        <p:strVal val="visible"/>
                                      </p:to>
                                    </p:set>
                                    <p:animEffect transition="in" filter="fade">
                                      <p:cBhvr>
                                        <p:cTn id="22" dur="1000"/>
                                        <p:tgtEl>
                                          <p:spTgt spid="43"/>
                                        </p:tgtEl>
                                      </p:cBhvr>
                                    </p:animEffect>
                                    <p:anim calcmode="lin" valueType="num">
                                      <p:cBhvr>
                                        <p:cTn id="23" dur="1000" fill="hold"/>
                                        <p:tgtEl>
                                          <p:spTgt spid="43"/>
                                        </p:tgtEl>
                                        <p:attrNameLst>
                                          <p:attrName>ppt_x</p:attrName>
                                        </p:attrNameLst>
                                      </p:cBhvr>
                                      <p:tavLst>
                                        <p:tav tm="0">
                                          <p:val>
                                            <p:strVal val="#ppt_x"/>
                                          </p:val>
                                        </p:tav>
                                        <p:tav tm="100000">
                                          <p:val>
                                            <p:strVal val="#ppt_x"/>
                                          </p:val>
                                        </p:tav>
                                      </p:tavLst>
                                    </p:anim>
                                    <p:anim calcmode="lin" valueType="num">
                                      <p:cBhvr>
                                        <p:cTn id="24" dur="1000" fill="hold"/>
                                        <p:tgtEl>
                                          <p:spTgt spid="43"/>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2"/>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1"/>
                                        </p:tgtEl>
                                        <p:attrNameLst>
                                          <p:attrName>style.visibility</p:attrName>
                                        </p:attrNameLst>
                                      </p:cBhvr>
                                      <p:to>
                                        <p:strVal val="visible"/>
                                      </p:to>
                                    </p:set>
                                  </p:childTnLst>
                                </p:cTn>
                              </p:par>
                              <p:par>
                                <p:cTn id="41" presetID="1" presetClass="exit" presetSubtype="0" fill="hold" grpId="1" nodeType="withEffect">
                                  <p:stCondLst>
                                    <p:cond delay="0"/>
                                  </p:stCondLst>
                                  <p:childTnLst>
                                    <p:set>
                                      <p:cBhvr>
                                        <p:cTn id="42" dur="1" fill="hold">
                                          <p:stCondLst>
                                            <p:cond delay="0"/>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30" grpId="0"/>
      <p:bldP spid="31" grpId="0"/>
      <p:bldP spid="31" grpId="1"/>
      <p:bldP spid="37" grpId="0" animBg="1"/>
      <p:bldP spid="38" grpId="0"/>
      <p:bldP spid="41" grpId="0" animBg="1"/>
      <p:bldP spid="4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Table 16"/>
          <p:cNvGraphicFramePr>
            <a:graphicFrameLocks noGrp="1"/>
          </p:cNvGraphicFramePr>
          <p:nvPr/>
        </p:nvGraphicFramePr>
        <p:xfrm>
          <a:off x="3315296" y="625419"/>
          <a:ext cx="5186380" cy="5180580"/>
        </p:xfrm>
        <a:graphic>
          <a:graphicData uri="http://schemas.openxmlformats.org/drawingml/2006/table">
            <a:tbl>
              <a:tblPr firstRow="1" bandRow="1">
                <a:tableStyleId>{5940675A-B579-460E-94D1-54222C63F5DA}</a:tableStyleId>
              </a:tblPr>
              <a:tblGrid>
                <a:gridCol w="518638">
                  <a:extLst>
                    <a:ext uri="{9D8B030D-6E8A-4147-A177-3AD203B41FA5}">
                      <a16:colId xmlns:a16="http://schemas.microsoft.com/office/drawing/2014/main" val="832563967"/>
                    </a:ext>
                  </a:extLst>
                </a:gridCol>
                <a:gridCol w="518638">
                  <a:extLst>
                    <a:ext uri="{9D8B030D-6E8A-4147-A177-3AD203B41FA5}">
                      <a16:colId xmlns:a16="http://schemas.microsoft.com/office/drawing/2014/main" val="38864586"/>
                    </a:ext>
                  </a:extLst>
                </a:gridCol>
                <a:gridCol w="518638">
                  <a:extLst>
                    <a:ext uri="{9D8B030D-6E8A-4147-A177-3AD203B41FA5}">
                      <a16:colId xmlns:a16="http://schemas.microsoft.com/office/drawing/2014/main" val="2061822284"/>
                    </a:ext>
                  </a:extLst>
                </a:gridCol>
                <a:gridCol w="518638">
                  <a:extLst>
                    <a:ext uri="{9D8B030D-6E8A-4147-A177-3AD203B41FA5}">
                      <a16:colId xmlns:a16="http://schemas.microsoft.com/office/drawing/2014/main" val="983997709"/>
                    </a:ext>
                  </a:extLst>
                </a:gridCol>
                <a:gridCol w="518638">
                  <a:extLst>
                    <a:ext uri="{9D8B030D-6E8A-4147-A177-3AD203B41FA5}">
                      <a16:colId xmlns:a16="http://schemas.microsoft.com/office/drawing/2014/main" val="1117229775"/>
                    </a:ext>
                  </a:extLst>
                </a:gridCol>
                <a:gridCol w="518638">
                  <a:extLst>
                    <a:ext uri="{9D8B030D-6E8A-4147-A177-3AD203B41FA5}">
                      <a16:colId xmlns:a16="http://schemas.microsoft.com/office/drawing/2014/main" val="2531087867"/>
                    </a:ext>
                  </a:extLst>
                </a:gridCol>
                <a:gridCol w="518638">
                  <a:extLst>
                    <a:ext uri="{9D8B030D-6E8A-4147-A177-3AD203B41FA5}">
                      <a16:colId xmlns:a16="http://schemas.microsoft.com/office/drawing/2014/main" val="244559046"/>
                    </a:ext>
                  </a:extLst>
                </a:gridCol>
                <a:gridCol w="518638">
                  <a:extLst>
                    <a:ext uri="{9D8B030D-6E8A-4147-A177-3AD203B41FA5}">
                      <a16:colId xmlns:a16="http://schemas.microsoft.com/office/drawing/2014/main" val="1519363584"/>
                    </a:ext>
                  </a:extLst>
                </a:gridCol>
                <a:gridCol w="518638">
                  <a:extLst>
                    <a:ext uri="{9D8B030D-6E8A-4147-A177-3AD203B41FA5}">
                      <a16:colId xmlns:a16="http://schemas.microsoft.com/office/drawing/2014/main" val="605242702"/>
                    </a:ext>
                  </a:extLst>
                </a:gridCol>
                <a:gridCol w="518638">
                  <a:extLst>
                    <a:ext uri="{9D8B030D-6E8A-4147-A177-3AD203B41FA5}">
                      <a16:colId xmlns:a16="http://schemas.microsoft.com/office/drawing/2014/main" val="3745839215"/>
                    </a:ext>
                  </a:extLst>
                </a:gridCol>
              </a:tblGrid>
              <a:tr h="518058">
                <a:tc>
                  <a:txBody>
                    <a:bodyPr/>
                    <a:lstStyle/>
                    <a:p>
                      <a:pPr algn="ctr"/>
                      <a:r>
                        <a:rPr lang="en-GB" sz="2000" dirty="0">
                          <a:latin typeface="Comic Sans MS" panose="030F0702030302020204" pitchFamily="66" charset="0"/>
                        </a:rPr>
                        <a:t>1</a:t>
                      </a:r>
                    </a:p>
                  </a:txBody>
                  <a:tcPr marL="0" marR="0" marT="0" marB="0" anchor="ctr"/>
                </a:tc>
                <a:tc>
                  <a:txBody>
                    <a:bodyPr/>
                    <a:lstStyle/>
                    <a:p>
                      <a:pPr algn="ctr"/>
                      <a:r>
                        <a:rPr lang="en-GB" sz="2000" dirty="0">
                          <a:latin typeface="Comic Sans MS" panose="030F0702030302020204" pitchFamily="66" charset="0"/>
                        </a:rPr>
                        <a:t>2</a:t>
                      </a:r>
                    </a:p>
                  </a:txBody>
                  <a:tcPr marL="0" marR="0" marT="0" marB="0" anchor="ctr"/>
                </a:tc>
                <a:tc>
                  <a:txBody>
                    <a:bodyPr/>
                    <a:lstStyle/>
                    <a:p>
                      <a:pPr algn="ctr"/>
                      <a:r>
                        <a:rPr lang="en-GB" sz="2000" dirty="0">
                          <a:latin typeface="Comic Sans MS" panose="030F0702030302020204" pitchFamily="66" charset="0"/>
                        </a:rPr>
                        <a:t>3</a:t>
                      </a:r>
                    </a:p>
                  </a:txBody>
                  <a:tcPr marL="0" marR="0" marT="0" marB="0" anchor="ctr"/>
                </a:tc>
                <a:tc>
                  <a:txBody>
                    <a:bodyPr/>
                    <a:lstStyle/>
                    <a:p>
                      <a:pPr algn="ctr"/>
                      <a:r>
                        <a:rPr lang="en-GB" sz="2000" dirty="0">
                          <a:latin typeface="Comic Sans MS" panose="030F0702030302020204" pitchFamily="66" charset="0"/>
                        </a:rPr>
                        <a:t>4</a:t>
                      </a:r>
                    </a:p>
                  </a:txBody>
                  <a:tcPr marL="0" marR="0" marT="0" marB="0" anchor="ctr"/>
                </a:tc>
                <a:tc>
                  <a:txBody>
                    <a:bodyPr/>
                    <a:lstStyle/>
                    <a:p>
                      <a:pPr algn="ctr"/>
                      <a:r>
                        <a:rPr lang="en-GB" sz="2000" dirty="0">
                          <a:latin typeface="Comic Sans MS" panose="030F0702030302020204" pitchFamily="66" charset="0"/>
                        </a:rPr>
                        <a:t>5</a:t>
                      </a:r>
                    </a:p>
                  </a:txBody>
                  <a:tcPr marL="0" marR="0" marT="0" marB="0" anchor="ctr"/>
                </a:tc>
                <a:tc>
                  <a:txBody>
                    <a:bodyPr/>
                    <a:lstStyle/>
                    <a:p>
                      <a:pPr algn="ctr"/>
                      <a:r>
                        <a:rPr lang="en-GB" sz="2000" dirty="0">
                          <a:latin typeface="Comic Sans MS" panose="030F0702030302020204" pitchFamily="66" charset="0"/>
                        </a:rPr>
                        <a:t>6</a:t>
                      </a:r>
                    </a:p>
                  </a:txBody>
                  <a:tcPr marL="0" marR="0" marT="0" marB="0" anchor="ctr"/>
                </a:tc>
                <a:tc>
                  <a:txBody>
                    <a:bodyPr/>
                    <a:lstStyle/>
                    <a:p>
                      <a:pPr algn="ctr"/>
                      <a:r>
                        <a:rPr lang="en-GB" sz="2000" dirty="0">
                          <a:latin typeface="Comic Sans MS" panose="030F0702030302020204" pitchFamily="66" charset="0"/>
                        </a:rPr>
                        <a:t>7</a:t>
                      </a:r>
                    </a:p>
                  </a:txBody>
                  <a:tcPr marL="0" marR="0" marT="0" marB="0" anchor="ctr"/>
                </a:tc>
                <a:tc>
                  <a:txBody>
                    <a:bodyPr/>
                    <a:lstStyle/>
                    <a:p>
                      <a:pPr algn="ctr"/>
                      <a:r>
                        <a:rPr lang="en-GB" sz="2000" dirty="0">
                          <a:latin typeface="Comic Sans MS" panose="030F0702030302020204" pitchFamily="66" charset="0"/>
                        </a:rPr>
                        <a:t>8</a:t>
                      </a:r>
                    </a:p>
                  </a:txBody>
                  <a:tcPr marL="0" marR="0" marT="0" marB="0" anchor="ctr"/>
                </a:tc>
                <a:tc>
                  <a:txBody>
                    <a:bodyPr/>
                    <a:lstStyle/>
                    <a:p>
                      <a:pPr algn="ctr"/>
                      <a:r>
                        <a:rPr lang="en-GB" sz="2000" dirty="0">
                          <a:latin typeface="Comic Sans MS" panose="030F0702030302020204" pitchFamily="66" charset="0"/>
                        </a:rPr>
                        <a:t>9</a:t>
                      </a:r>
                    </a:p>
                  </a:txBody>
                  <a:tcPr marL="0" marR="0" marT="0" marB="0" anchor="ctr"/>
                </a:tc>
                <a:tc>
                  <a:txBody>
                    <a:bodyPr/>
                    <a:lstStyle/>
                    <a:p>
                      <a:pPr algn="ctr"/>
                      <a:r>
                        <a:rPr lang="en-GB" sz="2000" dirty="0">
                          <a:latin typeface="Comic Sans MS" panose="030F0702030302020204" pitchFamily="66" charset="0"/>
                        </a:rPr>
                        <a:t>10</a:t>
                      </a:r>
                    </a:p>
                  </a:txBody>
                  <a:tcPr marL="0" marR="0" marT="0" marB="0" anchor="ctr"/>
                </a:tc>
                <a:extLst>
                  <a:ext uri="{0D108BD9-81ED-4DB2-BD59-A6C34878D82A}">
                    <a16:rowId xmlns:a16="http://schemas.microsoft.com/office/drawing/2014/main" val="430201257"/>
                  </a:ext>
                </a:extLst>
              </a:tr>
              <a:tr h="518058">
                <a:tc>
                  <a:txBody>
                    <a:bodyPr/>
                    <a:lstStyle/>
                    <a:p>
                      <a:pPr algn="ctr"/>
                      <a:r>
                        <a:rPr lang="en-GB" sz="2000" dirty="0">
                          <a:latin typeface="Comic Sans MS" panose="030F0702030302020204" pitchFamily="66" charset="0"/>
                        </a:rPr>
                        <a:t>11</a:t>
                      </a:r>
                    </a:p>
                  </a:txBody>
                  <a:tcPr marL="0" marR="0" marT="0" marB="0" anchor="ctr"/>
                </a:tc>
                <a:tc>
                  <a:txBody>
                    <a:bodyPr/>
                    <a:lstStyle/>
                    <a:p>
                      <a:pPr algn="ctr"/>
                      <a:r>
                        <a:rPr lang="en-GB" sz="2000" dirty="0">
                          <a:latin typeface="Comic Sans MS" panose="030F0702030302020204" pitchFamily="66" charset="0"/>
                        </a:rPr>
                        <a:t>12</a:t>
                      </a:r>
                    </a:p>
                  </a:txBody>
                  <a:tcPr marL="0" marR="0" marT="0" marB="0" anchor="ctr"/>
                </a:tc>
                <a:tc>
                  <a:txBody>
                    <a:bodyPr/>
                    <a:lstStyle/>
                    <a:p>
                      <a:pPr algn="ctr"/>
                      <a:r>
                        <a:rPr lang="en-GB" sz="2000" dirty="0">
                          <a:latin typeface="Comic Sans MS" panose="030F0702030302020204" pitchFamily="66" charset="0"/>
                        </a:rPr>
                        <a:t>13</a:t>
                      </a:r>
                    </a:p>
                  </a:txBody>
                  <a:tcPr marL="0" marR="0" marT="0" marB="0" anchor="ctr"/>
                </a:tc>
                <a:tc>
                  <a:txBody>
                    <a:bodyPr/>
                    <a:lstStyle/>
                    <a:p>
                      <a:pPr algn="ctr"/>
                      <a:r>
                        <a:rPr lang="en-GB" sz="2000" dirty="0">
                          <a:latin typeface="Comic Sans MS" panose="030F0702030302020204" pitchFamily="66" charset="0"/>
                        </a:rPr>
                        <a:t>14</a:t>
                      </a:r>
                    </a:p>
                  </a:txBody>
                  <a:tcPr marL="0" marR="0" marT="0" marB="0" anchor="ctr"/>
                </a:tc>
                <a:tc>
                  <a:txBody>
                    <a:bodyPr/>
                    <a:lstStyle/>
                    <a:p>
                      <a:pPr algn="ctr"/>
                      <a:r>
                        <a:rPr lang="en-GB" sz="2000" dirty="0">
                          <a:latin typeface="Comic Sans MS" panose="030F0702030302020204" pitchFamily="66" charset="0"/>
                        </a:rPr>
                        <a:t>15</a:t>
                      </a:r>
                    </a:p>
                  </a:txBody>
                  <a:tcPr marL="0" marR="0" marT="0" marB="0" anchor="ctr"/>
                </a:tc>
                <a:tc>
                  <a:txBody>
                    <a:bodyPr/>
                    <a:lstStyle/>
                    <a:p>
                      <a:pPr algn="ctr"/>
                      <a:r>
                        <a:rPr lang="en-GB" sz="2000" dirty="0">
                          <a:latin typeface="Comic Sans MS" panose="030F0702030302020204" pitchFamily="66" charset="0"/>
                        </a:rPr>
                        <a:t>16</a:t>
                      </a:r>
                    </a:p>
                  </a:txBody>
                  <a:tcPr marL="0" marR="0" marT="0" marB="0" anchor="ctr"/>
                </a:tc>
                <a:tc>
                  <a:txBody>
                    <a:bodyPr/>
                    <a:lstStyle/>
                    <a:p>
                      <a:pPr algn="ctr"/>
                      <a:r>
                        <a:rPr lang="en-GB" sz="2000" dirty="0">
                          <a:latin typeface="Comic Sans MS" panose="030F0702030302020204" pitchFamily="66" charset="0"/>
                        </a:rPr>
                        <a:t>17</a:t>
                      </a:r>
                    </a:p>
                  </a:txBody>
                  <a:tcPr marL="0" marR="0" marT="0" marB="0" anchor="ctr"/>
                </a:tc>
                <a:tc>
                  <a:txBody>
                    <a:bodyPr/>
                    <a:lstStyle/>
                    <a:p>
                      <a:pPr algn="ctr"/>
                      <a:r>
                        <a:rPr lang="en-GB" sz="2000" dirty="0">
                          <a:latin typeface="Comic Sans MS" panose="030F0702030302020204" pitchFamily="66" charset="0"/>
                        </a:rPr>
                        <a:t>18</a:t>
                      </a:r>
                    </a:p>
                  </a:txBody>
                  <a:tcPr marL="0" marR="0" marT="0" marB="0" anchor="ctr"/>
                </a:tc>
                <a:tc>
                  <a:txBody>
                    <a:bodyPr/>
                    <a:lstStyle/>
                    <a:p>
                      <a:pPr algn="ctr"/>
                      <a:r>
                        <a:rPr lang="en-GB" sz="2000" dirty="0">
                          <a:latin typeface="Comic Sans MS" panose="030F0702030302020204" pitchFamily="66" charset="0"/>
                        </a:rPr>
                        <a:t>19</a:t>
                      </a:r>
                    </a:p>
                  </a:txBody>
                  <a:tcPr marL="0" marR="0" marT="0" marB="0" anchor="ctr"/>
                </a:tc>
                <a:tc>
                  <a:txBody>
                    <a:bodyPr/>
                    <a:lstStyle/>
                    <a:p>
                      <a:pPr algn="ctr"/>
                      <a:r>
                        <a:rPr lang="en-GB" sz="2000" dirty="0">
                          <a:latin typeface="Comic Sans MS" panose="030F0702030302020204" pitchFamily="66" charset="0"/>
                        </a:rPr>
                        <a:t>20</a:t>
                      </a:r>
                    </a:p>
                  </a:txBody>
                  <a:tcPr marL="0" marR="0" marT="0" marB="0" anchor="ctr"/>
                </a:tc>
                <a:extLst>
                  <a:ext uri="{0D108BD9-81ED-4DB2-BD59-A6C34878D82A}">
                    <a16:rowId xmlns:a16="http://schemas.microsoft.com/office/drawing/2014/main" val="670584920"/>
                  </a:ext>
                </a:extLst>
              </a:tr>
              <a:tr h="518058">
                <a:tc>
                  <a:txBody>
                    <a:bodyPr/>
                    <a:lstStyle/>
                    <a:p>
                      <a:pPr algn="ctr"/>
                      <a:r>
                        <a:rPr lang="en-GB" sz="2000" dirty="0">
                          <a:latin typeface="Comic Sans MS" panose="030F0702030302020204" pitchFamily="66" charset="0"/>
                        </a:rPr>
                        <a:t>21</a:t>
                      </a:r>
                    </a:p>
                  </a:txBody>
                  <a:tcPr marL="0" marR="0" marT="0" marB="0" anchor="ctr"/>
                </a:tc>
                <a:tc>
                  <a:txBody>
                    <a:bodyPr/>
                    <a:lstStyle/>
                    <a:p>
                      <a:pPr algn="ctr"/>
                      <a:r>
                        <a:rPr lang="en-GB" sz="2000" dirty="0">
                          <a:latin typeface="Comic Sans MS" panose="030F0702030302020204" pitchFamily="66" charset="0"/>
                        </a:rPr>
                        <a:t>22</a:t>
                      </a:r>
                    </a:p>
                  </a:txBody>
                  <a:tcPr marL="0" marR="0" marT="0" marB="0" anchor="ctr"/>
                </a:tc>
                <a:tc>
                  <a:txBody>
                    <a:bodyPr/>
                    <a:lstStyle/>
                    <a:p>
                      <a:pPr algn="ctr"/>
                      <a:r>
                        <a:rPr lang="en-GB" sz="2000" dirty="0">
                          <a:latin typeface="Comic Sans MS" panose="030F0702030302020204" pitchFamily="66" charset="0"/>
                        </a:rPr>
                        <a:t>23</a:t>
                      </a:r>
                    </a:p>
                  </a:txBody>
                  <a:tcPr marL="0" marR="0" marT="0" marB="0" anchor="ctr"/>
                </a:tc>
                <a:tc>
                  <a:txBody>
                    <a:bodyPr/>
                    <a:lstStyle/>
                    <a:p>
                      <a:pPr algn="ctr"/>
                      <a:r>
                        <a:rPr lang="en-GB" sz="2000" dirty="0">
                          <a:latin typeface="Comic Sans MS" panose="030F0702030302020204" pitchFamily="66" charset="0"/>
                        </a:rPr>
                        <a:t>24</a:t>
                      </a:r>
                    </a:p>
                  </a:txBody>
                  <a:tcPr marL="0" marR="0" marT="0" marB="0" anchor="ctr"/>
                </a:tc>
                <a:tc>
                  <a:txBody>
                    <a:bodyPr/>
                    <a:lstStyle/>
                    <a:p>
                      <a:pPr algn="ctr"/>
                      <a:r>
                        <a:rPr lang="en-GB" sz="2000" dirty="0">
                          <a:latin typeface="Comic Sans MS" panose="030F0702030302020204" pitchFamily="66" charset="0"/>
                        </a:rPr>
                        <a:t>25</a:t>
                      </a:r>
                    </a:p>
                  </a:txBody>
                  <a:tcPr marL="0" marR="0" marT="0" marB="0" anchor="ctr"/>
                </a:tc>
                <a:tc>
                  <a:txBody>
                    <a:bodyPr/>
                    <a:lstStyle/>
                    <a:p>
                      <a:pPr algn="ctr"/>
                      <a:r>
                        <a:rPr lang="en-GB" sz="2000" dirty="0">
                          <a:latin typeface="Comic Sans MS" panose="030F0702030302020204" pitchFamily="66" charset="0"/>
                        </a:rPr>
                        <a:t>26</a:t>
                      </a:r>
                    </a:p>
                  </a:txBody>
                  <a:tcPr marL="0" marR="0" marT="0" marB="0" anchor="ctr"/>
                </a:tc>
                <a:tc>
                  <a:txBody>
                    <a:bodyPr/>
                    <a:lstStyle/>
                    <a:p>
                      <a:pPr algn="ctr"/>
                      <a:r>
                        <a:rPr lang="en-GB" sz="2000" dirty="0">
                          <a:latin typeface="Comic Sans MS" panose="030F0702030302020204" pitchFamily="66" charset="0"/>
                        </a:rPr>
                        <a:t>27</a:t>
                      </a:r>
                    </a:p>
                  </a:txBody>
                  <a:tcPr marL="0" marR="0" marT="0" marB="0" anchor="ctr"/>
                </a:tc>
                <a:tc>
                  <a:txBody>
                    <a:bodyPr/>
                    <a:lstStyle/>
                    <a:p>
                      <a:pPr algn="ctr"/>
                      <a:r>
                        <a:rPr lang="en-GB" sz="2000" dirty="0">
                          <a:latin typeface="Comic Sans MS" panose="030F0702030302020204" pitchFamily="66" charset="0"/>
                        </a:rPr>
                        <a:t>28</a:t>
                      </a:r>
                    </a:p>
                  </a:txBody>
                  <a:tcPr marL="0" marR="0" marT="0" marB="0" anchor="ctr"/>
                </a:tc>
                <a:tc>
                  <a:txBody>
                    <a:bodyPr/>
                    <a:lstStyle/>
                    <a:p>
                      <a:pPr algn="ctr"/>
                      <a:r>
                        <a:rPr lang="en-GB" sz="2000" dirty="0">
                          <a:latin typeface="Comic Sans MS" panose="030F0702030302020204" pitchFamily="66" charset="0"/>
                        </a:rPr>
                        <a:t>29</a:t>
                      </a:r>
                    </a:p>
                  </a:txBody>
                  <a:tcPr marL="0" marR="0" marT="0" marB="0" anchor="ctr"/>
                </a:tc>
                <a:tc>
                  <a:txBody>
                    <a:bodyPr/>
                    <a:lstStyle/>
                    <a:p>
                      <a:pPr algn="ctr"/>
                      <a:r>
                        <a:rPr lang="en-GB" sz="2000" dirty="0">
                          <a:latin typeface="Comic Sans MS" panose="030F0702030302020204" pitchFamily="66" charset="0"/>
                        </a:rPr>
                        <a:t>30</a:t>
                      </a:r>
                    </a:p>
                  </a:txBody>
                  <a:tcPr marL="0" marR="0" marT="0" marB="0" anchor="ctr"/>
                </a:tc>
                <a:extLst>
                  <a:ext uri="{0D108BD9-81ED-4DB2-BD59-A6C34878D82A}">
                    <a16:rowId xmlns:a16="http://schemas.microsoft.com/office/drawing/2014/main" val="3493155418"/>
                  </a:ext>
                </a:extLst>
              </a:tr>
              <a:tr h="518058">
                <a:tc>
                  <a:txBody>
                    <a:bodyPr/>
                    <a:lstStyle/>
                    <a:p>
                      <a:pPr algn="ctr"/>
                      <a:r>
                        <a:rPr lang="en-GB" sz="2000" dirty="0">
                          <a:latin typeface="Comic Sans MS" panose="030F0702030302020204" pitchFamily="66" charset="0"/>
                        </a:rPr>
                        <a:t>31</a:t>
                      </a:r>
                    </a:p>
                  </a:txBody>
                  <a:tcPr marL="0" marR="0" marT="0" marB="0" anchor="ctr"/>
                </a:tc>
                <a:tc>
                  <a:txBody>
                    <a:bodyPr/>
                    <a:lstStyle/>
                    <a:p>
                      <a:pPr algn="ctr"/>
                      <a:r>
                        <a:rPr lang="en-GB" sz="2000" dirty="0">
                          <a:latin typeface="Comic Sans MS" panose="030F0702030302020204" pitchFamily="66" charset="0"/>
                        </a:rPr>
                        <a:t>32</a:t>
                      </a:r>
                    </a:p>
                  </a:txBody>
                  <a:tcPr marL="0" marR="0" marT="0" marB="0" anchor="ctr"/>
                </a:tc>
                <a:tc>
                  <a:txBody>
                    <a:bodyPr/>
                    <a:lstStyle/>
                    <a:p>
                      <a:pPr algn="ctr"/>
                      <a:r>
                        <a:rPr lang="en-GB" sz="2000" dirty="0">
                          <a:latin typeface="Comic Sans MS" panose="030F0702030302020204" pitchFamily="66" charset="0"/>
                        </a:rPr>
                        <a:t>33</a:t>
                      </a:r>
                    </a:p>
                  </a:txBody>
                  <a:tcPr marL="0" marR="0" marT="0" marB="0" anchor="ctr"/>
                </a:tc>
                <a:tc>
                  <a:txBody>
                    <a:bodyPr/>
                    <a:lstStyle/>
                    <a:p>
                      <a:pPr algn="ctr"/>
                      <a:r>
                        <a:rPr lang="en-GB" sz="2000" dirty="0">
                          <a:latin typeface="Comic Sans MS" panose="030F0702030302020204" pitchFamily="66" charset="0"/>
                        </a:rPr>
                        <a:t>34</a:t>
                      </a:r>
                    </a:p>
                  </a:txBody>
                  <a:tcPr marL="0" marR="0" marT="0" marB="0" anchor="ctr"/>
                </a:tc>
                <a:tc>
                  <a:txBody>
                    <a:bodyPr/>
                    <a:lstStyle/>
                    <a:p>
                      <a:pPr algn="ctr"/>
                      <a:r>
                        <a:rPr lang="en-GB" sz="2000" dirty="0">
                          <a:latin typeface="Comic Sans MS" panose="030F0702030302020204" pitchFamily="66" charset="0"/>
                        </a:rPr>
                        <a:t>35</a:t>
                      </a:r>
                    </a:p>
                  </a:txBody>
                  <a:tcPr marL="0" marR="0" marT="0" marB="0" anchor="ctr"/>
                </a:tc>
                <a:tc>
                  <a:txBody>
                    <a:bodyPr/>
                    <a:lstStyle/>
                    <a:p>
                      <a:pPr algn="ctr"/>
                      <a:r>
                        <a:rPr lang="en-GB" sz="2000" dirty="0">
                          <a:latin typeface="Comic Sans MS" panose="030F0702030302020204" pitchFamily="66" charset="0"/>
                        </a:rPr>
                        <a:t>36</a:t>
                      </a:r>
                    </a:p>
                  </a:txBody>
                  <a:tcPr marL="0" marR="0" marT="0" marB="0" anchor="ctr"/>
                </a:tc>
                <a:tc>
                  <a:txBody>
                    <a:bodyPr/>
                    <a:lstStyle/>
                    <a:p>
                      <a:pPr algn="ctr"/>
                      <a:r>
                        <a:rPr lang="en-GB" sz="2000" dirty="0">
                          <a:latin typeface="Comic Sans MS" panose="030F0702030302020204" pitchFamily="66" charset="0"/>
                        </a:rPr>
                        <a:t>37</a:t>
                      </a:r>
                    </a:p>
                  </a:txBody>
                  <a:tcPr marL="0" marR="0" marT="0" marB="0" anchor="ctr"/>
                </a:tc>
                <a:tc>
                  <a:txBody>
                    <a:bodyPr/>
                    <a:lstStyle/>
                    <a:p>
                      <a:pPr algn="ctr"/>
                      <a:r>
                        <a:rPr lang="en-GB" sz="2000" dirty="0">
                          <a:latin typeface="Comic Sans MS" panose="030F0702030302020204" pitchFamily="66" charset="0"/>
                        </a:rPr>
                        <a:t>38</a:t>
                      </a:r>
                    </a:p>
                  </a:txBody>
                  <a:tcPr marL="0" marR="0" marT="0" marB="0" anchor="ctr"/>
                </a:tc>
                <a:tc>
                  <a:txBody>
                    <a:bodyPr/>
                    <a:lstStyle/>
                    <a:p>
                      <a:pPr algn="ctr"/>
                      <a:r>
                        <a:rPr lang="en-GB" sz="2000" dirty="0">
                          <a:latin typeface="Comic Sans MS" panose="030F0702030302020204" pitchFamily="66" charset="0"/>
                        </a:rPr>
                        <a:t>39</a:t>
                      </a:r>
                    </a:p>
                  </a:txBody>
                  <a:tcPr marL="0" marR="0" marT="0" marB="0" anchor="ctr"/>
                </a:tc>
                <a:tc>
                  <a:txBody>
                    <a:bodyPr/>
                    <a:lstStyle/>
                    <a:p>
                      <a:pPr algn="ctr"/>
                      <a:r>
                        <a:rPr lang="en-GB" sz="2000" dirty="0">
                          <a:latin typeface="Comic Sans MS" panose="030F0702030302020204" pitchFamily="66" charset="0"/>
                        </a:rPr>
                        <a:t>40</a:t>
                      </a:r>
                    </a:p>
                  </a:txBody>
                  <a:tcPr marL="0" marR="0" marT="0" marB="0" anchor="ctr"/>
                </a:tc>
                <a:extLst>
                  <a:ext uri="{0D108BD9-81ED-4DB2-BD59-A6C34878D82A}">
                    <a16:rowId xmlns:a16="http://schemas.microsoft.com/office/drawing/2014/main" val="2534001014"/>
                  </a:ext>
                </a:extLst>
              </a:tr>
              <a:tr h="518058">
                <a:tc>
                  <a:txBody>
                    <a:bodyPr/>
                    <a:lstStyle/>
                    <a:p>
                      <a:pPr algn="ctr"/>
                      <a:r>
                        <a:rPr lang="en-GB" sz="2000" dirty="0">
                          <a:latin typeface="Comic Sans MS" panose="030F0702030302020204" pitchFamily="66" charset="0"/>
                        </a:rPr>
                        <a:t>41</a:t>
                      </a:r>
                    </a:p>
                  </a:txBody>
                  <a:tcPr marL="0" marR="0" marT="0" marB="0" anchor="ctr"/>
                </a:tc>
                <a:tc>
                  <a:txBody>
                    <a:bodyPr/>
                    <a:lstStyle/>
                    <a:p>
                      <a:pPr algn="ctr"/>
                      <a:r>
                        <a:rPr lang="en-GB" sz="2000" dirty="0">
                          <a:latin typeface="Comic Sans MS" panose="030F0702030302020204" pitchFamily="66" charset="0"/>
                        </a:rPr>
                        <a:t>42</a:t>
                      </a:r>
                    </a:p>
                  </a:txBody>
                  <a:tcPr marL="0" marR="0" marT="0" marB="0" anchor="ctr"/>
                </a:tc>
                <a:tc>
                  <a:txBody>
                    <a:bodyPr/>
                    <a:lstStyle/>
                    <a:p>
                      <a:pPr algn="ctr"/>
                      <a:r>
                        <a:rPr lang="en-GB" sz="2000" dirty="0">
                          <a:latin typeface="Comic Sans MS" panose="030F0702030302020204" pitchFamily="66" charset="0"/>
                        </a:rPr>
                        <a:t>43</a:t>
                      </a:r>
                    </a:p>
                  </a:txBody>
                  <a:tcPr marL="0" marR="0" marT="0" marB="0" anchor="ctr"/>
                </a:tc>
                <a:tc>
                  <a:txBody>
                    <a:bodyPr/>
                    <a:lstStyle/>
                    <a:p>
                      <a:pPr algn="ctr"/>
                      <a:r>
                        <a:rPr lang="en-GB" sz="2000" dirty="0">
                          <a:latin typeface="Comic Sans MS" panose="030F0702030302020204" pitchFamily="66" charset="0"/>
                        </a:rPr>
                        <a:t>44</a:t>
                      </a:r>
                    </a:p>
                  </a:txBody>
                  <a:tcPr marL="0" marR="0" marT="0" marB="0" anchor="ctr"/>
                </a:tc>
                <a:tc>
                  <a:txBody>
                    <a:bodyPr/>
                    <a:lstStyle/>
                    <a:p>
                      <a:pPr algn="ctr"/>
                      <a:r>
                        <a:rPr lang="en-GB" sz="2000" dirty="0">
                          <a:latin typeface="Comic Sans MS" panose="030F0702030302020204" pitchFamily="66" charset="0"/>
                        </a:rPr>
                        <a:t>45</a:t>
                      </a:r>
                    </a:p>
                  </a:txBody>
                  <a:tcPr marL="0" marR="0" marT="0" marB="0" anchor="ctr"/>
                </a:tc>
                <a:tc>
                  <a:txBody>
                    <a:bodyPr/>
                    <a:lstStyle/>
                    <a:p>
                      <a:pPr algn="ctr"/>
                      <a:r>
                        <a:rPr lang="en-GB" sz="2000" dirty="0">
                          <a:latin typeface="Comic Sans MS" panose="030F0702030302020204" pitchFamily="66" charset="0"/>
                        </a:rPr>
                        <a:t>46</a:t>
                      </a:r>
                    </a:p>
                  </a:txBody>
                  <a:tcPr marL="0" marR="0" marT="0" marB="0" anchor="ctr"/>
                </a:tc>
                <a:tc>
                  <a:txBody>
                    <a:bodyPr/>
                    <a:lstStyle/>
                    <a:p>
                      <a:pPr algn="ctr"/>
                      <a:r>
                        <a:rPr lang="en-GB" sz="2000" dirty="0">
                          <a:latin typeface="Comic Sans MS" panose="030F0702030302020204" pitchFamily="66" charset="0"/>
                        </a:rPr>
                        <a:t>47</a:t>
                      </a:r>
                    </a:p>
                  </a:txBody>
                  <a:tcPr marL="0" marR="0" marT="0" marB="0" anchor="ctr"/>
                </a:tc>
                <a:tc>
                  <a:txBody>
                    <a:bodyPr/>
                    <a:lstStyle/>
                    <a:p>
                      <a:pPr algn="ctr"/>
                      <a:r>
                        <a:rPr lang="en-GB" sz="2000" dirty="0">
                          <a:latin typeface="Comic Sans MS" panose="030F0702030302020204" pitchFamily="66" charset="0"/>
                        </a:rPr>
                        <a:t>48</a:t>
                      </a:r>
                    </a:p>
                  </a:txBody>
                  <a:tcPr marL="0" marR="0" marT="0" marB="0" anchor="ctr"/>
                </a:tc>
                <a:tc>
                  <a:txBody>
                    <a:bodyPr/>
                    <a:lstStyle/>
                    <a:p>
                      <a:pPr algn="ctr"/>
                      <a:r>
                        <a:rPr lang="en-GB" sz="2000" dirty="0">
                          <a:latin typeface="Comic Sans MS" panose="030F0702030302020204" pitchFamily="66" charset="0"/>
                        </a:rPr>
                        <a:t>49</a:t>
                      </a:r>
                    </a:p>
                  </a:txBody>
                  <a:tcPr marL="0" marR="0" marT="0" marB="0" anchor="ctr"/>
                </a:tc>
                <a:tc>
                  <a:txBody>
                    <a:bodyPr/>
                    <a:lstStyle/>
                    <a:p>
                      <a:pPr algn="ctr"/>
                      <a:r>
                        <a:rPr lang="en-GB" sz="2000" dirty="0">
                          <a:latin typeface="Comic Sans MS" panose="030F0702030302020204" pitchFamily="66" charset="0"/>
                        </a:rPr>
                        <a:t>50</a:t>
                      </a:r>
                    </a:p>
                  </a:txBody>
                  <a:tcPr marL="0" marR="0" marT="0" marB="0" anchor="ctr"/>
                </a:tc>
                <a:extLst>
                  <a:ext uri="{0D108BD9-81ED-4DB2-BD59-A6C34878D82A}">
                    <a16:rowId xmlns:a16="http://schemas.microsoft.com/office/drawing/2014/main" val="349915531"/>
                  </a:ext>
                </a:extLst>
              </a:tr>
              <a:tr h="518058">
                <a:tc>
                  <a:txBody>
                    <a:bodyPr/>
                    <a:lstStyle/>
                    <a:p>
                      <a:pPr algn="ctr"/>
                      <a:r>
                        <a:rPr lang="en-GB" sz="2000" dirty="0">
                          <a:latin typeface="Comic Sans MS" panose="030F0702030302020204" pitchFamily="66" charset="0"/>
                        </a:rPr>
                        <a:t>51</a:t>
                      </a:r>
                    </a:p>
                  </a:txBody>
                  <a:tcPr marL="0" marR="0" marT="0" marB="0" anchor="ctr"/>
                </a:tc>
                <a:tc>
                  <a:txBody>
                    <a:bodyPr/>
                    <a:lstStyle/>
                    <a:p>
                      <a:pPr algn="ctr"/>
                      <a:r>
                        <a:rPr lang="en-GB" sz="2000" dirty="0">
                          <a:latin typeface="Comic Sans MS" panose="030F0702030302020204" pitchFamily="66" charset="0"/>
                        </a:rPr>
                        <a:t>52</a:t>
                      </a:r>
                    </a:p>
                  </a:txBody>
                  <a:tcPr marL="0" marR="0" marT="0" marB="0" anchor="ctr"/>
                </a:tc>
                <a:tc>
                  <a:txBody>
                    <a:bodyPr/>
                    <a:lstStyle/>
                    <a:p>
                      <a:pPr algn="ctr"/>
                      <a:r>
                        <a:rPr lang="en-GB" sz="2000" dirty="0">
                          <a:latin typeface="Comic Sans MS" panose="030F0702030302020204" pitchFamily="66" charset="0"/>
                        </a:rPr>
                        <a:t>53</a:t>
                      </a:r>
                    </a:p>
                  </a:txBody>
                  <a:tcPr marL="0" marR="0" marT="0" marB="0" anchor="ctr"/>
                </a:tc>
                <a:tc>
                  <a:txBody>
                    <a:bodyPr/>
                    <a:lstStyle/>
                    <a:p>
                      <a:pPr algn="ctr"/>
                      <a:r>
                        <a:rPr lang="en-GB" sz="2000" dirty="0">
                          <a:latin typeface="Comic Sans MS" panose="030F0702030302020204" pitchFamily="66" charset="0"/>
                        </a:rPr>
                        <a:t>54</a:t>
                      </a:r>
                    </a:p>
                  </a:txBody>
                  <a:tcPr marL="0" marR="0" marT="0" marB="0" anchor="ctr"/>
                </a:tc>
                <a:tc>
                  <a:txBody>
                    <a:bodyPr/>
                    <a:lstStyle/>
                    <a:p>
                      <a:pPr algn="ctr"/>
                      <a:r>
                        <a:rPr lang="en-GB" sz="2000" dirty="0">
                          <a:latin typeface="Comic Sans MS" panose="030F0702030302020204" pitchFamily="66" charset="0"/>
                        </a:rPr>
                        <a:t>55</a:t>
                      </a:r>
                    </a:p>
                  </a:txBody>
                  <a:tcPr marL="0" marR="0" marT="0" marB="0" anchor="ctr"/>
                </a:tc>
                <a:tc>
                  <a:txBody>
                    <a:bodyPr/>
                    <a:lstStyle/>
                    <a:p>
                      <a:pPr algn="ctr"/>
                      <a:r>
                        <a:rPr lang="en-GB" sz="2000" dirty="0">
                          <a:latin typeface="Comic Sans MS" panose="030F0702030302020204" pitchFamily="66" charset="0"/>
                        </a:rPr>
                        <a:t>56</a:t>
                      </a:r>
                    </a:p>
                  </a:txBody>
                  <a:tcPr marL="0" marR="0" marT="0" marB="0" anchor="ctr"/>
                </a:tc>
                <a:tc>
                  <a:txBody>
                    <a:bodyPr/>
                    <a:lstStyle/>
                    <a:p>
                      <a:pPr algn="ctr"/>
                      <a:r>
                        <a:rPr lang="en-GB" sz="2000" dirty="0">
                          <a:latin typeface="Comic Sans MS" panose="030F0702030302020204" pitchFamily="66" charset="0"/>
                        </a:rPr>
                        <a:t>57</a:t>
                      </a:r>
                    </a:p>
                  </a:txBody>
                  <a:tcPr marL="0" marR="0" marT="0" marB="0" anchor="ctr"/>
                </a:tc>
                <a:tc>
                  <a:txBody>
                    <a:bodyPr/>
                    <a:lstStyle/>
                    <a:p>
                      <a:pPr algn="ctr"/>
                      <a:r>
                        <a:rPr lang="en-GB" sz="2000" dirty="0">
                          <a:latin typeface="Comic Sans MS" panose="030F0702030302020204" pitchFamily="66" charset="0"/>
                        </a:rPr>
                        <a:t>58</a:t>
                      </a:r>
                    </a:p>
                  </a:txBody>
                  <a:tcPr marL="0" marR="0" marT="0" marB="0" anchor="ctr"/>
                </a:tc>
                <a:tc>
                  <a:txBody>
                    <a:bodyPr/>
                    <a:lstStyle/>
                    <a:p>
                      <a:pPr algn="ctr"/>
                      <a:r>
                        <a:rPr lang="en-GB" sz="2000" dirty="0">
                          <a:latin typeface="Comic Sans MS" panose="030F0702030302020204" pitchFamily="66" charset="0"/>
                        </a:rPr>
                        <a:t>59</a:t>
                      </a:r>
                    </a:p>
                  </a:txBody>
                  <a:tcPr marL="0" marR="0" marT="0" marB="0" anchor="ctr"/>
                </a:tc>
                <a:tc>
                  <a:txBody>
                    <a:bodyPr/>
                    <a:lstStyle/>
                    <a:p>
                      <a:pPr algn="ctr"/>
                      <a:r>
                        <a:rPr lang="en-GB" sz="2000" dirty="0">
                          <a:latin typeface="Comic Sans MS" panose="030F0702030302020204" pitchFamily="66" charset="0"/>
                        </a:rPr>
                        <a:t>60</a:t>
                      </a:r>
                    </a:p>
                  </a:txBody>
                  <a:tcPr marL="0" marR="0" marT="0" marB="0" anchor="ctr"/>
                </a:tc>
                <a:extLst>
                  <a:ext uri="{0D108BD9-81ED-4DB2-BD59-A6C34878D82A}">
                    <a16:rowId xmlns:a16="http://schemas.microsoft.com/office/drawing/2014/main" val="2668464949"/>
                  </a:ext>
                </a:extLst>
              </a:tr>
              <a:tr h="518058">
                <a:tc>
                  <a:txBody>
                    <a:bodyPr/>
                    <a:lstStyle/>
                    <a:p>
                      <a:pPr algn="ctr"/>
                      <a:r>
                        <a:rPr lang="en-GB" sz="2000" dirty="0">
                          <a:latin typeface="Comic Sans MS" panose="030F0702030302020204" pitchFamily="66" charset="0"/>
                        </a:rPr>
                        <a:t>61</a:t>
                      </a:r>
                    </a:p>
                  </a:txBody>
                  <a:tcPr marL="0" marR="0" marT="0" marB="0" anchor="ctr"/>
                </a:tc>
                <a:tc>
                  <a:txBody>
                    <a:bodyPr/>
                    <a:lstStyle/>
                    <a:p>
                      <a:pPr algn="ctr"/>
                      <a:r>
                        <a:rPr lang="en-GB" sz="2000" dirty="0">
                          <a:latin typeface="Comic Sans MS" panose="030F0702030302020204" pitchFamily="66" charset="0"/>
                        </a:rPr>
                        <a:t>62</a:t>
                      </a:r>
                    </a:p>
                  </a:txBody>
                  <a:tcPr marL="0" marR="0" marT="0" marB="0" anchor="ctr"/>
                </a:tc>
                <a:tc>
                  <a:txBody>
                    <a:bodyPr/>
                    <a:lstStyle/>
                    <a:p>
                      <a:pPr algn="ctr"/>
                      <a:r>
                        <a:rPr lang="en-GB" sz="2000" dirty="0">
                          <a:latin typeface="Comic Sans MS" panose="030F0702030302020204" pitchFamily="66" charset="0"/>
                        </a:rPr>
                        <a:t>63</a:t>
                      </a:r>
                    </a:p>
                  </a:txBody>
                  <a:tcPr marL="0" marR="0" marT="0" marB="0" anchor="ctr"/>
                </a:tc>
                <a:tc>
                  <a:txBody>
                    <a:bodyPr/>
                    <a:lstStyle/>
                    <a:p>
                      <a:pPr algn="ctr"/>
                      <a:r>
                        <a:rPr lang="en-GB" sz="2000" dirty="0">
                          <a:latin typeface="Comic Sans MS" panose="030F0702030302020204" pitchFamily="66" charset="0"/>
                        </a:rPr>
                        <a:t>64</a:t>
                      </a:r>
                    </a:p>
                  </a:txBody>
                  <a:tcPr marL="0" marR="0" marT="0" marB="0" anchor="ctr"/>
                </a:tc>
                <a:tc>
                  <a:txBody>
                    <a:bodyPr/>
                    <a:lstStyle/>
                    <a:p>
                      <a:pPr algn="ctr"/>
                      <a:r>
                        <a:rPr lang="en-GB" sz="2000" dirty="0">
                          <a:latin typeface="Comic Sans MS" panose="030F0702030302020204" pitchFamily="66" charset="0"/>
                        </a:rPr>
                        <a:t>65</a:t>
                      </a:r>
                    </a:p>
                  </a:txBody>
                  <a:tcPr marL="0" marR="0" marT="0" marB="0" anchor="ctr"/>
                </a:tc>
                <a:tc>
                  <a:txBody>
                    <a:bodyPr/>
                    <a:lstStyle/>
                    <a:p>
                      <a:pPr algn="ctr"/>
                      <a:r>
                        <a:rPr lang="en-GB" sz="2000" dirty="0">
                          <a:latin typeface="Comic Sans MS" panose="030F0702030302020204" pitchFamily="66" charset="0"/>
                        </a:rPr>
                        <a:t>66</a:t>
                      </a:r>
                    </a:p>
                  </a:txBody>
                  <a:tcPr marL="0" marR="0" marT="0" marB="0" anchor="ctr"/>
                </a:tc>
                <a:tc>
                  <a:txBody>
                    <a:bodyPr/>
                    <a:lstStyle/>
                    <a:p>
                      <a:pPr algn="ctr"/>
                      <a:r>
                        <a:rPr lang="en-GB" sz="2000" dirty="0">
                          <a:latin typeface="Comic Sans MS" panose="030F0702030302020204" pitchFamily="66" charset="0"/>
                        </a:rPr>
                        <a:t>67</a:t>
                      </a:r>
                    </a:p>
                  </a:txBody>
                  <a:tcPr marL="0" marR="0" marT="0" marB="0" anchor="ctr"/>
                </a:tc>
                <a:tc>
                  <a:txBody>
                    <a:bodyPr/>
                    <a:lstStyle/>
                    <a:p>
                      <a:pPr algn="ctr"/>
                      <a:r>
                        <a:rPr lang="en-GB" sz="2000" dirty="0">
                          <a:latin typeface="Comic Sans MS" panose="030F0702030302020204" pitchFamily="66" charset="0"/>
                        </a:rPr>
                        <a:t>68</a:t>
                      </a:r>
                    </a:p>
                  </a:txBody>
                  <a:tcPr marL="0" marR="0" marT="0" marB="0" anchor="ctr"/>
                </a:tc>
                <a:tc>
                  <a:txBody>
                    <a:bodyPr/>
                    <a:lstStyle/>
                    <a:p>
                      <a:pPr algn="ctr"/>
                      <a:r>
                        <a:rPr lang="en-GB" sz="2000" dirty="0">
                          <a:latin typeface="Comic Sans MS" panose="030F0702030302020204" pitchFamily="66" charset="0"/>
                        </a:rPr>
                        <a:t>69</a:t>
                      </a:r>
                    </a:p>
                  </a:txBody>
                  <a:tcPr marL="0" marR="0" marT="0" marB="0" anchor="ctr"/>
                </a:tc>
                <a:tc>
                  <a:txBody>
                    <a:bodyPr/>
                    <a:lstStyle/>
                    <a:p>
                      <a:pPr algn="ctr"/>
                      <a:r>
                        <a:rPr lang="en-GB" sz="2000" dirty="0">
                          <a:latin typeface="Comic Sans MS" panose="030F0702030302020204" pitchFamily="66" charset="0"/>
                        </a:rPr>
                        <a:t>70</a:t>
                      </a:r>
                    </a:p>
                  </a:txBody>
                  <a:tcPr marL="0" marR="0" marT="0" marB="0" anchor="ctr"/>
                </a:tc>
                <a:extLst>
                  <a:ext uri="{0D108BD9-81ED-4DB2-BD59-A6C34878D82A}">
                    <a16:rowId xmlns:a16="http://schemas.microsoft.com/office/drawing/2014/main" val="984271980"/>
                  </a:ext>
                </a:extLst>
              </a:tr>
              <a:tr h="518058">
                <a:tc>
                  <a:txBody>
                    <a:bodyPr/>
                    <a:lstStyle/>
                    <a:p>
                      <a:pPr algn="ctr"/>
                      <a:r>
                        <a:rPr lang="en-GB" sz="2000" dirty="0">
                          <a:latin typeface="Comic Sans MS" panose="030F0702030302020204" pitchFamily="66" charset="0"/>
                        </a:rPr>
                        <a:t>71</a:t>
                      </a:r>
                    </a:p>
                  </a:txBody>
                  <a:tcPr marL="0" marR="0" marT="0" marB="0" anchor="ctr"/>
                </a:tc>
                <a:tc>
                  <a:txBody>
                    <a:bodyPr/>
                    <a:lstStyle/>
                    <a:p>
                      <a:pPr algn="ctr"/>
                      <a:r>
                        <a:rPr lang="en-GB" sz="2000" dirty="0">
                          <a:latin typeface="Comic Sans MS" panose="030F0702030302020204" pitchFamily="66" charset="0"/>
                        </a:rPr>
                        <a:t>72</a:t>
                      </a:r>
                    </a:p>
                  </a:txBody>
                  <a:tcPr marL="0" marR="0" marT="0" marB="0" anchor="ctr"/>
                </a:tc>
                <a:tc>
                  <a:txBody>
                    <a:bodyPr/>
                    <a:lstStyle/>
                    <a:p>
                      <a:pPr algn="ctr"/>
                      <a:r>
                        <a:rPr lang="en-GB" sz="2000" dirty="0">
                          <a:latin typeface="Comic Sans MS" panose="030F0702030302020204" pitchFamily="66" charset="0"/>
                        </a:rPr>
                        <a:t>73</a:t>
                      </a:r>
                    </a:p>
                  </a:txBody>
                  <a:tcPr marL="0" marR="0" marT="0" marB="0" anchor="ctr"/>
                </a:tc>
                <a:tc>
                  <a:txBody>
                    <a:bodyPr/>
                    <a:lstStyle/>
                    <a:p>
                      <a:pPr algn="ctr"/>
                      <a:r>
                        <a:rPr lang="en-GB" sz="2000" dirty="0">
                          <a:latin typeface="Comic Sans MS" panose="030F0702030302020204" pitchFamily="66" charset="0"/>
                        </a:rPr>
                        <a:t>74</a:t>
                      </a:r>
                    </a:p>
                  </a:txBody>
                  <a:tcPr marL="0" marR="0" marT="0" marB="0" anchor="ctr"/>
                </a:tc>
                <a:tc>
                  <a:txBody>
                    <a:bodyPr/>
                    <a:lstStyle/>
                    <a:p>
                      <a:pPr algn="ctr"/>
                      <a:r>
                        <a:rPr lang="en-GB" sz="2000" dirty="0">
                          <a:latin typeface="Comic Sans MS" panose="030F0702030302020204" pitchFamily="66" charset="0"/>
                        </a:rPr>
                        <a:t>75</a:t>
                      </a:r>
                    </a:p>
                  </a:txBody>
                  <a:tcPr marL="0" marR="0" marT="0" marB="0" anchor="ctr"/>
                </a:tc>
                <a:tc>
                  <a:txBody>
                    <a:bodyPr/>
                    <a:lstStyle/>
                    <a:p>
                      <a:pPr algn="ctr"/>
                      <a:r>
                        <a:rPr lang="en-GB" sz="2000" dirty="0">
                          <a:latin typeface="Comic Sans MS" panose="030F0702030302020204" pitchFamily="66" charset="0"/>
                        </a:rPr>
                        <a:t>76</a:t>
                      </a:r>
                    </a:p>
                  </a:txBody>
                  <a:tcPr marL="0" marR="0" marT="0" marB="0" anchor="ctr"/>
                </a:tc>
                <a:tc>
                  <a:txBody>
                    <a:bodyPr/>
                    <a:lstStyle/>
                    <a:p>
                      <a:pPr algn="ctr"/>
                      <a:r>
                        <a:rPr lang="en-GB" sz="2000" dirty="0">
                          <a:latin typeface="Comic Sans MS" panose="030F0702030302020204" pitchFamily="66" charset="0"/>
                        </a:rPr>
                        <a:t>77</a:t>
                      </a:r>
                    </a:p>
                  </a:txBody>
                  <a:tcPr marL="0" marR="0" marT="0" marB="0" anchor="ctr"/>
                </a:tc>
                <a:tc>
                  <a:txBody>
                    <a:bodyPr/>
                    <a:lstStyle/>
                    <a:p>
                      <a:pPr algn="ctr"/>
                      <a:r>
                        <a:rPr lang="en-GB" sz="2000" dirty="0">
                          <a:latin typeface="Comic Sans MS" panose="030F0702030302020204" pitchFamily="66" charset="0"/>
                        </a:rPr>
                        <a:t>78</a:t>
                      </a:r>
                    </a:p>
                  </a:txBody>
                  <a:tcPr marL="0" marR="0" marT="0" marB="0" anchor="ctr"/>
                </a:tc>
                <a:tc>
                  <a:txBody>
                    <a:bodyPr/>
                    <a:lstStyle/>
                    <a:p>
                      <a:pPr algn="ctr"/>
                      <a:r>
                        <a:rPr lang="en-GB" sz="2000" dirty="0">
                          <a:latin typeface="Comic Sans MS" panose="030F0702030302020204" pitchFamily="66" charset="0"/>
                        </a:rPr>
                        <a:t>79</a:t>
                      </a:r>
                    </a:p>
                  </a:txBody>
                  <a:tcPr marL="0" marR="0" marT="0" marB="0" anchor="ctr"/>
                </a:tc>
                <a:tc>
                  <a:txBody>
                    <a:bodyPr/>
                    <a:lstStyle/>
                    <a:p>
                      <a:pPr algn="ctr"/>
                      <a:r>
                        <a:rPr lang="en-GB" sz="2000" dirty="0">
                          <a:latin typeface="Comic Sans MS" panose="030F0702030302020204" pitchFamily="66" charset="0"/>
                        </a:rPr>
                        <a:t>80</a:t>
                      </a:r>
                    </a:p>
                  </a:txBody>
                  <a:tcPr marL="0" marR="0" marT="0" marB="0" anchor="ctr"/>
                </a:tc>
                <a:extLst>
                  <a:ext uri="{0D108BD9-81ED-4DB2-BD59-A6C34878D82A}">
                    <a16:rowId xmlns:a16="http://schemas.microsoft.com/office/drawing/2014/main" val="1816989924"/>
                  </a:ext>
                </a:extLst>
              </a:tr>
              <a:tr h="518058">
                <a:tc>
                  <a:txBody>
                    <a:bodyPr/>
                    <a:lstStyle/>
                    <a:p>
                      <a:pPr algn="ctr"/>
                      <a:r>
                        <a:rPr lang="en-GB" sz="2000" dirty="0">
                          <a:latin typeface="Comic Sans MS" panose="030F0702030302020204" pitchFamily="66" charset="0"/>
                        </a:rPr>
                        <a:t>81</a:t>
                      </a:r>
                    </a:p>
                  </a:txBody>
                  <a:tcPr marL="0" marR="0" marT="0" marB="0" anchor="ctr"/>
                </a:tc>
                <a:tc>
                  <a:txBody>
                    <a:bodyPr/>
                    <a:lstStyle/>
                    <a:p>
                      <a:pPr algn="ctr"/>
                      <a:r>
                        <a:rPr lang="en-GB" sz="2000" dirty="0">
                          <a:latin typeface="Comic Sans MS" panose="030F0702030302020204" pitchFamily="66" charset="0"/>
                        </a:rPr>
                        <a:t>82</a:t>
                      </a:r>
                    </a:p>
                  </a:txBody>
                  <a:tcPr marL="0" marR="0" marT="0" marB="0" anchor="ctr"/>
                </a:tc>
                <a:tc>
                  <a:txBody>
                    <a:bodyPr/>
                    <a:lstStyle/>
                    <a:p>
                      <a:pPr algn="ctr"/>
                      <a:r>
                        <a:rPr lang="en-GB" sz="2000" dirty="0">
                          <a:latin typeface="Comic Sans MS" panose="030F0702030302020204" pitchFamily="66" charset="0"/>
                        </a:rPr>
                        <a:t>83</a:t>
                      </a:r>
                    </a:p>
                  </a:txBody>
                  <a:tcPr marL="0" marR="0" marT="0" marB="0" anchor="ctr"/>
                </a:tc>
                <a:tc>
                  <a:txBody>
                    <a:bodyPr/>
                    <a:lstStyle/>
                    <a:p>
                      <a:pPr algn="ctr"/>
                      <a:r>
                        <a:rPr lang="en-GB" sz="2000" dirty="0">
                          <a:latin typeface="Comic Sans MS" panose="030F0702030302020204" pitchFamily="66" charset="0"/>
                        </a:rPr>
                        <a:t>84</a:t>
                      </a:r>
                    </a:p>
                  </a:txBody>
                  <a:tcPr marL="0" marR="0" marT="0" marB="0" anchor="ctr"/>
                </a:tc>
                <a:tc>
                  <a:txBody>
                    <a:bodyPr/>
                    <a:lstStyle/>
                    <a:p>
                      <a:pPr algn="ctr"/>
                      <a:r>
                        <a:rPr lang="en-GB" sz="2000" dirty="0">
                          <a:latin typeface="Comic Sans MS" panose="030F0702030302020204" pitchFamily="66" charset="0"/>
                        </a:rPr>
                        <a:t>85</a:t>
                      </a:r>
                    </a:p>
                  </a:txBody>
                  <a:tcPr marL="0" marR="0" marT="0" marB="0" anchor="ctr"/>
                </a:tc>
                <a:tc>
                  <a:txBody>
                    <a:bodyPr/>
                    <a:lstStyle/>
                    <a:p>
                      <a:pPr algn="ctr"/>
                      <a:r>
                        <a:rPr lang="en-GB" sz="2000" dirty="0">
                          <a:latin typeface="Comic Sans MS" panose="030F0702030302020204" pitchFamily="66" charset="0"/>
                        </a:rPr>
                        <a:t>86</a:t>
                      </a:r>
                    </a:p>
                  </a:txBody>
                  <a:tcPr marL="0" marR="0" marT="0" marB="0" anchor="ctr"/>
                </a:tc>
                <a:tc>
                  <a:txBody>
                    <a:bodyPr/>
                    <a:lstStyle/>
                    <a:p>
                      <a:pPr algn="ctr"/>
                      <a:r>
                        <a:rPr lang="en-GB" sz="2000" dirty="0">
                          <a:latin typeface="Comic Sans MS" panose="030F0702030302020204" pitchFamily="66" charset="0"/>
                        </a:rPr>
                        <a:t>87</a:t>
                      </a:r>
                    </a:p>
                  </a:txBody>
                  <a:tcPr marL="0" marR="0" marT="0" marB="0" anchor="ctr"/>
                </a:tc>
                <a:tc>
                  <a:txBody>
                    <a:bodyPr/>
                    <a:lstStyle/>
                    <a:p>
                      <a:pPr algn="ctr"/>
                      <a:r>
                        <a:rPr lang="en-GB" sz="2000" dirty="0">
                          <a:latin typeface="Comic Sans MS" panose="030F0702030302020204" pitchFamily="66" charset="0"/>
                        </a:rPr>
                        <a:t>88</a:t>
                      </a:r>
                    </a:p>
                  </a:txBody>
                  <a:tcPr marL="0" marR="0" marT="0" marB="0" anchor="ctr"/>
                </a:tc>
                <a:tc>
                  <a:txBody>
                    <a:bodyPr/>
                    <a:lstStyle/>
                    <a:p>
                      <a:pPr algn="ctr"/>
                      <a:r>
                        <a:rPr lang="en-GB" sz="2000" dirty="0">
                          <a:latin typeface="Comic Sans MS" panose="030F0702030302020204" pitchFamily="66" charset="0"/>
                        </a:rPr>
                        <a:t>89</a:t>
                      </a:r>
                    </a:p>
                  </a:txBody>
                  <a:tcPr marL="0" marR="0" marT="0" marB="0" anchor="ctr"/>
                </a:tc>
                <a:tc>
                  <a:txBody>
                    <a:bodyPr/>
                    <a:lstStyle/>
                    <a:p>
                      <a:pPr algn="ctr"/>
                      <a:r>
                        <a:rPr lang="en-GB" sz="2000" dirty="0">
                          <a:latin typeface="Comic Sans MS" panose="030F0702030302020204" pitchFamily="66" charset="0"/>
                        </a:rPr>
                        <a:t>90</a:t>
                      </a:r>
                    </a:p>
                  </a:txBody>
                  <a:tcPr marL="0" marR="0" marT="0" marB="0" anchor="ctr"/>
                </a:tc>
                <a:extLst>
                  <a:ext uri="{0D108BD9-81ED-4DB2-BD59-A6C34878D82A}">
                    <a16:rowId xmlns:a16="http://schemas.microsoft.com/office/drawing/2014/main" val="1634511429"/>
                  </a:ext>
                </a:extLst>
              </a:tr>
              <a:tr h="518058">
                <a:tc>
                  <a:txBody>
                    <a:bodyPr/>
                    <a:lstStyle/>
                    <a:p>
                      <a:pPr algn="ctr"/>
                      <a:r>
                        <a:rPr lang="en-GB" sz="2000" dirty="0">
                          <a:latin typeface="Comic Sans MS" panose="030F0702030302020204" pitchFamily="66" charset="0"/>
                        </a:rPr>
                        <a:t>91</a:t>
                      </a:r>
                    </a:p>
                  </a:txBody>
                  <a:tcPr marL="0" marR="0" marT="0" marB="0" anchor="ctr"/>
                </a:tc>
                <a:tc>
                  <a:txBody>
                    <a:bodyPr/>
                    <a:lstStyle/>
                    <a:p>
                      <a:pPr algn="ctr"/>
                      <a:r>
                        <a:rPr lang="en-GB" sz="2000" dirty="0">
                          <a:latin typeface="Comic Sans MS" panose="030F0702030302020204" pitchFamily="66" charset="0"/>
                        </a:rPr>
                        <a:t>92</a:t>
                      </a:r>
                    </a:p>
                  </a:txBody>
                  <a:tcPr marL="0" marR="0" marT="0" marB="0" anchor="ctr"/>
                </a:tc>
                <a:tc>
                  <a:txBody>
                    <a:bodyPr/>
                    <a:lstStyle/>
                    <a:p>
                      <a:pPr algn="ctr"/>
                      <a:r>
                        <a:rPr lang="en-GB" sz="2000" dirty="0">
                          <a:latin typeface="Comic Sans MS" panose="030F0702030302020204" pitchFamily="66" charset="0"/>
                        </a:rPr>
                        <a:t>93</a:t>
                      </a:r>
                    </a:p>
                  </a:txBody>
                  <a:tcPr marL="0" marR="0" marT="0" marB="0" anchor="ctr"/>
                </a:tc>
                <a:tc>
                  <a:txBody>
                    <a:bodyPr/>
                    <a:lstStyle/>
                    <a:p>
                      <a:pPr algn="ctr"/>
                      <a:r>
                        <a:rPr lang="en-GB" sz="2000" dirty="0">
                          <a:latin typeface="Comic Sans MS" panose="030F0702030302020204" pitchFamily="66" charset="0"/>
                        </a:rPr>
                        <a:t>94</a:t>
                      </a:r>
                    </a:p>
                  </a:txBody>
                  <a:tcPr marL="0" marR="0" marT="0" marB="0" anchor="ctr"/>
                </a:tc>
                <a:tc>
                  <a:txBody>
                    <a:bodyPr/>
                    <a:lstStyle/>
                    <a:p>
                      <a:pPr algn="ctr"/>
                      <a:r>
                        <a:rPr lang="en-GB" sz="2000" dirty="0">
                          <a:latin typeface="Comic Sans MS" panose="030F0702030302020204" pitchFamily="66" charset="0"/>
                        </a:rPr>
                        <a:t>95</a:t>
                      </a:r>
                    </a:p>
                  </a:txBody>
                  <a:tcPr marL="0" marR="0" marT="0" marB="0" anchor="ctr"/>
                </a:tc>
                <a:tc>
                  <a:txBody>
                    <a:bodyPr/>
                    <a:lstStyle/>
                    <a:p>
                      <a:pPr algn="ctr"/>
                      <a:r>
                        <a:rPr lang="en-GB" sz="2000" dirty="0">
                          <a:latin typeface="Comic Sans MS" panose="030F0702030302020204" pitchFamily="66" charset="0"/>
                        </a:rPr>
                        <a:t>96</a:t>
                      </a:r>
                    </a:p>
                  </a:txBody>
                  <a:tcPr marL="0" marR="0" marT="0" marB="0" anchor="ctr"/>
                </a:tc>
                <a:tc>
                  <a:txBody>
                    <a:bodyPr/>
                    <a:lstStyle/>
                    <a:p>
                      <a:pPr algn="ctr"/>
                      <a:r>
                        <a:rPr lang="en-GB" sz="2000" dirty="0">
                          <a:latin typeface="Comic Sans MS" panose="030F0702030302020204" pitchFamily="66" charset="0"/>
                        </a:rPr>
                        <a:t>97</a:t>
                      </a:r>
                    </a:p>
                  </a:txBody>
                  <a:tcPr marL="0" marR="0" marT="0" marB="0" anchor="ctr"/>
                </a:tc>
                <a:tc>
                  <a:txBody>
                    <a:bodyPr/>
                    <a:lstStyle/>
                    <a:p>
                      <a:pPr algn="ctr"/>
                      <a:r>
                        <a:rPr lang="en-GB" sz="2000" dirty="0">
                          <a:latin typeface="Comic Sans MS" panose="030F0702030302020204" pitchFamily="66" charset="0"/>
                        </a:rPr>
                        <a:t>98</a:t>
                      </a:r>
                    </a:p>
                  </a:txBody>
                  <a:tcPr marL="0" marR="0" marT="0" marB="0" anchor="ctr"/>
                </a:tc>
                <a:tc>
                  <a:txBody>
                    <a:bodyPr/>
                    <a:lstStyle/>
                    <a:p>
                      <a:pPr algn="ctr"/>
                      <a:r>
                        <a:rPr lang="en-GB" sz="2000" dirty="0">
                          <a:latin typeface="Comic Sans MS" panose="030F0702030302020204" pitchFamily="66" charset="0"/>
                        </a:rPr>
                        <a:t>99</a:t>
                      </a:r>
                    </a:p>
                  </a:txBody>
                  <a:tcPr marL="0" marR="0" marT="0" marB="0" anchor="ctr"/>
                </a:tc>
                <a:tc>
                  <a:txBody>
                    <a:bodyPr/>
                    <a:lstStyle/>
                    <a:p>
                      <a:pPr algn="ctr"/>
                      <a:r>
                        <a:rPr lang="en-GB" sz="2000" dirty="0">
                          <a:latin typeface="Comic Sans MS" panose="030F0702030302020204" pitchFamily="66" charset="0"/>
                        </a:rPr>
                        <a:t>100</a:t>
                      </a:r>
                    </a:p>
                  </a:txBody>
                  <a:tcPr marL="0" marR="0" marT="0" marB="0" anchor="ctr"/>
                </a:tc>
                <a:extLst>
                  <a:ext uri="{0D108BD9-81ED-4DB2-BD59-A6C34878D82A}">
                    <a16:rowId xmlns:a16="http://schemas.microsoft.com/office/drawing/2014/main" val="753727624"/>
                  </a:ext>
                </a:extLst>
              </a:tr>
            </a:tbl>
          </a:graphicData>
        </a:graphic>
      </p:graphicFrame>
      <p:sp>
        <p:nvSpPr>
          <p:cNvPr id="3" name="Rounded Rectangle 2"/>
          <p:cNvSpPr/>
          <p:nvPr/>
        </p:nvSpPr>
        <p:spPr>
          <a:xfrm>
            <a:off x="3858974" y="1683762"/>
            <a:ext cx="466725" cy="466725"/>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Oval 34"/>
          <p:cNvSpPr/>
          <p:nvPr/>
        </p:nvSpPr>
        <p:spPr>
          <a:xfrm>
            <a:off x="4411994" y="1723228"/>
            <a:ext cx="412746" cy="41274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ounded Rectangle 69"/>
          <p:cNvSpPr/>
          <p:nvPr/>
        </p:nvSpPr>
        <p:spPr>
          <a:xfrm>
            <a:off x="4896902" y="1675448"/>
            <a:ext cx="466725" cy="466725"/>
          </a:xfrm>
          <a:prstGeom prst="roundRect">
            <a:avLst/>
          </a:prstGeom>
          <a:solidFill>
            <a:srgbClr val="FF0000">
              <a:alpha val="5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ounded Rectangle 70"/>
          <p:cNvSpPr/>
          <p:nvPr/>
        </p:nvSpPr>
        <p:spPr>
          <a:xfrm>
            <a:off x="4371357" y="1158053"/>
            <a:ext cx="466725" cy="466725"/>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Rounded Rectangle 71"/>
          <p:cNvSpPr/>
          <p:nvPr/>
        </p:nvSpPr>
        <p:spPr>
          <a:xfrm>
            <a:off x="4371356" y="2199026"/>
            <a:ext cx="466725" cy="466725"/>
          </a:xfrm>
          <a:prstGeom prst="roundRect">
            <a:avLst/>
          </a:prstGeom>
          <a:solidFill>
            <a:srgbClr val="FF0000">
              <a:alpha val="5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Oval 72"/>
          <p:cNvSpPr/>
          <p:nvPr/>
        </p:nvSpPr>
        <p:spPr>
          <a:xfrm>
            <a:off x="7000023" y="3253182"/>
            <a:ext cx="412746" cy="412746"/>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ounded Rectangle 73"/>
          <p:cNvSpPr/>
          <p:nvPr/>
        </p:nvSpPr>
        <p:spPr>
          <a:xfrm>
            <a:off x="6962671" y="2715629"/>
            <a:ext cx="466725" cy="466725"/>
          </a:xfrm>
          <a:prstGeom prst="roundRect">
            <a:avLst/>
          </a:prstGeom>
          <a:solidFill>
            <a:schemeClr val="accent1">
              <a:alpha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ounded Rectangle 74"/>
          <p:cNvSpPr/>
          <p:nvPr/>
        </p:nvSpPr>
        <p:spPr>
          <a:xfrm>
            <a:off x="6962670" y="3753624"/>
            <a:ext cx="466725" cy="466725"/>
          </a:xfrm>
          <a:prstGeom prst="roundRect">
            <a:avLst/>
          </a:prstGeom>
          <a:solidFill>
            <a:srgbClr val="FF0000">
              <a:alpha val="5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6" name="Picture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943492" y="2655166"/>
            <a:ext cx="1899009" cy="1329306"/>
          </a:xfrm>
          <a:prstGeom prst="rect">
            <a:avLst/>
          </a:prstGeom>
        </p:spPr>
      </p:pic>
      <p:sp>
        <p:nvSpPr>
          <p:cNvPr id="77" name="Rounded Rectangular Callout 76"/>
          <p:cNvSpPr/>
          <p:nvPr/>
        </p:nvSpPr>
        <p:spPr>
          <a:xfrm>
            <a:off x="5433769" y="300480"/>
            <a:ext cx="3140069" cy="2249014"/>
          </a:xfrm>
          <a:prstGeom prst="wedgeRoundRectCallout">
            <a:avLst>
              <a:gd name="adj1" fmla="val 36052"/>
              <a:gd name="adj2" fmla="val 69935"/>
              <a:gd name="adj3" fmla="val 16667"/>
            </a:avLst>
          </a:prstGeom>
          <a:solidFill>
            <a:schemeClr val="bg1"/>
          </a:solidFill>
          <a:ln w="2857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Comic Sans MS" panose="030F0702030302020204" pitchFamily="66" charset="0"/>
              </a:rPr>
              <a:t>When you’re colouring 10 more or 10 fewer you simply colour the squares above and below</a:t>
            </a:r>
          </a:p>
        </p:txBody>
      </p:sp>
      <p:pic>
        <p:nvPicPr>
          <p:cNvPr id="78" name="Picture 7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110531" y="2729277"/>
            <a:ext cx="1371025" cy="1690725"/>
          </a:xfrm>
          <a:prstGeom prst="rect">
            <a:avLst/>
          </a:prstGeom>
        </p:spPr>
      </p:pic>
      <p:sp>
        <p:nvSpPr>
          <p:cNvPr id="79" name="Rounded Rectangular Callout 78"/>
          <p:cNvSpPr/>
          <p:nvPr/>
        </p:nvSpPr>
        <p:spPr>
          <a:xfrm>
            <a:off x="3847306" y="2877095"/>
            <a:ext cx="2821882" cy="1753057"/>
          </a:xfrm>
          <a:prstGeom prst="wedgeRoundRectCallout">
            <a:avLst>
              <a:gd name="adj1" fmla="val -71989"/>
              <a:gd name="adj2" fmla="val -1965"/>
              <a:gd name="adj3" fmla="val 16667"/>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tx1"/>
                </a:solidFill>
                <a:latin typeface="Comic Sans MS" panose="030F0702030302020204" pitchFamily="66" charset="0"/>
              </a:rPr>
              <a:t>Because when we add ten the ones digit stays the same</a:t>
            </a:r>
            <a:r>
              <a:rPr lang="en-GB" sz="2400" dirty="0">
                <a:latin typeface="Comic Sans MS" panose="030F0702030302020204" pitchFamily="66" charset="0"/>
              </a:rPr>
              <a:t>.  </a:t>
            </a:r>
          </a:p>
        </p:txBody>
      </p:sp>
      <p:pic>
        <p:nvPicPr>
          <p:cNvPr id="82" name="Picture 81"/>
          <p:cNvPicPr>
            <a:picLocks noChangeAspect="1"/>
          </p:cNvPicPr>
          <p:nvPr/>
        </p:nvPicPr>
        <p:blipFill>
          <a:blip r:embed="rId6"/>
          <a:stretch>
            <a:fillRect/>
          </a:stretch>
        </p:blipFill>
        <p:spPr>
          <a:xfrm>
            <a:off x="8707940" y="979977"/>
            <a:ext cx="783657" cy="783657"/>
          </a:xfrm>
          <a:prstGeom prst="rect">
            <a:avLst/>
          </a:prstGeom>
        </p:spPr>
      </p:pic>
    </p:spTree>
    <p:custDataLst>
      <p:tags r:id="rId1"/>
    </p:custDataLst>
    <p:extLst>
      <p:ext uri="{BB962C8B-B14F-4D97-AF65-F5344CB8AC3E}">
        <p14:creationId xmlns:p14="http://schemas.microsoft.com/office/powerpoint/2010/main" val="3941903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0"/>
                                        </p:tgtEl>
                                        <p:attrNameLst>
                                          <p:attrName>style.visibility</p:attrName>
                                        </p:attrNameLst>
                                      </p:cBhvr>
                                      <p:to>
                                        <p:strVal val="visible"/>
                                      </p:to>
                                    </p:set>
                                    <p:animEffect transition="in" filter="wipe(left)">
                                      <p:cBhvr>
                                        <p:cTn id="12" dur="500"/>
                                        <p:tgtEl>
                                          <p:spTgt spid="7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4"/>
                                        </p:tgtEl>
                                        <p:attrNameLst>
                                          <p:attrName>style.visibility</p:attrName>
                                        </p:attrNameLst>
                                      </p:cBhvr>
                                      <p:to>
                                        <p:strVal val="visible"/>
                                      </p:to>
                                    </p:set>
                                    <p:animEffect transition="in" filter="wipe(left)">
                                      <p:cBhvr>
                                        <p:cTn id="17" dur="500"/>
                                        <p:tgtEl>
                                          <p:spTgt spid="74"/>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5"/>
                                        </p:tgtEl>
                                        <p:attrNameLst>
                                          <p:attrName>style.visibility</p:attrName>
                                        </p:attrNameLst>
                                      </p:cBhvr>
                                      <p:to>
                                        <p:strVal val="visible"/>
                                      </p:to>
                                    </p:set>
                                    <p:animEffect transition="in" filter="wipe(left)">
                                      <p:cBhvr>
                                        <p:cTn id="22" dur="500"/>
                                        <p:tgtEl>
                                          <p:spTgt spid="75"/>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nodeType="clickEffect">
                                  <p:stCondLst>
                                    <p:cond delay="0"/>
                                  </p:stCondLst>
                                  <p:childTnLst>
                                    <p:set>
                                      <p:cBhvr>
                                        <p:cTn id="30" dur="1" fill="hold">
                                          <p:stCondLst>
                                            <p:cond delay="0"/>
                                          </p:stCondLst>
                                        </p:cTn>
                                        <p:tgtEl>
                                          <p:spTgt spid="82"/>
                                        </p:tgtEl>
                                        <p:attrNameLst>
                                          <p:attrName>style.visibility</p:attrName>
                                        </p:attrNameLst>
                                      </p:cBhvr>
                                      <p:to>
                                        <p:strVal val="visible"/>
                                      </p:to>
                                    </p:set>
                                    <p:animEffect transition="in" filter="fade">
                                      <p:cBhvr>
                                        <p:cTn id="31" dur="500"/>
                                        <p:tgtEl>
                                          <p:spTgt spid="82"/>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xit" presetSubtype="8" fill="hold" grpId="1" nodeType="clickEffect">
                                  <p:stCondLst>
                                    <p:cond delay="0"/>
                                  </p:stCondLst>
                                  <p:childTnLst>
                                    <p:animEffect transition="out" filter="wipe(left)">
                                      <p:cBhvr>
                                        <p:cTn id="35" dur="500"/>
                                        <p:tgtEl>
                                          <p:spTgt spid="3"/>
                                        </p:tgtEl>
                                      </p:cBhvr>
                                    </p:animEffect>
                                    <p:set>
                                      <p:cBhvr>
                                        <p:cTn id="36" dur="1" fill="hold">
                                          <p:stCondLst>
                                            <p:cond delay="499"/>
                                          </p:stCondLst>
                                        </p:cTn>
                                        <p:tgtEl>
                                          <p:spTgt spid="3"/>
                                        </p:tgtEl>
                                        <p:attrNameLst>
                                          <p:attrName>style.visibility</p:attrName>
                                        </p:attrNameLst>
                                      </p:cBhvr>
                                      <p:to>
                                        <p:strVal val="hidden"/>
                                      </p:to>
                                    </p:set>
                                  </p:childTnLst>
                                </p:cTn>
                              </p:par>
                              <p:par>
                                <p:cTn id="37" presetID="1" presetClass="exit" presetSubtype="0" fill="hold" nodeType="withEffect">
                                  <p:stCondLst>
                                    <p:cond delay="0"/>
                                  </p:stCondLst>
                                  <p:childTnLst>
                                    <p:set>
                                      <p:cBhvr>
                                        <p:cTn id="38" dur="1" fill="hold">
                                          <p:stCondLst>
                                            <p:cond delay="0"/>
                                          </p:stCondLst>
                                        </p:cTn>
                                        <p:tgtEl>
                                          <p:spTgt spid="82"/>
                                        </p:tgtEl>
                                        <p:attrNameLst>
                                          <p:attrName>style.visibility</p:attrName>
                                        </p:attrNameLst>
                                      </p:cBhvr>
                                      <p:to>
                                        <p:strVal val="hidden"/>
                                      </p:to>
                                    </p:set>
                                  </p:childTnLst>
                                </p:cTn>
                              </p:par>
                              <p:par>
                                <p:cTn id="39" presetID="22" presetClass="exit" presetSubtype="8" fill="hold" grpId="1" nodeType="withEffect">
                                  <p:stCondLst>
                                    <p:cond delay="0"/>
                                  </p:stCondLst>
                                  <p:childTnLst>
                                    <p:animEffect transition="out" filter="wipe(left)">
                                      <p:cBhvr>
                                        <p:cTn id="40" dur="500"/>
                                        <p:tgtEl>
                                          <p:spTgt spid="70"/>
                                        </p:tgtEl>
                                      </p:cBhvr>
                                    </p:animEffect>
                                    <p:set>
                                      <p:cBhvr>
                                        <p:cTn id="41" dur="1" fill="hold">
                                          <p:stCondLst>
                                            <p:cond delay="499"/>
                                          </p:stCondLst>
                                        </p:cTn>
                                        <p:tgtEl>
                                          <p:spTgt spid="70"/>
                                        </p:tgtEl>
                                        <p:attrNameLst>
                                          <p:attrName>style.visibility</p:attrName>
                                        </p:attrNameLst>
                                      </p:cBhvr>
                                      <p:to>
                                        <p:strVal val="hidden"/>
                                      </p:to>
                                    </p:se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grpId="0" nodeType="clickEffect">
                                  <p:stCondLst>
                                    <p:cond delay="0"/>
                                  </p:stCondLst>
                                  <p:childTnLst>
                                    <p:set>
                                      <p:cBhvr>
                                        <p:cTn id="45" dur="1" fill="hold">
                                          <p:stCondLst>
                                            <p:cond delay="0"/>
                                          </p:stCondLst>
                                        </p:cTn>
                                        <p:tgtEl>
                                          <p:spTgt spid="71"/>
                                        </p:tgtEl>
                                        <p:attrNameLst>
                                          <p:attrName>style.visibility</p:attrName>
                                        </p:attrNameLst>
                                      </p:cBhvr>
                                      <p:to>
                                        <p:strVal val="visible"/>
                                      </p:to>
                                    </p:set>
                                    <p:animEffect transition="in" filter="wipe(left)">
                                      <p:cBhvr>
                                        <p:cTn id="46" dur="500"/>
                                        <p:tgtEl>
                                          <p:spTgt spid="71"/>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grpId="0" nodeType="clickEffect">
                                  <p:stCondLst>
                                    <p:cond delay="0"/>
                                  </p:stCondLst>
                                  <p:childTnLst>
                                    <p:set>
                                      <p:cBhvr>
                                        <p:cTn id="50" dur="1" fill="hold">
                                          <p:stCondLst>
                                            <p:cond delay="0"/>
                                          </p:stCondLst>
                                        </p:cTn>
                                        <p:tgtEl>
                                          <p:spTgt spid="72"/>
                                        </p:tgtEl>
                                        <p:attrNameLst>
                                          <p:attrName>style.visibility</p:attrName>
                                        </p:attrNameLst>
                                      </p:cBhvr>
                                      <p:to>
                                        <p:strVal val="visible"/>
                                      </p:to>
                                    </p:set>
                                    <p:animEffect transition="in" filter="wipe(left)">
                                      <p:cBhvr>
                                        <p:cTn id="51" dur="500"/>
                                        <p:tgtEl>
                                          <p:spTgt spid="72"/>
                                        </p:tgtEl>
                                      </p:cBhvr>
                                    </p:animEffect>
                                  </p:childTnLst>
                                </p:cTn>
                              </p:par>
                            </p:childTnLst>
                          </p:cTn>
                        </p:par>
                      </p:childTnLst>
                    </p:cTn>
                  </p:par>
                  <p:par>
                    <p:cTn id="52" fill="hold">
                      <p:stCondLst>
                        <p:cond delay="indefinite"/>
                      </p:stCondLst>
                      <p:childTnLst>
                        <p:par>
                          <p:cTn id="53" fill="hold">
                            <p:stCondLst>
                              <p:cond delay="0"/>
                            </p:stCondLst>
                            <p:childTnLst>
                              <p:par>
                                <p:cTn id="54" presetID="1" presetClass="entr" presetSubtype="0" fill="hold" grpId="0" nodeType="clickEffect">
                                  <p:stCondLst>
                                    <p:cond delay="0"/>
                                  </p:stCondLst>
                                  <p:childTnLst>
                                    <p:set>
                                      <p:cBhvr>
                                        <p:cTn id="55" dur="1" fill="hold">
                                          <p:stCondLst>
                                            <p:cond delay="0"/>
                                          </p:stCondLst>
                                        </p:cTn>
                                        <p:tgtEl>
                                          <p:spTgt spid="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3" grpId="1" animBg="1"/>
      <p:bldP spid="70" grpId="0" animBg="1"/>
      <p:bldP spid="70" grpId="1" animBg="1"/>
      <p:bldP spid="71" grpId="0" animBg="1"/>
      <p:bldP spid="72" grpId="0" animBg="1"/>
      <p:bldP spid="74" grpId="0" animBg="1"/>
      <p:bldP spid="75" grpId="0" animBg="1"/>
      <p:bldP spid="77" grpId="0" animBg="1"/>
      <p:bldP spid="7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TextBox 50"/>
          <p:cNvSpPr txBox="1"/>
          <p:nvPr/>
        </p:nvSpPr>
        <p:spPr>
          <a:xfrm>
            <a:off x="3216401" y="980786"/>
            <a:ext cx="4488729" cy="584775"/>
          </a:xfrm>
          <a:prstGeom prst="rect">
            <a:avLst/>
          </a:prstGeom>
          <a:noFill/>
        </p:spPr>
        <p:txBody>
          <a:bodyPr wrap="none" rtlCol="0">
            <a:spAutoFit/>
          </a:bodyPr>
          <a:lstStyle/>
          <a:p>
            <a:r>
              <a:rPr lang="en-US" sz="3200" dirty="0">
                <a:latin typeface="Comic Sans MS" panose="030F0702030302020204" pitchFamily="66" charset="0"/>
              </a:rPr>
              <a:t>10 more than 23 is </a:t>
            </a:r>
            <a:r>
              <a:rPr lang="en-US" sz="3200" dirty="0">
                <a:solidFill>
                  <a:schemeClr val="accent1"/>
                </a:solidFill>
                <a:latin typeface="Comic Sans MS" panose="030F0702030302020204" pitchFamily="66" charset="0"/>
              </a:rPr>
              <a:t>33</a:t>
            </a:r>
            <a:r>
              <a:rPr lang="en-US" sz="3200" dirty="0">
                <a:latin typeface="Comic Sans MS" panose="030F0702030302020204" pitchFamily="66" charset="0"/>
              </a:rPr>
              <a:t> </a:t>
            </a:r>
            <a:endParaRPr lang="en-GB" sz="3200" dirty="0">
              <a:latin typeface="Comic Sans MS" panose="030F0702030302020204" pitchFamily="66" charset="0"/>
            </a:endParaRPr>
          </a:p>
        </p:txBody>
      </p:sp>
      <p:sp>
        <p:nvSpPr>
          <p:cNvPr id="52" name="TextBox 51"/>
          <p:cNvSpPr txBox="1"/>
          <p:nvPr/>
        </p:nvSpPr>
        <p:spPr>
          <a:xfrm>
            <a:off x="3216400" y="3581196"/>
            <a:ext cx="4612160" cy="584775"/>
          </a:xfrm>
          <a:prstGeom prst="rect">
            <a:avLst/>
          </a:prstGeom>
          <a:noFill/>
        </p:spPr>
        <p:txBody>
          <a:bodyPr wrap="none" rtlCol="0">
            <a:spAutoFit/>
          </a:bodyPr>
          <a:lstStyle/>
          <a:p>
            <a:r>
              <a:rPr lang="en-GB" sz="3200" dirty="0">
                <a:latin typeface="Comic Sans MS" panose="030F0702030302020204" pitchFamily="66" charset="0"/>
              </a:rPr>
              <a:t>10 more than  </a:t>
            </a:r>
            <a:r>
              <a:rPr lang="en-GB" sz="3200" dirty="0">
                <a:solidFill>
                  <a:schemeClr val="accent1"/>
                </a:solidFill>
                <a:latin typeface="Comic Sans MS" panose="030F0702030302020204" pitchFamily="66" charset="0"/>
              </a:rPr>
              <a:t>33  </a:t>
            </a:r>
            <a:r>
              <a:rPr lang="en-GB" sz="3200" dirty="0">
                <a:latin typeface="Comic Sans MS" panose="030F0702030302020204" pitchFamily="66" charset="0"/>
              </a:rPr>
              <a:t>is 43</a:t>
            </a:r>
          </a:p>
        </p:txBody>
      </p:sp>
      <p:sp>
        <p:nvSpPr>
          <p:cNvPr id="54" name="TextBox 53"/>
          <p:cNvSpPr txBox="1"/>
          <p:nvPr/>
        </p:nvSpPr>
        <p:spPr>
          <a:xfrm>
            <a:off x="3216401" y="2240168"/>
            <a:ext cx="4203395" cy="584775"/>
          </a:xfrm>
          <a:prstGeom prst="rect">
            <a:avLst/>
          </a:prstGeom>
          <a:noFill/>
        </p:spPr>
        <p:txBody>
          <a:bodyPr wrap="none" rtlCol="0">
            <a:spAutoFit/>
          </a:bodyPr>
          <a:lstStyle/>
          <a:p>
            <a:r>
              <a:rPr lang="en-US" sz="3200" dirty="0">
                <a:latin typeface="Comic Sans MS" panose="030F0702030302020204" pitchFamily="66" charset="0"/>
              </a:rPr>
              <a:t>10 </a:t>
            </a:r>
            <a:r>
              <a:rPr lang="en-US" sz="3200">
                <a:latin typeface="Comic Sans MS" panose="030F0702030302020204" pitchFamily="66" charset="0"/>
              </a:rPr>
              <a:t>less than </a:t>
            </a:r>
            <a:r>
              <a:rPr lang="en-US" sz="3200" dirty="0">
                <a:latin typeface="Comic Sans MS" panose="030F0702030302020204" pitchFamily="66" charset="0"/>
              </a:rPr>
              <a:t>23 is </a:t>
            </a:r>
            <a:r>
              <a:rPr lang="en-US" sz="3200" dirty="0">
                <a:solidFill>
                  <a:schemeClr val="accent1"/>
                </a:solidFill>
                <a:latin typeface="Comic Sans MS" panose="030F0702030302020204" pitchFamily="66" charset="0"/>
              </a:rPr>
              <a:t>13 </a:t>
            </a:r>
            <a:endParaRPr lang="en-GB" sz="3200" dirty="0">
              <a:solidFill>
                <a:schemeClr val="accent1"/>
              </a:solidFill>
              <a:latin typeface="Comic Sans MS" panose="030F0702030302020204" pitchFamily="66" charset="0"/>
            </a:endParaRPr>
          </a:p>
        </p:txBody>
      </p:sp>
      <p:sp>
        <p:nvSpPr>
          <p:cNvPr id="56" name="TextBox 55"/>
          <p:cNvSpPr txBox="1"/>
          <p:nvPr/>
        </p:nvSpPr>
        <p:spPr>
          <a:xfrm>
            <a:off x="3216401" y="4924539"/>
            <a:ext cx="4392549" cy="584775"/>
          </a:xfrm>
          <a:prstGeom prst="rect">
            <a:avLst/>
          </a:prstGeom>
          <a:noFill/>
        </p:spPr>
        <p:txBody>
          <a:bodyPr wrap="none" rtlCol="0">
            <a:spAutoFit/>
          </a:bodyPr>
          <a:lstStyle/>
          <a:p>
            <a:r>
              <a:rPr lang="en-GB" sz="3200" dirty="0">
                <a:latin typeface="Comic Sans MS" panose="030F0702030302020204" pitchFamily="66" charset="0"/>
              </a:rPr>
              <a:t>10 less than  </a:t>
            </a:r>
            <a:r>
              <a:rPr lang="en-GB" sz="3200" dirty="0">
                <a:solidFill>
                  <a:schemeClr val="accent1"/>
                </a:solidFill>
                <a:latin typeface="Comic Sans MS" panose="030F0702030302020204" pitchFamily="66" charset="0"/>
              </a:rPr>
              <a:t>83  </a:t>
            </a:r>
            <a:r>
              <a:rPr lang="en-GB" sz="3200" dirty="0">
                <a:latin typeface="Comic Sans MS" panose="030F0702030302020204" pitchFamily="66" charset="0"/>
              </a:rPr>
              <a:t>is 73</a:t>
            </a:r>
          </a:p>
        </p:txBody>
      </p:sp>
      <p:sp>
        <p:nvSpPr>
          <p:cNvPr id="57" name="Rectangle 56"/>
          <p:cNvSpPr/>
          <p:nvPr/>
        </p:nvSpPr>
        <p:spPr>
          <a:xfrm>
            <a:off x="6721510" y="2187624"/>
            <a:ext cx="853138" cy="635989"/>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3200" dirty="0">
              <a:latin typeface="Comic Sans MS" panose="030F0702030302020204" pitchFamily="66" charset="0"/>
            </a:endParaRPr>
          </a:p>
        </p:txBody>
      </p:sp>
      <p:sp>
        <p:nvSpPr>
          <p:cNvPr id="58" name="Rectangle 57"/>
          <p:cNvSpPr/>
          <p:nvPr/>
        </p:nvSpPr>
        <p:spPr>
          <a:xfrm>
            <a:off x="5842283" y="3560896"/>
            <a:ext cx="853138" cy="635989"/>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3200" dirty="0">
              <a:latin typeface="Comic Sans MS" panose="030F0702030302020204" pitchFamily="66" charset="0"/>
            </a:endParaRPr>
          </a:p>
        </p:txBody>
      </p:sp>
      <p:sp>
        <p:nvSpPr>
          <p:cNvPr id="61" name="Rectangle 60"/>
          <p:cNvSpPr/>
          <p:nvPr/>
        </p:nvSpPr>
        <p:spPr>
          <a:xfrm>
            <a:off x="5640148" y="4933883"/>
            <a:ext cx="853138" cy="635989"/>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3200" dirty="0">
              <a:latin typeface="Comic Sans MS" panose="030F0702030302020204" pitchFamily="66" charset="0"/>
            </a:endParaRPr>
          </a:p>
        </p:txBody>
      </p:sp>
      <p:sp>
        <p:nvSpPr>
          <p:cNvPr id="62" name="Rectangle 61"/>
          <p:cNvSpPr/>
          <p:nvPr/>
        </p:nvSpPr>
        <p:spPr>
          <a:xfrm>
            <a:off x="6892904" y="900582"/>
            <a:ext cx="853138" cy="635989"/>
          </a:xfrm>
          <a:prstGeom prst="rect">
            <a:avLst/>
          </a:prstGeom>
          <a:ln w="28575">
            <a:solidFill>
              <a:schemeClr val="accent1"/>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GB" sz="3200" dirty="0">
              <a:latin typeface="Comic Sans MS" panose="030F0702030302020204" pitchFamily="66" charset="0"/>
            </a:endParaRPr>
          </a:p>
        </p:txBody>
      </p:sp>
      <p:pic>
        <p:nvPicPr>
          <p:cNvPr id="63" name="Picture 62"/>
          <p:cNvPicPr>
            <a:picLocks noChangeAspect="1"/>
          </p:cNvPicPr>
          <p:nvPr/>
        </p:nvPicPr>
        <p:blipFill>
          <a:blip r:embed="rId4"/>
          <a:stretch>
            <a:fillRect/>
          </a:stretch>
        </p:blipFill>
        <p:spPr>
          <a:xfrm>
            <a:off x="8658668" y="3876739"/>
            <a:ext cx="747045" cy="747045"/>
          </a:xfrm>
          <a:prstGeom prst="rect">
            <a:avLst/>
          </a:prstGeom>
        </p:spPr>
      </p:pic>
      <p:sp>
        <p:nvSpPr>
          <p:cNvPr id="64" name="TextBox 63"/>
          <p:cNvSpPr txBox="1"/>
          <p:nvPr/>
        </p:nvSpPr>
        <p:spPr>
          <a:xfrm>
            <a:off x="8177975" y="4613943"/>
            <a:ext cx="2095136" cy="400110"/>
          </a:xfrm>
          <a:prstGeom prst="rect">
            <a:avLst/>
          </a:prstGeom>
          <a:noFill/>
        </p:spPr>
        <p:txBody>
          <a:bodyPr wrap="square" rtlCol="0">
            <a:spAutoFit/>
          </a:bodyPr>
          <a:lstStyle/>
          <a:p>
            <a:r>
              <a:rPr lang="en-GB" sz="2000" dirty="0">
                <a:latin typeface="Comic Sans MS" panose="030F0702030302020204" pitchFamily="66" charset="0"/>
                <a:cs typeface="Calibri" panose="020F0502020204030204" pitchFamily="34" charset="0"/>
              </a:rPr>
              <a:t>Have a think</a:t>
            </a:r>
          </a:p>
        </p:txBody>
      </p:sp>
      <p:pic>
        <p:nvPicPr>
          <p:cNvPr id="34" name="Picture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921962" y="355820"/>
            <a:ext cx="1371025" cy="1690725"/>
          </a:xfrm>
          <a:prstGeom prst="rect">
            <a:avLst/>
          </a:prstGeom>
        </p:spPr>
      </p:pic>
      <p:sp>
        <p:nvSpPr>
          <p:cNvPr id="3" name="Right Bracket 2"/>
          <p:cNvSpPr/>
          <p:nvPr/>
        </p:nvSpPr>
        <p:spPr>
          <a:xfrm rot="16200000">
            <a:off x="6667180" y="199177"/>
            <a:ext cx="253228" cy="1041966"/>
          </a:xfrm>
          <a:prstGeom prst="rightBracket">
            <a:avLst>
              <a:gd name="adj" fmla="val 205737"/>
            </a:avLst>
          </a:prstGeom>
          <a:ln w="28575">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6267209" y="259258"/>
            <a:ext cx="2095136" cy="400110"/>
          </a:xfrm>
          <a:prstGeom prst="rect">
            <a:avLst/>
          </a:prstGeom>
          <a:noFill/>
        </p:spPr>
        <p:txBody>
          <a:bodyPr wrap="square" rtlCol="0">
            <a:spAutoFit/>
          </a:bodyPr>
          <a:lstStyle/>
          <a:p>
            <a:r>
              <a:rPr lang="en-GB" sz="2000" dirty="0">
                <a:solidFill>
                  <a:schemeClr val="accent6"/>
                </a:solidFill>
                <a:latin typeface="Comic Sans MS" panose="030F0702030302020204" pitchFamily="66" charset="0"/>
                <a:cs typeface="Calibri" panose="020F0502020204030204" pitchFamily="34" charset="0"/>
              </a:rPr>
              <a:t>10 more</a:t>
            </a:r>
          </a:p>
        </p:txBody>
      </p:sp>
      <p:sp>
        <p:nvSpPr>
          <p:cNvPr id="21" name="Right Bracket 20"/>
          <p:cNvSpPr/>
          <p:nvPr/>
        </p:nvSpPr>
        <p:spPr>
          <a:xfrm rot="16200000" flipH="1" flipV="1">
            <a:off x="6667180" y="1231661"/>
            <a:ext cx="253228" cy="1041966"/>
          </a:xfrm>
          <a:prstGeom prst="rightBracket">
            <a:avLst>
              <a:gd name="adj" fmla="val 205737"/>
            </a:avLst>
          </a:prstGeom>
          <a:ln w="28575">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6272811" y="1879258"/>
            <a:ext cx="2095136" cy="400110"/>
          </a:xfrm>
          <a:prstGeom prst="rect">
            <a:avLst/>
          </a:prstGeom>
          <a:noFill/>
        </p:spPr>
        <p:txBody>
          <a:bodyPr wrap="square" rtlCol="0">
            <a:spAutoFit/>
          </a:bodyPr>
          <a:lstStyle/>
          <a:p>
            <a:r>
              <a:rPr lang="en-GB" sz="2000" dirty="0">
                <a:solidFill>
                  <a:schemeClr val="accent2"/>
                </a:solidFill>
                <a:latin typeface="Comic Sans MS" panose="030F0702030302020204" pitchFamily="66" charset="0"/>
                <a:cs typeface="Calibri" panose="020F0502020204030204" pitchFamily="34" charset="0"/>
              </a:rPr>
              <a:t>10 less</a:t>
            </a:r>
          </a:p>
        </p:txBody>
      </p:sp>
      <p:sp>
        <p:nvSpPr>
          <p:cNvPr id="23" name="Right Bracket 22"/>
          <p:cNvSpPr/>
          <p:nvPr/>
        </p:nvSpPr>
        <p:spPr>
          <a:xfrm rot="16200000">
            <a:off x="6416615" y="1461931"/>
            <a:ext cx="253228" cy="1041966"/>
          </a:xfrm>
          <a:prstGeom prst="rightBracket">
            <a:avLst>
              <a:gd name="adj" fmla="val 205737"/>
            </a:avLst>
          </a:prstGeom>
          <a:ln w="28575">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4" name="TextBox 23"/>
          <p:cNvSpPr txBox="1"/>
          <p:nvPr/>
        </p:nvSpPr>
        <p:spPr>
          <a:xfrm>
            <a:off x="6016644" y="1522012"/>
            <a:ext cx="2095136" cy="400110"/>
          </a:xfrm>
          <a:prstGeom prst="rect">
            <a:avLst/>
          </a:prstGeom>
          <a:noFill/>
        </p:spPr>
        <p:txBody>
          <a:bodyPr wrap="square" rtlCol="0">
            <a:spAutoFit/>
          </a:bodyPr>
          <a:lstStyle/>
          <a:p>
            <a:r>
              <a:rPr lang="en-GB" sz="2000" dirty="0">
                <a:solidFill>
                  <a:schemeClr val="accent6"/>
                </a:solidFill>
                <a:latin typeface="Comic Sans MS" panose="030F0702030302020204" pitchFamily="66" charset="0"/>
                <a:cs typeface="Calibri" panose="020F0502020204030204" pitchFamily="34" charset="0"/>
              </a:rPr>
              <a:t>10 less</a:t>
            </a:r>
          </a:p>
        </p:txBody>
      </p:sp>
      <p:sp>
        <p:nvSpPr>
          <p:cNvPr id="25" name="Right Bracket 24"/>
          <p:cNvSpPr/>
          <p:nvPr/>
        </p:nvSpPr>
        <p:spPr>
          <a:xfrm rot="16200000" flipH="1" flipV="1">
            <a:off x="6416615" y="2494415"/>
            <a:ext cx="253228" cy="1041966"/>
          </a:xfrm>
          <a:prstGeom prst="rightBracket">
            <a:avLst>
              <a:gd name="adj" fmla="val 205737"/>
            </a:avLst>
          </a:prstGeom>
          <a:ln w="28575">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6" name="TextBox 25"/>
          <p:cNvSpPr txBox="1"/>
          <p:nvPr/>
        </p:nvSpPr>
        <p:spPr>
          <a:xfrm>
            <a:off x="6022246" y="3142012"/>
            <a:ext cx="2095136" cy="400110"/>
          </a:xfrm>
          <a:prstGeom prst="rect">
            <a:avLst/>
          </a:prstGeom>
          <a:noFill/>
        </p:spPr>
        <p:txBody>
          <a:bodyPr wrap="square" rtlCol="0">
            <a:spAutoFit/>
          </a:bodyPr>
          <a:lstStyle/>
          <a:p>
            <a:r>
              <a:rPr lang="en-GB" sz="2000" dirty="0">
                <a:solidFill>
                  <a:schemeClr val="accent2"/>
                </a:solidFill>
                <a:latin typeface="Comic Sans MS" panose="030F0702030302020204" pitchFamily="66" charset="0"/>
                <a:cs typeface="Calibri" panose="020F0502020204030204" pitchFamily="34" charset="0"/>
              </a:rPr>
              <a:t>10 more</a:t>
            </a:r>
          </a:p>
        </p:txBody>
      </p:sp>
      <p:sp>
        <p:nvSpPr>
          <p:cNvPr id="29" name="Right Bracket 28"/>
          <p:cNvSpPr/>
          <p:nvPr/>
        </p:nvSpPr>
        <p:spPr>
          <a:xfrm rot="16200000" flipH="1" flipV="1">
            <a:off x="6607154" y="3905430"/>
            <a:ext cx="253228" cy="1041966"/>
          </a:xfrm>
          <a:prstGeom prst="rightBracket">
            <a:avLst>
              <a:gd name="adj" fmla="val 205737"/>
            </a:avLst>
          </a:prstGeom>
          <a:ln w="28575">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0" name="TextBox 29"/>
          <p:cNvSpPr txBox="1"/>
          <p:nvPr/>
        </p:nvSpPr>
        <p:spPr>
          <a:xfrm>
            <a:off x="6212785" y="4553027"/>
            <a:ext cx="2095136" cy="400110"/>
          </a:xfrm>
          <a:prstGeom prst="rect">
            <a:avLst/>
          </a:prstGeom>
          <a:noFill/>
        </p:spPr>
        <p:txBody>
          <a:bodyPr wrap="square" rtlCol="0">
            <a:spAutoFit/>
          </a:bodyPr>
          <a:lstStyle/>
          <a:p>
            <a:r>
              <a:rPr lang="en-GB" sz="2000" dirty="0">
                <a:solidFill>
                  <a:schemeClr val="accent2"/>
                </a:solidFill>
                <a:latin typeface="Comic Sans MS" panose="030F0702030302020204" pitchFamily="66" charset="0"/>
                <a:cs typeface="Calibri" panose="020F0502020204030204" pitchFamily="34" charset="0"/>
              </a:rPr>
              <a:t>10 less</a:t>
            </a:r>
          </a:p>
        </p:txBody>
      </p:sp>
      <p:sp>
        <p:nvSpPr>
          <p:cNvPr id="31" name="Right Bracket 30"/>
          <p:cNvSpPr/>
          <p:nvPr/>
        </p:nvSpPr>
        <p:spPr>
          <a:xfrm rot="16200000" flipH="1" flipV="1">
            <a:off x="6607154" y="5215532"/>
            <a:ext cx="253228" cy="1041966"/>
          </a:xfrm>
          <a:prstGeom prst="rightBracket">
            <a:avLst>
              <a:gd name="adj" fmla="val 205737"/>
            </a:avLst>
          </a:prstGeom>
          <a:ln w="28575">
            <a:solidFill>
              <a:schemeClr val="accent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extBox 31"/>
          <p:cNvSpPr txBox="1"/>
          <p:nvPr/>
        </p:nvSpPr>
        <p:spPr>
          <a:xfrm>
            <a:off x="6212785" y="5835419"/>
            <a:ext cx="2095136" cy="400110"/>
          </a:xfrm>
          <a:prstGeom prst="rect">
            <a:avLst/>
          </a:prstGeom>
          <a:noFill/>
        </p:spPr>
        <p:txBody>
          <a:bodyPr wrap="square" rtlCol="0">
            <a:spAutoFit/>
          </a:bodyPr>
          <a:lstStyle/>
          <a:p>
            <a:r>
              <a:rPr lang="en-GB" sz="2000" dirty="0">
                <a:solidFill>
                  <a:schemeClr val="accent2"/>
                </a:solidFill>
                <a:latin typeface="Comic Sans MS" panose="030F0702030302020204" pitchFamily="66" charset="0"/>
                <a:cs typeface="Calibri" panose="020F0502020204030204" pitchFamily="34" charset="0"/>
              </a:rPr>
              <a:t>10 more</a:t>
            </a:r>
          </a:p>
        </p:txBody>
      </p:sp>
    </p:spTree>
    <p:custDataLst>
      <p:tags r:id="rId1"/>
    </p:custDataLst>
    <p:extLst>
      <p:ext uri="{BB962C8B-B14F-4D97-AF65-F5344CB8AC3E}">
        <p14:creationId xmlns:p14="http://schemas.microsoft.com/office/powerpoint/2010/main" val="1465259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2"/>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5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58"/>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64"/>
                                        </p:tgtEl>
                                        <p:attrNameLst>
                                          <p:attrName>style.visibility</p:attrName>
                                        </p:attrNameLst>
                                      </p:cBhvr>
                                      <p:to>
                                        <p:strVal val="hidden"/>
                                      </p:to>
                                    </p:set>
                                  </p:childTnLst>
                                </p:cTn>
                              </p:par>
                              <p:par>
                                <p:cTn id="25" presetID="1" presetClass="exit" presetSubtype="0" fill="hold" nodeType="withEffect">
                                  <p:stCondLst>
                                    <p:cond delay="0"/>
                                  </p:stCondLst>
                                  <p:childTnLst>
                                    <p:set>
                                      <p:cBhvr>
                                        <p:cTn id="26" dur="1" fill="hold">
                                          <p:stCondLst>
                                            <p:cond delay="0"/>
                                          </p:stCondLst>
                                        </p:cTn>
                                        <p:tgtEl>
                                          <p:spTgt spid="63"/>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26" presetClass="emph" presetSubtype="0" fill="hold" grpId="0" nodeType="clickEffect">
                                  <p:stCondLst>
                                    <p:cond delay="0"/>
                                  </p:stCondLst>
                                  <p:childTnLst>
                                    <p:animEffect transition="out" filter="fade">
                                      <p:cBhvr>
                                        <p:cTn id="30" dur="500" tmFilter="0, 0; .2, .5; .8, .5; 1, 0"/>
                                        <p:tgtEl>
                                          <p:spTgt spid="51"/>
                                        </p:tgtEl>
                                      </p:cBhvr>
                                    </p:animEffect>
                                    <p:animScale>
                                      <p:cBhvr>
                                        <p:cTn id="31" dur="250" autoRev="1" fill="hold"/>
                                        <p:tgtEl>
                                          <p:spTgt spid="51"/>
                                        </p:tgtEl>
                                      </p:cBhvr>
                                      <p:by x="105000" y="105000"/>
                                    </p:animScale>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3"/>
                                        </p:tgtEl>
                                        <p:attrNameLst>
                                          <p:attrName>style.visibility</p:attrName>
                                        </p:attrNameLst>
                                      </p:cBhvr>
                                      <p:to>
                                        <p:strVal val="visible"/>
                                      </p:to>
                                    </p:set>
                                    <p:animEffect transition="in" filter="wipe(left)">
                                      <p:cBhvr>
                                        <p:cTn id="36" dur="500"/>
                                        <p:tgtEl>
                                          <p:spTgt spid="3"/>
                                        </p:tgtEl>
                                      </p:cBhvr>
                                    </p:animEffect>
                                  </p:childTnLst>
                                </p:cTn>
                              </p:par>
                            </p:childTnLst>
                          </p:cTn>
                        </p:par>
                        <p:par>
                          <p:cTn id="37" fill="hold">
                            <p:stCondLst>
                              <p:cond delay="500"/>
                            </p:stCondLst>
                            <p:childTnLst>
                              <p:par>
                                <p:cTn id="38" presetID="1" presetClass="entr" presetSubtype="0" fill="hold" grpId="0" nodeType="afterEffect">
                                  <p:stCondLst>
                                    <p:cond delay="0"/>
                                  </p:stCondLst>
                                  <p:childTnLst>
                                    <p:set>
                                      <p:cBhvr>
                                        <p:cTn id="39" dur="1" fill="hold">
                                          <p:stCondLst>
                                            <p:cond delay="0"/>
                                          </p:stCondLst>
                                        </p:cTn>
                                        <p:tgtEl>
                                          <p:spTgt spid="20"/>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wipe(right)">
                                      <p:cBhvr>
                                        <p:cTn id="44" dur="500"/>
                                        <p:tgtEl>
                                          <p:spTgt spid="21"/>
                                        </p:tgtEl>
                                      </p:cBhvr>
                                    </p:animEffect>
                                  </p:childTnLst>
                                </p:cTn>
                              </p:par>
                            </p:childTnLst>
                          </p:cTn>
                        </p:par>
                        <p:par>
                          <p:cTn id="45" fill="hold">
                            <p:stCondLst>
                              <p:cond delay="500"/>
                            </p:stCondLst>
                            <p:childTnLst>
                              <p:par>
                                <p:cTn id="46" presetID="1" presetClass="entr" presetSubtype="0" fill="hold" grpId="0" nodeType="afterEffect">
                                  <p:stCondLst>
                                    <p:cond delay="0"/>
                                  </p:stCondLst>
                                  <p:childTnLst>
                                    <p:set>
                                      <p:cBhvr>
                                        <p:cTn id="47" dur="1" fill="hold">
                                          <p:stCondLst>
                                            <p:cond delay="0"/>
                                          </p:stCondLst>
                                        </p:cTn>
                                        <p:tgtEl>
                                          <p:spTgt spid="22"/>
                                        </p:tgtEl>
                                        <p:attrNameLst>
                                          <p:attrName>style.visibility</p:attrName>
                                        </p:attrNameLst>
                                      </p:cBhvr>
                                      <p:to>
                                        <p:strVal val="visible"/>
                                      </p:to>
                                    </p:se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29"/>
                                        </p:tgtEl>
                                        <p:attrNameLst>
                                          <p:attrName>style.visibility</p:attrName>
                                        </p:attrNameLst>
                                      </p:cBhvr>
                                      <p:to>
                                        <p:strVal val="visible"/>
                                      </p:to>
                                    </p:set>
                                    <p:animEffect transition="in" filter="wipe(right)">
                                      <p:cBhvr>
                                        <p:cTn id="52" dur="500"/>
                                        <p:tgtEl>
                                          <p:spTgt spid="29"/>
                                        </p:tgtEl>
                                      </p:cBhvr>
                                    </p:animEffect>
                                  </p:childTnLst>
                                </p:cTn>
                              </p:par>
                            </p:childTnLst>
                          </p:cTn>
                        </p:par>
                        <p:par>
                          <p:cTn id="53" fill="hold">
                            <p:stCondLst>
                              <p:cond delay="500"/>
                            </p:stCondLst>
                            <p:childTnLst>
                              <p:par>
                                <p:cTn id="54" presetID="1" presetClass="entr" presetSubtype="0" fill="hold" grpId="0" nodeType="afterEffect">
                                  <p:stCondLst>
                                    <p:cond delay="0"/>
                                  </p:stCondLst>
                                  <p:childTnLst>
                                    <p:set>
                                      <p:cBhvr>
                                        <p:cTn id="55" dur="1" fill="hold">
                                          <p:stCondLst>
                                            <p:cond delay="0"/>
                                          </p:stCondLst>
                                        </p:cTn>
                                        <p:tgtEl>
                                          <p:spTgt spid="30"/>
                                        </p:tgtEl>
                                        <p:attrNameLst>
                                          <p:attrName>style.visibility</p:attrName>
                                        </p:attrNameLst>
                                      </p:cBhvr>
                                      <p:to>
                                        <p:strVal val="visible"/>
                                      </p:to>
                                    </p:set>
                                  </p:childTnLst>
                                </p:cTn>
                              </p:par>
                            </p:childTnLst>
                          </p:cTn>
                        </p:par>
                      </p:childTnLst>
                    </p:cTn>
                  </p:par>
                  <p:par>
                    <p:cTn id="56" fill="hold">
                      <p:stCondLst>
                        <p:cond delay="indefinite"/>
                      </p:stCondLst>
                      <p:childTnLst>
                        <p:par>
                          <p:cTn id="57" fill="hold">
                            <p:stCondLst>
                              <p:cond delay="0"/>
                            </p:stCondLst>
                            <p:childTnLst>
                              <p:par>
                                <p:cTn id="58" presetID="1" presetClass="exit" presetSubtype="0" fill="hold" grpId="0" nodeType="clickEffect">
                                  <p:stCondLst>
                                    <p:cond delay="0"/>
                                  </p:stCondLst>
                                  <p:childTnLst>
                                    <p:set>
                                      <p:cBhvr>
                                        <p:cTn id="59" dur="1" fill="hold">
                                          <p:stCondLst>
                                            <p:cond delay="0"/>
                                          </p:stCondLst>
                                        </p:cTn>
                                        <p:tgtEl>
                                          <p:spTgt spid="58"/>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1" presetClass="exit" presetSubtype="0" fill="hold" grpId="1" nodeType="clickEffect">
                                  <p:stCondLst>
                                    <p:cond delay="0"/>
                                  </p:stCondLst>
                                  <p:childTnLst>
                                    <p:set>
                                      <p:cBhvr>
                                        <p:cTn id="63" dur="1" fill="hold">
                                          <p:stCondLst>
                                            <p:cond delay="0"/>
                                          </p:stCondLst>
                                        </p:cTn>
                                        <p:tgtEl>
                                          <p:spTgt spid="29"/>
                                        </p:tgtEl>
                                        <p:attrNameLst>
                                          <p:attrName>style.visibility</p:attrName>
                                        </p:attrNameLst>
                                      </p:cBhvr>
                                      <p:to>
                                        <p:strVal val="hidden"/>
                                      </p:to>
                                    </p:set>
                                  </p:childTnLst>
                                </p:cTn>
                              </p:par>
                              <p:par>
                                <p:cTn id="64" presetID="1" presetClass="exit" presetSubtype="0" fill="hold" grpId="1" nodeType="withEffect">
                                  <p:stCondLst>
                                    <p:cond delay="0"/>
                                  </p:stCondLst>
                                  <p:childTnLst>
                                    <p:set>
                                      <p:cBhvr>
                                        <p:cTn id="65" dur="1" fill="hold">
                                          <p:stCondLst>
                                            <p:cond delay="0"/>
                                          </p:stCondLst>
                                        </p:cTn>
                                        <p:tgtEl>
                                          <p:spTgt spid="30"/>
                                        </p:tgtEl>
                                        <p:attrNameLst>
                                          <p:attrName>style.visibility</p:attrName>
                                        </p:attrNameLst>
                                      </p:cBhvr>
                                      <p:to>
                                        <p:strVal val="hidden"/>
                                      </p:to>
                                    </p:set>
                                  </p:childTnLst>
                                </p:cTn>
                              </p:par>
                              <p:par>
                                <p:cTn id="66" presetID="1" presetClass="exit" presetSubtype="0" fill="hold" grpId="1" nodeType="withEffect">
                                  <p:stCondLst>
                                    <p:cond delay="0"/>
                                  </p:stCondLst>
                                  <p:childTnLst>
                                    <p:set>
                                      <p:cBhvr>
                                        <p:cTn id="67" dur="1" fill="hold">
                                          <p:stCondLst>
                                            <p:cond delay="0"/>
                                          </p:stCondLst>
                                        </p:cTn>
                                        <p:tgtEl>
                                          <p:spTgt spid="3"/>
                                        </p:tgtEl>
                                        <p:attrNameLst>
                                          <p:attrName>style.visibility</p:attrName>
                                        </p:attrNameLst>
                                      </p:cBhvr>
                                      <p:to>
                                        <p:strVal val="hidden"/>
                                      </p:to>
                                    </p:set>
                                  </p:childTnLst>
                                </p:cTn>
                              </p:par>
                              <p:par>
                                <p:cTn id="68" presetID="1" presetClass="exit" presetSubtype="0" fill="hold" grpId="1" nodeType="withEffect">
                                  <p:stCondLst>
                                    <p:cond delay="0"/>
                                  </p:stCondLst>
                                  <p:childTnLst>
                                    <p:set>
                                      <p:cBhvr>
                                        <p:cTn id="69" dur="1" fill="hold">
                                          <p:stCondLst>
                                            <p:cond delay="0"/>
                                          </p:stCondLst>
                                        </p:cTn>
                                        <p:tgtEl>
                                          <p:spTgt spid="20"/>
                                        </p:tgtEl>
                                        <p:attrNameLst>
                                          <p:attrName>style.visibility</p:attrName>
                                        </p:attrNameLst>
                                      </p:cBhvr>
                                      <p:to>
                                        <p:strVal val="hidden"/>
                                      </p:to>
                                    </p:set>
                                  </p:childTnLst>
                                </p:cTn>
                              </p:par>
                              <p:par>
                                <p:cTn id="70" presetID="1" presetClass="exit" presetSubtype="0" fill="hold" grpId="1" nodeType="withEffect">
                                  <p:stCondLst>
                                    <p:cond delay="0"/>
                                  </p:stCondLst>
                                  <p:childTnLst>
                                    <p:set>
                                      <p:cBhvr>
                                        <p:cTn id="71" dur="1" fill="hold">
                                          <p:stCondLst>
                                            <p:cond delay="0"/>
                                          </p:stCondLst>
                                        </p:cTn>
                                        <p:tgtEl>
                                          <p:spTgt spid="21"/>
                                        </p:tgtEl>
                                        <p:attrNameLst>
                                          <p:attrName>style.visibility</p:attrName>
                                        </p:attrNameLst>
                                      </p:cBhvr>
                                      <p:to>
                                        <p:strVal val="hidden"/>
                                      </p:to>
                                    </p:set>
                                  </p:childTnLst>
                                </p:cTn>
                              </p:par>
                              <p:par>
                                <p:cTn id="72" presetID="1" presetClass="exit" presetSubtype="0" fill="hold" grpId="1" nodeType="withEffect">
                                  <p:stCondLst>
                                    <p:cond delay="0"/>
                                  </p:stCondLst>
                                  <p:childTnLst>
                                    <p:set>
                                      <p:cBhvr>
                                        <p:cTn id="73" dur="1" fill="hold">
                                          <p:stCondLst>
                                            <p:cond delay="0"/>
                                          </p:stCondLst>
                                        </p:cTn>
                                        <p:tgtEl>
                                          <p:spTgt spid="22"/>
                                        </p:tgtEl>
                                        <p:attrNameLst>
                                          <p:attrName>style.visibility</p:attrName>
                                        </p:attrNameLst>
                                      </p:cBhvr>
                                      <p:to>
                                        <p:strVal val="hidden"/>
                                      </p:to>
                                    </p:set>
                                  </p:childTnLst>
                                </p:cTn>
                              </p:par>
                              <p:par>
                                <p:cTn id="74" presetID="1" presetClass="entr" presetSubtype="0" fill="hold" grpId="0" nodeType="withEffect">
                                  <p:stCondLst>
                                    <p:cond delay="0"/>
                                  </p:stCondLst>
                                  <p:childTnLst>
                                    <p:set>
                                      <p:cBhvr>
                                        <p:cTn id="75" dur="1" fill="hold">
                                          <p:stCondLst>
                                            <p:cond delay="0"/>
                                          </p:stCondLst>
                                        </p:cTn>
                                        <p:tgtEl>
                                          <p:spTgt spid="56"/>
                                        </p:tgtEl>
                                        <p:attrNameLst>
                                          <p:attrName>style.visibility</p:attrName>
                                        </p:attrNameLst>
                                      </p:cBhvr>
                                      <p:to>
                                        <p:strVal val="visible"/>
                                      </p:to>
                                    </p:set>
                                  </p:childTnLst>
                                </p:cTn>
                              </p:par>
                              <p:par>
                                <p:cTn id="76" presetID="1" presetClass="entr" presetSubtype="0" fill="hold" grpId="1" nodeType="withEffect">
                                  <p:stCondLst>
                                    <p:cond delay="0"/>
                                  </p:stCondLst>
                                  <p:childTnLst>
                                    <p:set>
                                      <p:cBhvr>
                                        <p:cTn id="77" dur="1" fill="hold">
                                          <p:stCondLst>
                                            <p:cond delay="0"/>
                                          </p:stCondLst>
                                        </p:cTn>
                                        <p:tgtEl>
                                          <p:spTgt spid="61"/>
                                        </p:tgtEl>
                                        <p:attrNameLst>
                                          <p:attrName>style.visibility</p:attrName>
                                        </p:attrNameLst>
                                      </p:cBhvr>
                                      <p:to>
                                        <p:strVal val="visible"/>
                                      </p:to>
                                    </p:set>
                                  </p:childTnLst>
                                </p:cTn>
                              </p:par>
                              <p:par>
                                <p:cTn id="78" presetID="1" presetClass="entr" presetSubtype="0" fill="hold" grpId="2" nodeType="withEffect">
                                  <p:stCondLst>
                                    <p:cond delay="0"/>
                                  </p:stCondLst>
                                  <p:childTnLst>
                                    <p:set>
                                      <p:cBhvr>
                                        <p:cTn id="79" dur="1" fill="hold">
                                          <p:stCondLst>
                                            <p:cond delay="0"/>
                                          </p:stCondLst>
                                        </p:cTn>
                                        <p:tgtEl>
                                          <p:spTgt spid="64"/>
                                        </p:tgtEl>
                                        <p:attrNameLst>
                                          <p:attrName>style.visibility</p:attrName>
                                        </p:attrNameLst>
                                      </p:cBhvr>
                                      <p:to>
                                        <p:strVal val="visible"/>
                                      </p:to>
                                    </p:set>
                                  </p:childTnLst>
                                </p:cTn>
                              </p:par>
                              <p:par>
                                <p:cTn id="80" presetID="1" presetClass="entr" presetSubtype="0" fill="hold" nodeType="withEffect">
                                  <p:stCondLst>
                                    <p:cond delay="0"/>
                                  </p:stCondLst>
                                  <p:childTnLst>
                                    <p:set>
                                      <p:cBhvr>
                                        <p:cTn id="81" dur="1" fill="hold">
                                          <p:stCondLst>
                                            <p:cond delay="0"/>
                                          </p:stCondLst>
                                        </p:cTn>
                                        <p:tgtEl>
                                          <p:spTgt spid="63"/>
                                        </p:tgtEl>
                                        <p:attrNameLst>
                                          <p:attrName>style.visibility</p:attrName>
                                        </p:attrNameLst>
                                      </p:cBhvr>
                                      <p:to>
                                        <p:strVal val="visible"/>
                                      </p:to>
                                    </p:set>
                                  </p:childTnLst>
                                </p:cTn>
                              </p:par>
                            </p:childTnLst>
                          </p:cTn>
                        </p:par>
                      </p:childTnLst>
                    </p:cTn>
                  </p:par>
                  <p:par>
                    <p:cTn id="82" fill="hold">
                      <p:stCondLst>
                        <p:cond delay="indefinite"/>
                      </p:stCondLst>
                      <p:childTnLst>
                        <p:par>
                          <p:cTn id="83" fill="hold">
                            <p:stCondLst>
                              <p:cond delay="0"/>
                            </p:stCondLst>
                            <p:childTnLst>
                              <p:par>
                                <p:cTn id="84" presetID="1" presetClass="exit" presetSubtype="0" fill="hold" grpId="3" nodeType="clickEffect">
                                  <p:stCondLst>
                                    <p:cond delay="0"/>
                                  </p:stCondLst>
                                  <p:childTnLst>
                                    <p:set>
                                      <p:cBhvr>
                                        <p:cTn id="85" dur="1" fill="hold">
                                          <p:stCondLst>
                                            <p:cond delay="0"/>
                                          </p:stCondLst>
                                        </p:cTn>
                                        <p:tgtEl>
                                          <p:spTgt spid="64"/>
                                        </p:tgtEl>
                                        <p:attrNameLst>
                                          <p:attrName>style.visibility</p:attrName>
                                        </p:attrNameLst>
                                      </p:cBhvr>
                                      <p:to>
                                        <p:strVal val="hidden"/>
                                      </p:to>
                                    </p:set>
                                  </p:childTnLst>
                                </p:cTn>
                              </p:par>
                              <p:par>
                                <p:cTn id="86" presetID="1" presetClass="exit" presetSubtype="0" fill="hold" nodeType="withEffect">
                                  <p:stCondLst>
                                    <p:cond delay="0"/>
                                  </p:stCondLst>
                                  <p:childTnLst>
                                    <p:set>
                                      <p:cBhvr>
                                        <p:cTn id="87" dur="1" fill="hold">
                                          <p:stCondLst>
                                            <p:cond delay="0"/>
                                          </p:stCondLst>
                                        </p:cTn>
                                        <p:tgtEl>
                                          <p:spTgt spid="63"/>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6" presetClass="emph" presetSubtype="0" fill="hold" grpId="0" nodeType="clickEffect">
                                  <p:stCondLst>
                                    <p:cond delay="0"/>
                                  </p:stCondLst>
                                  <p:childTnLst>
                                    <p:animEffect transition="out" filter="fade">
                                      <p:cBhvr>
                                        <p:cTn id="91" dur="500" tmFilter="0, 0; .2, .5; .8, .5; 1, 0"/>
                                        <p:tgtEl>
                                          <p:spTgt spid="54"/>
                                        </p:tgtEl>
                                      </p:cBhvr>
                                    </p:animEffect>
                                    <p:animScale>
                                      <p:cBhvr>
                                        <p:cTn id="92" dur="250" autoRev="1" fill="hold"/>
                                        <p:tgtEl>
                                          <p:spTgt spid="54"/>
                                        </p:tgtEl>
                                      </p:cBhvr>
                                      <p:by x="105000" y="105000"/>
                                    </p:animScale>
                                  </p:childTnLst>
                                </p:cTn>
                              </p:par>
                            </p:childTnLst>
                          </p:cTn>
                        </p:par>
                      </p:childTnLst>
                    </p:cTn>
                  </p:par>
                  <p:par>
                    <p:cTn id="93" fill="hold">
                      <p:stCondLst>
                        <p:cond delay="indefinite"/>
                      </p:stCondLst>
                      <p:childTnLst>
                        <p:par>
                          <p:cTn id="94" fill="hold">
                            <p:stCondLst>
                              <p:cond delay="0"/>
                            </p:stCondLst>
                            <p:childTnLst>
                              <p:par>
                                <p:cTn id="95" presetID="22" presetClass="entr" presetSubtype="8" fill="hold" grpId="0" nodeType="clickEffect">
                                  <p:stCondLst>
                                    <p:cond delay="0"/>
                                  </p:stCondLst>
                                  <p:childTnLst>
                                    <p:set>
                                      <p:cBhvr>
                                        <p:cTn id="96" dur="1" fill="hold">
                                          <p:stCondLst>
                                            <p:cond delay="0"/>
                                          </p:stCondLst>
                                        </p:cTn>
                                        <p:tgtEl>
                                          <p:spTgt spid="23"/>
                                        </p:tgtEl>
                                        <p:attrNameLst>
                                          <p:attrName>style.visibility</p:attrName>
                                        </p:attrNameLst>
                                      </p:cBhvr>
                                      <p:to>
                                        <p:strVal val="visible"/>
                                      </p:to>
                                    </p:set>
                                    <p:animEffect transition="in" filter="wipe(left)">
                                      <p:cBhvr>
                                        <p:cTn id="97" dur="500"/>
                                        <p:tgtEl>
                                          <p:spTgt spid="23"/>
                                        </p:tgtEl>
                                      </p:cBhvr>
                                    </p:animEffect>
                                  </p:childTnLst>
                                </p:cTn>
                              </p:par>
                            </p:childTnLst>
                          </p:cTn>
                        </p:par>
                        <p:par>
                          <p:cTn id="98" fill="hold">
                            <p:stCondLst>
                              <p:cond delay="500"/>
                            </p:stCondLst>
                            <p:childTnLst>
                              <p:par>
                                <p:cTn id="99" presetID="1" presetClass="entr" presetSubtype="0" fill="hold" grpId="0" nodeType="afterEffect">
                                  <p:stCondLst>
                                    <p:cond delay="0"/>
                                  </p:stCondLst>
                                  <p:childTnLst>
                                    <p:set>
                                      <p:cBhvr>
                                        <p:cTn id="100" dur="1" fill="hold">
                                          <p:stCondLst>
                                            <p:cond delay="0"/>
                                          </p:stCondLst>
                                        </p:cTn>
                                        <p:tgtEl>
                                          <p:spTgt spid="24"/>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22" presetClass="entr" presetSubtype="2" fill="hold" grpId="0" nodeType="clickEffect">
                                  <p:stCondLst>
                                    <p:cond delay="0"/>
                                  </p:stCondLst>
                                  <p:childTnLst>
                                    <p:set>
                                      <p:cBhvr>
                                        <p:cTn id="104" dur="1" fill="hold">
                                          <p:stCondLst>
                                            <p:cond delay="0"/>
                                          </p:stCondLst>
                                        </p:cTn>
                                        <p:tgtEl>
                                          <p:spTgt spid="25"/>
                                        </p:tgtEl>
                                        <p:attrNameLst>
                                          <p:attrName>style.visibility</p:attrName>
                                        </p:attrNameLst>
                                      </p:cBhvr>
                                      <p:to>
                                        <p:strVal val="visible"/>
                                      </p:to>
                                    </p:set>
                                    <p:animEffect transition="in" filter="wipe(right)">
                                      <p:cBhvr>
                                        <p:cTn id="105" dur="500"/>
                                        <p:tgtEl>
                                          <p:spTgt spid="25"/>
                                        </p:tgtEl>
                                      </p:cBhvr>
                                    </p:animEffect>
                                  </p:childTnLst>
                                </p:cTn>
                              </p:par>
                            </p:childTnLst>
                          </p:cTn>
                        </p:par>
                        <p:par>
                          <p:cTn id="106" fill="hold">
                            <p:stCondLst>
                              <p:cond delay="500"/>
                            </p:stCondLst>
                            <p:childTnLst>
                              <p:par>
                                <p:cTn id="107" presetID="1" presetClass="entr" presetSubtype="0" fill="hold" grpId="0" nodeType="afterEffect">
                                  <p:stCondLst>
                                    <p:cond delay="0"/>
                                  </p:stCondLst>
                                  <p:childTnLst>
                                    <p:set>
                                      <p:cBhvr>
                                        <p:cTn id="108" dur="1" fill="hold">
                                          <p:stCondLst>
                                            <p:cond delay="0"/>
                                          </p:stCondLst>
                                        </p:cTn>
                                        <p:tgtEl>
                                          <p:spTgt spid="26"/>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22" presetClass="entr" presetSubtype="2" fill="hold" grpId="0" nodeType="clickEffect">
                                  <p:stCondLst>
                                    <p:cond delay="0"/>
                                  </p:stCondLst>
                                  <p:childTnLst>
                                    <p:set>
                                      <p:cBhvr>
                                        <p:cTn id="112" dur="1" fill="hold">
                                          <p:stCondLst>
                                            <p:cond delay="0"/>
                                          </p:stCondLst>
                                        </p:cTn>
                                        <p:tgtEl>
                                          <p:spTgt spid="31"/>
                                        </p:tgtEl>
                                        <p:attrNameLst>
                                          <p:attrName>style.visibility</p:attrName>
                                        </p:attrNameLst>
                                      </p:cBhvr>
                                      <p:to>
                                        <p:strVal val="visible"/>
                                      </p:to>
                                    </p:set>
                                    <p:animEffect transition="in" filter="wipe(right)">
                                      <p:cBhvr>
                                        <p:cTn id="113" dur="500"/>
                                        <p:tgtEl>
                                          <p:spTgt spid="31"/>
                                        </p:tgtEl>
                                      </p:cBhvr>
                                    </p:animEffect>
                                  </p:childTnLst>
                                </p:cTn>
                              </p:par>
                            </p:childTnLst>
                          </p:cTn>
                        </p:par>
                        <p:par>
                          <p:cTn id="114" fill="hold">
                            <p:stCondLst>
                              <p:cond delay="500"/>
                            </p:stCondLst>
                            <p:childTnLst>
                              <p:par>
                                <p:cTn id="115" presetID="1" presetClass="entr" presetSubtype="0" fill="hold" grpId="0" nodeType="afterEffect">
                                  <p:stCondLst>
                                    <p:cond delay="0"/>
                                  </p:stCondLst>
                                  <p:childTnLst>
                                    <p:set>
                                      <p:cBhvr>
                                        <p:cTn id="116" dur="1" fill="hold">
                                          <p:stCondLst>
                                            <p:cond delay="0"/>
                                          </p:stCondLst>
                                        </p:cTn>
                                        <p:tgtEl>
                                          <p:spTgt spid="32"/>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xit" presetSubtype="0" fill="hold" grpId="0" nodeType="clickEffect">
                                  <p:stCondLst>
                                    <p:cond delay="0"/>
                                  </p:stCondLst>
                                  <p:childTnLst>
                                    <p:set>
                                      <p:cBhvr>
                                        <p:cTn id="120"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 grpId="0"/>
      <p:bldP spid="52" grpId="0"/>
      <p:bldP spid="54" grpId="0"/>
      <p:bldP spid="56" grpId="0"/>
      <p:bldP spid="57" grpId="0" animBg="1"/>
      <p:bldP spid="58" grpId="0" animBg="1"/>
      <p:bldP spid="58" grpId="1" animBg="1"/>
      <p:bldP spid="61" grpId="0" animBg="1"/>
      <p:bldP spid="61" grpId="1" animBg="1"/>
      <p:bldP spid="62" grpId="0" animBg="1"/>
      <p:bldP spid="64" grpId="0"/>
      <p:bldP spid="64" grpId="1"/>
      <p:bldP spid="64" grpId="2"/>
      <p:bldP spid="64" grpId="3"/>
      <p:bldP spid="3" grpId="0" animBg="1"/>
      <p:bldP spid="3" grpId="1" animBg="1"/>
      <p:bldP spid="20" grpId="0"/>
      <p:bldP spid="20" grpId="1"/>
      <p:bldP spid="21" grpId="0" animBg="1"/>
      <p:bldP spid="21" grpId="1" animBg="1"/>
      <p:bldP spid="22" grpId="0"/>
      <p:bldP spid="22" grpId="1"/>
      <p:bldP spid="23" grpId="0" animBg="1"/>
      <p:bldP spid="24" grpId="0"/>
      <p:bldP spid="25" grpId="0" animBg="1"/>
      <p:bldP spid="26" grpId="0"/>
      <p:bldP spid="29" grpId="0" animBg="1"/>
      <p:bldP spid="29" grpId="1" animBg="1"/>
      <p:bldP spid="30" grpId="0"/>
      <p:bldP spid="30" grpId="1"/>
      <p:bldP spid="31" grpId="0" animBg="1"/>
      <p:bldP spid="32"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34.3|21.4"/>
</p:tagLst>
</file>

<file path=ppt/tags/tag2.xml><?xml version="1.0" encoding="utf-8"?>
<p:tagLst xmlns:a="http://schemas.openxmlformats.org/drawingml/2006/main" xmlns:r="http://schemas.openxmlformats.org/officeDocument/2006/relationships" xmlns:p="http://schemas.openxmlformats.org/presentationml/2006/main">
  <p:tag name="TIMING" val="|13.2|22.9"/>
</p:tagLst>
</file>

<file path=ppt/tags/tag3.xml><?xml version="1.0" encoding="utf-8"?>
<p:tagLst xmlns:a="http://schemas.openxmlformats.org/drawingml/2006/main" xmlns:r="http://schemas.openxmlformats.org/officeDocument/2006/relationships" xmlns:p="http://schemas.openxmlformats.org/presentationml/2006/main">
  <p:tag name="TIMING" val="|13.1|25.3|3.3|5.5|2.7|6.9|14"/>
</p:tagLst>
</file>

<file path=ppt/tags/tag4.xml><?xml version="1.0" encoding="utf-8"?>
<p:tagLst xmlns:a="http://schemas.openxmlformats.org/drawingml/2006/main" xmlns:r="http://schemas.openxmlformats.org/officeDocument/2006/relationships" xmlns:p="http://schemas.openxmlformats.org/presentationml/2006/main">
  <p:tag name="TIMING" val="|13.5|1.5|2.7|2|4.9|12|10.9|2.5|1.4|7.6"/>
</p:tagLst>
</file>

<file path=ppt/tags/tag5.xml><?xml version="1.0" encoding="utf-8"?>
<p:tagLst xmlns:a="http://schemas.openxmlformats.org/drawingml/2006/main" xmlns:r="http://schemas.openxmlformats.org/officeDocument/2006/relationships" xmlns:p="http://schemas.openxmlformats.org/presentationml/2006/main">
  <p:tag name="TIMING" val="|8.5|13.3|3.8|17.2|0.8|2.6|9.2|14.5|7.3|9.2|22.7|1.6|2|9.7|8.4|5.9"/>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1" ma:contentTypeDescription="Create a new document." ma:contentTypeScope="" ma:versionID="e74a16028a0b5b0f57608bf09d8b2660">
  <xsd:schema xmlns:xsd="http://www.w3.org/2001/XMLSchema" xmlns:xs="http://www.w3.org/2001/XMLSchema" xmlns:p="http://schemas.microsoft.com/office/2006/metadata/properties" xmlns:ns2="810dadb4-62c1-4fd3-aef3-0db6a8571ffe" targetNamespace="http://schemas.microsoft.com/office/2006/metadata/properties" ma:root="true" ma:fieldsID="9b39263f8dd01711e1fc9c8509195d3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F4E33A-BFCE-42D3-9F14-D8A5FECDDD5C}">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0FA8E437-1C3A-41A1-9F1B-84768D3ABDC1}">
  <ds:schemaRefs>
    <ds:schemaRef ds:uri="http://schemas.microsoft.com/sharepoint/v3/contenttype/forms"/>
  </ds:schemaRefs>
</ds:datastoreItem>
</file>

<file path=customXml/itemProps3.xml><?xml version="1.0" encoding="utf-8"?>
<ds:datastoreItem xmlns:ds="http://schemas.openxmlformats.org/officeDocument/2006/customXml" ds:itemID="{5209B7B2-F536-4830-9CD0-AB84C37542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0dadb4-62c1-4fd3-aef3-0db6a8571f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45</TotalTime>
  <Words>796</Words>
  <Application>Microsoft Office PowerPoint</Application>
  <PresentationFormat>Widescreen</PresentationFormat>
  <Paragraphs>198</Paragraphs>
  <Slides>15</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Comic Sans MS</vt:lpstr>
      <vt:lpstr>Lucida Handwriting</vt:lpstr>
      <vt:lpstr>Office Theme</vt:lpstr>
      <vt:lpstr>Add and Subtract</vt:lpstr>
      <vt:lpstr>YR2 LO: To add and subtract 10s.</vt:lpstr>
      <vt:lpstr>YR3 LO: To add and subtract 3-digit and 2-digit numbers (not crossing 100). </vt:lpstr>
      <vt:lpstr>Starter: Hit the Button - Quick fire maths practise for 6-11 year olds (topmarks.co.uk)</vt:lpstr>
      <vt:lpstr>PowerPoint Presentation</vt:lpstr>
      <vt:lpstr>PowerPoint Presentation</vt:lpstr>
      <vt:lpstr>PowerPoint Presentation</vt:lpstr>
      <vt:lpstr>PowerPoint Presentation</vt:lpstr>
      <vt:lpstr>PowerPoint Presentation</vt:lpstr>
      <vt:lpstr>Year 2 activity</vt:lpstr>
      <vt:lpstr>Do we remember how to add using column method?</vt:lpstr>
      <vt:lpstr>Do we remember how to subtract using column method?</vt:lpstr>
      <vt:lpstr>Today we are going to be using the same technique but with larger numbers</vt:lpstr>
      <vt:lpstr>Today we are going to be using the same technique but with larger numbers</vt:lpstr>
      <vt:lpstr>Year 3 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and Subtract</dc:title>
  <dc:creator>A Chhibber</dc:creator>
  <cp:lastModifiedBy>M Smith</cp:lastModifiedBy>
  <cp:revision>224</cp:revision>
  <dcterms:created xsi:type="dcterms:W3CDTF">2021-10-02T21:33:39Z</dcterms:created>
  <dcterms:modified xsi:type="dcterms:W3CDTF">2021-10-12T19:38:12Z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