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443" r:id="rId5"/>
    <p:sldId id="444" r:id="rId6"/>
    <p:sldId id="445" r:id="rId7"/>
    <p:sldId id="446" r:id="rId8"/>
    <p:sldId id="447" r:id="rId9"/>
    <p:sldId id="448" r:id="rId10"/>
    <p:sldId id="449" r:id="rId11"/>
    <p:sldId id="450" r:id="rId12"/>
    <p:sldId id="453" r:id="rId13"/>
    <p:sldId id="451" r:id="rId14"/>
    <p:sldId id="452" r:id="rId15"/>
    <p:sldId id="454" r:id="rId16"/>
    <p:sldId id="441" r:id="rId17"/>
    <p:sldId id="455" r:id="rId18"/>
    <p:sldId id="456" r:id="rId19"/>
    <p:sldId id="461" r:id="rId20"/>
    <p:sldId id="462" r:id="rId21"/>
    <p:sldId id="457" r:id="rId22"/>
    <p:sldId id="458" r:id="rId23"/>
    <p:sldId id="463" r:id="rId24"/>
    <p:sldId id="44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2337" autoAdjust="0"/>
  </p:normalViewPr>
  <p:slideViewPr>
    <p:cSldViewPr snapToGrid="0">
      <p:cViewPr>
        <p:scale>
          <a:sx n="66" d="100"/>
          <a:sy n="66" d="100"/>
        </p:scale>
        <p:origin x="979" y="341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A9CC8-FE4B-4899-B630-4058F18F26F0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BBECE-5220-431A-8B66-0ED339C4C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3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74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have enough 10s to take away 30? No, so we have to exchange.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9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have enough 10s to take away 30? No, so we have to exchange.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15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much is left?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51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we do not have enough 1s in the ones column to take away 8 so we have to exchange.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79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we do not have enough 1s in the ones column to take away 8 so we have to exchange.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094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we do not have enough 1s in the ones column to take away 8 so we have to exchange.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017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58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9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203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02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21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  on IWB.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08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76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we do not have enough 1s in the ones column to take away 8 so we have to exchange.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BBECE-5220-431A-8B66-0ED339C4CD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72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FFFB-4D17-4353-BBFC-C65637047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28FC5-04F4-48B6-8A19-27601767D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F0210-D7DA-4269-BCCB-60E616CD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73598-4BA6-4C2F-9D5A-F0D6D5A65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6F39E-8EC7-4C95-B8C3-BB58CF4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C87F2-ACD1-423D-9A19-9D89EEBF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3DEB8-2B1B-4777-B8B5-7A36C2DA8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FE544-2BA7-4C2D-8219-AF7EF2FFA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A2962-EED9-48BD-AF90-F481584D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89AA3-61D0-4062-A672-F87ED7FA7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50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90F11-FC9B-4ABC-9D4C-5A7B5F50FB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04ED9-66FD-4BB0-9BF1-E81A2E6E8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2BB32-0983-4B0D-97F9-85D0F8CF8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E8C2A-908C-476A-9AE1-088C6709E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C12A-BC0D-4B8E-B5A9-281B5DF07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FABA6-7858-43D0-B10B-EBCBF085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E3F5C-4598-41F0-93E6-BB8F7C10A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F105D-6BF9-4ABA-A963-CFB5A251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05DEF-D44B-4295-8373-2E01F871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60746-0D29-4EFA-828F-54B732CF4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5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81BB9-0175-4060-ABB8-A1A900CD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04AA0-DECA-4701-A4E0-29FB4F2F0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39DB0-8D0B-4DE7-98E9-8A670059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FE30-5406-42EF-B46C-E36945950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1EF19-1FEE-4121-B3B7-164BB82FD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4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F6287-BF11-4192-A8C2-F1D5E36E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183B0-CC9F-4972-93A5-0A6E3B21D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B2EDD-FC4F-46A8-A960-198183CDD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6F1C03-836D-4084-A91D-6A438D5DF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99960-6582-47A1-9F60-A6CF9E4B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4046B-9BD9-4A22-AD5F-C9DCF86E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2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1A10-04ED-4E49-9697-5C8DEB1AF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7D13B-5D25-45C9-8BA6-ABB2AF745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19931-3BA4-4B2D-944B-587C64265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29D03-CFDE-4A3B-A216-316A90F3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A6A163-73E2-4EFC-ABEB-C6492779B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4F1B7-07A6-4FEA-BFC7-DB2BD5AD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04DBD-1EEA-4988-A232-0ACBE93C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A3D3D8-6D43-465E-A18D-9CEC8DC5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2979A-9025-4B93-AD89-1A04B7D7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29AA43-B7D8-47DB-B983-BFAA099E3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011B5-3C05-4F1C-B1D2-49BE3900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827D7F-6AFD-4AE6-A267-C3666545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9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BD8486-A881-4005-8CAE-36351676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A90A47-78C3-4F18-8348-9C97B150A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D5FC0C-3A27-487C-AA62-44334BB3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EB597-EBF4-4A0A-8ED3-FFFE3054A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6465-3D62-4A0E-9176-0D3CFF26E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27955-46E7-46C4-8B85-45B47D23F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E5EF2-AA6F-41D4-9C03-C430F708D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D598B-0EC9-4626-9F38-D9DE33CE9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7FA23-44D8-492E-9BFA-32C535EE5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6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FFA7-317F-40D5-BCBB-8CADF5F1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0CE84-E471-4B25-AFDC-E7C0B91DCF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75C3-5262-4F49-A5F0-EB73CA981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D064F-B02B-48DA-9D93-D97BB70C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A89D07-9E73-4083-B187-F5DA3FBB8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1EE5CB-8319-4846-92CC-F294ECB5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2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7729A2-F15D-4CF0-97FC-EC2D6ACF9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D5193-BD0C-4DF8-A564-78559CF85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85A6D-6896-4472-BEC2-04264A81E7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E1C6-3F75-4EE5-A1CB-725972710071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267CD-3252-4E1C-A588-FB068EE75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59A69-9A9B-47B2-98FE-36F6617C57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EE66-650A-4C67-9CF8-E243BF922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9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CEEF-379E-417E-ABFA-081B37089F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Add and Subtract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497F41-5DA9-460F-9642-BDE9E8735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Comic Sans MS" panose="030F0702030302020204" pitchFamily="66" charset="0"/>
              </a:rPr>
              <a:t>Lesson 1</a:t>
            </a:r>
            <a:r>
              <a:rPr lang="en-US" sz="3600" dirty="0">
                <a:latin typeface="Comic Sans MS" panose="030F0702030302020204" pitchFamily="66" charset="0"/>
              </a:rPr>
              <a:t>0</a:t>
            </a: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9705D287-030D-46EA-9B83-2D8DA15F7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250"/>
            <a:ext cx="442912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1209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 1-digit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already have 37 and now we want to add 8.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37             +         8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923FFE-4DEF-41CB-954A-EE43B6B33243}"/>
              </a:ext>
            </a:extLst>
          </p:cNvPr>
          <p:cNvSpPr/>
          <p:nvPr/>
        </p:nvSpPr>
        <p:spPr>
          <a:xfrm>
            <a:off x="18034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2452811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2452811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2452811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2452811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860162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860162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860162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C5540-B4D1-4571-9829-A471AF8ABB66}"/>
              </a:ext>
            </a:extLst>
          </p:cNvPr>
          <p:cNvSpPr/>
          <p:nvPr/>
        </p:nvSpPr>
        <p:spPr>
          <a:xfrm>
            <a:off x="74417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A04ED9-9591-4E46-AD0E-F51FAB720CC6}"/>
              </a:ext>
            </a:extLst>
          </p:cNvPr>
          <p:cNvSpPr/>
          <p:nvPr/>
        </p:nvSpPr>
        <p:spPr>
          <a:xfrm>
            <a:off x="79243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6CC34-701C-4721-A1A7-C9704C86115B}"/>
              </a:ext>
            </a:extLst>
          </p:cNvPr>
          <p:cNvSpPr/>
          <p:nvPr/>
        </p:nvSpPr>
        <p:spPr>
          <a:xfrm>
            <a:off x="84069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7E84EC-5826-4E86-9478-C163A993623F}"/>
              </a:ext>
            </a:extLst>
          </p:cNvPr>
          <p:cNvSpPr/>
          <p:nvPr/>
        </p:nvSpPr>
        <p:spPr>
          <a:xfrm>
            <a:off x="9056406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A1B75E-E206-48EF-905C-08F81FEBB169}"/>
              </a:ext>
            </a:extLst>
          </p:cNvPr>
          <p:cNvSpPr/>
          <p:nvPr/>
        </p:nvSpPr>
        <p:spPr>
          <a:xfrm>
            <a:off x="9056406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83017B-A237-4335-9B01-21BFADFB9755}"/>
              </a:ext>
            </a:extLst>
          </p:cNvPr>
          <p:cNvSpPr/>
          <p:nvPr/>
        </p:nvSpPr>
        <p:spPr>
          <a:xfrm>
            <a:off x="9056406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E3B2CB-D56A-42BA-87B9-FEEB07213CA3}"/>
              </a:ext>
            </a:extLst>
          </p:cNvPr>
          <p:cNvSpPr/>
          <p:nvPr/>
        </p:nvSpPr>
        <p:spPr>
          <a:xfrm>
            <a:off x="9056406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EEC2829-8AE3-45AD-B8EA-C496C91DBCBD}"/>
              </a:ext>
            </a:extLst>
          </p:cNvPr>
          <p:cNvSpPr/>
          <p:nvPr/>
        </p:nvSpPr>
        <p:spPr>
          <a:xfrm>
            <a:off x="9463757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B2664A-08BB-4BB4-B7CB-6ADBD3F9523B}"/>
              </a:ext>
            </a:extLst>
          </p:cNvPr>
          <p:cNvSpPr/>
          <p:nvPr/>
        </p:nvSpPr>
        <p:spPr>
          <a:xfrm>
            <a:off x="9463757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D90184-FD32-4E76-BF54-055806E908DE}"/>
              </a:ext>
            </a:extLst>
          </p:cNvPr>
          <p:cNvSpPr/>
          <p:nvPr/>
        </p:nvSpPr>
        <p:spPr>
          <a:xfrm>
            <a:off x="9463757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507662-6274-40DD-B77A-290BB434B1A5}"/>
              </a:ext>
            </a:extLst>
          </p:cNvPr>
          <p:cNvSpPr/>
          <p:nvPr/>
        </p:nvSpPr>
        <p:spPr>
          <a:xfrm>
            <a:off x="986913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697116-155E-43EF-A023-CE08D797FE84}"/>
              </a:ext>
            </a:extLst>
          </p:cNvPr>
          <p:cNvSpPr/>
          <p:nvPr/>
        </p:nvSpPr>
        <p:spPr>
          <a:xfrm>
            <a:off x="986913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99496E-0E3B-49A9-ADAB-22E08A93ACA1}"/>
              </a:ext>
            </a:extLst>
          </p:cNvPr>
          <p:cNvSpPr/>
          <p:nvPr/>
        </p:nvSpPr>
        <p:spPr>
          <a:xfrm>
            <a:off x="986913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19937E2-ECB1-426C-A829-B97CC000E0D4}"/>
              </a:ext>
            </a:extLst>
          </p:cNvPr>
          <p:cNvSpPr/>
          <p:nvPr/>
        </p:nvSpPr>
        <p:spPr>
          <a:xfrm>
            <a:off x="986913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130776-5412-426C-8C2D-4361C6614EA0}"/>
              </a:ext>
            </a:extLst>
          </p:cNvPr>
          <p:cNvSpPr/>
          <p:nvPr/>
        </p:nvSpPr>
        <p:spPr>
          <a:xfrm>
            <a:off x="1027648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7720A8F-C9D7-4263-BF62-0C6BC868397D}"/>
              </a:ext>
            </a:extLst>
          </p:cNvPr>
          <p:cNvSpPr/>
          <p:nvPr/>
        </p:nvSpPr>
        <p:spPr>
          <a:xfrm>
            <a:off x="1027648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3E16F0-2B3B-4483-A403-A3D8E0E61030}"/>
              </a:ext>
            </a:extLst>
          </p:cNvPr>
          <p:cNvSpPr/>
          <p:nvPr/>
        </p:nvSpPr>
        <p:spPr>
          <a:xfrm>
            <a:off x="1027648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96E45C-6254-4364-80C5-B8CBAAAE79CF}"/>
              </a:ext>
            </a:extLst>
          </p:cNvPr>
          <p:cNvSpPr/>
          <p:nvPr/>
        </p:nvSpPr>
        <p:spPr>
          <a:xfrm>
            <a:off x="10276481" y="474802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7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 1-digit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have more than 10 ones, we need to exchange them for a 10. We wouldn’t say our answer is 30 and 15, it would be 45.</a:t>
            </a: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37             +         8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923FFE-4DEF-41CB-954A-EE43B6B33243}"/>
              </a:ext>
            </a:extLst>
          </p:cNvPr>
          <p:cNvSpPr/>
          <p:nvPr/>
        </p:nvSpPr>
        <p:spPr>
          <a:xfrm>
            <a:off x="18034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2452811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2452811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2452811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2452811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860162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860162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860162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C5540-B4D1-4571-9829-A471AF8ABB66}"/>
              </a:ext>
            </a:extLst>
          </p:cNvPr>
          <p:cNvSpPr/>
          <p:nvPr/>
        </p:nvSpPr>
        <p:spPr>
          <a:xfrm>
            <a:off x="74417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A04ED9-9591-4E46-AD0E-F51FAB720CC6}"/>
              </a:ext>
            </a:extLst>
          </p:cNvPr>
          <p:cNvSpPr/>
          <p:nvPr/>
        </p:nvSpPr>
        <p:spPr>
          <a:xfrm>
            <a:off x="79243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56CC34-701C-4721-A1A7-C9704C86115B}"/>
              </a:ext>
            </a:extLst>
          </p:cNvPr>
          <p:cNvSpPr/>
          <p:nvPr/>
        </p:nvSpPr>
        <p:spPr>
          <a:xfrm>
            <a:off x="8406995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7E84EC-5826-4E86-9478-C163A993623F}"/>
              </a:ext>
            </a:extLst>
          </p:cNvPr>
          <p:cNvSpPr/>
          <p:nvPr/>
        </p:nvSpPr>
        <p:spPr>
          <a:xfrm>
            <a:off x="9056406" y="38583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A1B75E-E206-48EF-905C-08F81FEBB169}"/>
              </a:ext>
            </a:extLst>
          </p:cNvPr>
          <p:cNvSpPr/>
          <p:nvPr/>
        </p:nvSpPr>
        <p:spPr>
          <a:xfrm>
            <a:off x="9056406" y="41609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83017B-A237-4335-9B01-21BFADFB9755}"/>
              </a:ext>
            </a:extLst>
          </p:cNvPr>
          <p:cNvSpPr/>
          <p:nvPr/>
        </p:nvSpPr>
        <p:spPr>
          <a:xfrm>
            <a:off x="9056406" y="44632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E3B2CB-D56A-42BA-87B9-FEEB07213CA3}"/>
              </a:ext>
            </a:extLst>
          </p:cNvPr>
          <p:cNvSpPr/>
          <p:nvPr/>
        </p:nvSpPr>
        <p:spPr>
          <a:xfrm>
            <a:off x="9056406" y="47654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EEC2829-8AE3-45AD-B8EA-C496C91DBCBD}"/>
              </a:ext>
            </a:extLst>
          </p:cNvPr>
          <p:cNvSpPr/>
          <p:nvPr/>
        </p:nvSpPr>
        <p:spPr>
          <a:xfrm>
            <a:off x="9463757" y="38533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B2664A-08BB-4BB4-B7CB-6ADBD3F9523B}"/>
              </a:ext>
            </a:extLst>
          </p:cNvPr>
          <p:cNvSpPr/>
          <p:nvPr/>
        </p:nvSpPr>
        <p:spPr>
          <a:xfrm>
            <a:off x="9463757" y="41559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D90184-FD32-4E76-BF54-055806E908DE}"/>
              </a:ext>
            </a:extLst>
          </p:cNvPr>
          <p:cNvSpPr/>
          <p:nvPr/>
        </p:nvSpPr>
        <p:spPr>
          <a:xfrm>
            <a:off x="9463757" y="44581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507662-6274-40DD-B77A-290BB434B1A5}"/>
              </a:ext>
            </a:extLst>
          </p:cNvPr>
          <p:cNvSpPr/>
          <p:nvPr/>
        </p:nvSpPr>
        <p:spPr>
          <a:xfrm>
            <a:off x="986913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B697116-155E-43EF-A023-CE08D797FE84}"/>
              </a:ext>
            </a:extLst>
          </p:cNvPr>
          <p:cNvSpPr/>
          <p:nvPr/>
        </p:nvSpPr>
        <p:spPr>
          <a:xfrm>
            <a:off x="986913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999496E-0E3B-49A9-ADAB-22E08A93ACA1}"/>
              </a:ext>
            </a:extLst>
          </p:cNvPr>
          <p:cNvSpPr/>
          <p:nvPr/>
        </p:nvSpPr>
        <p:spPr>
          <a:xfrm>
            <a:off x="986913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19937E2-ECB1-426C-A829-B97CC000E0D4}"/>
              </a:ext>
            </a:extLst>
          </p:cNvPr>
          <p:cNvSpPr/>
          <p:nvPr/>
        </p:nvSpPr>
        <p:spPr>
          <a:xfrm>
            <a:off x="986913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130776-5412-426C-8C2D-4361C6614EA0}"/>
              </a:ext>
            </a:extLst>
          </p:cNvPr>
          <p:cNvSpPr/>
          <p:nvPr/>
        </p:nvSpPr>
        <p:spPr>
          <a:xfrm>
            <a:off x="1027648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7720A8F-C9D7-4263-BF62-0C6BC868397D}"/>
              </a:ext>
            </a:extLst>
          </p:cNvPr>
          <p:cNvSpPr/>
          <p:nvPr/>
        </p:nvSpPr>
        <p:spPr>
          <a:xfrm>
            <a:off x="1027648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F3E16F0-2B3B-4483-A403-A3D8E0E61030}"/>
              </a:ext>
            </a:extLst>
          </p:cNvPr>
          <p:cNvSpPr/>
          <p:nvPr/>
        </p:nvSpPr>
        <p:spPr>
          <a:xfrm>
            <a:off x="1027648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96E45C-6254-4364-80C5-B8CBAAAE79CF}"/>
              </a:ext>
            </a:extLst>
          </p:cNvPr>
          <p:cNvSpPr/>
          <p:nvPr/>
        </p:nvSpPr>
        <p:spPr>
          <a:xfrm>
            <a:off x="10276481" y="474802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7E8FA2A-1B35-4156-B939-6F511EC3D612}"/>
              </a:ext>
            </a:extLst>
          </p:cNvPr>
          <p:cNvSpPr/>
          <p:nvPr/>
        </p:nvSpPr>
        <p:spPr>
          <a:xfrm>
            <a:off x="8835278" y="383082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2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exchange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3  7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  8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add the ones together and make sure we show where we exchanged a 10. </a:t>
            </a:r>
          </a:p>
        </p:txBody>
      </p:sp>
    </p:spTree>
    <p:extLst>
      <p:ext uri="{BB962C8B-B14F-4D97-AF65-F5344CB8AC3E}">
        <p14:creationId xmlns:p14="http://schemas.microsoft.com/office/powerpoint/2010/main" val="66132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 1-digit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already have 28 and now we want to add 9.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28             +         9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180340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180340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180340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180340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21075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21075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21075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17C348B-F2F2-4E99-9821-B42CDB5E7873}"/>
              </a:ext>
            </a:extLst>
          </p:cNvPr>
          <p:cNvSpPr/>
          <p:nvPr/>
        </p:nvSpPr>
        <p:spPr>
          <a:xfrm>
            <a:off x="220549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0B17D7A-C143-4A63-BE22-732EF77C8A6F}"/>
              </a:ext>
            </a:extLst>
          </p:cNvPr>
          <p:cNvSpPr/>
          <p:nvPr/>
        </p:nvSpPr>
        <p:spPr>
          <a:xfrm>
            <a:off x="4947303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40" grpId="0" animBg="1"/>
      <p:bldP spid="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F9CC2-6FF5-40EE-9121-7D4AC62D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Adding a 1-digit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F14EB-75F4-4A84-A598-6FA90815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have more than 10 ones, we need to exchange them for a 10. We wouldn’t say our answer is 20 and 17, it would be 37.</a:t>
            </a:r>
          </a:p>
          <a:p>
            <a:pPr marL="0" indent="0">
              <a:buNone/>
            </a:pPr>
            <a:r>
              <a:rPr lang="en-US" sz="4000" dirty="0">
                <a:latin typeface="Comic Sans MS" panose="030F0702030302020204" pitchFamily="66" charset="0"/>
              </a:rPr>
              <a:t>28             +         9        =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610F42-F5E8-41E1-ADC5-DA91BCC996A3}"/>
              </a:ext>
            </a:extLst>
          </p:cNvPr>
          <p:cNvSpPr/>
          <p:nvPr/>
        </p:nvSpPr>
        <p:spPr>
          <a:xfrm>
            <a:off x="8382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14CAF-C832-4B68-B332-EDE8938F1AF2}"/>
              </a:ext>
            </a:extLst>
          </p:cNvPr>
          <p:cNvSpPr/>
          <p:nvPr/>
        </p:nvSpPr>
        <p:spPr>
          <a:xfrm>
            <a:off x="1320800" y="38210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2B555A-66BE-49DE-A7B9-2BECFC6FD8A3}"/>
              </a:ext>
            </a:extLst>
          </p:cNvPr>
          <p:cNvSpPr/>
          <p:nvPr/>
        </p:nvSpPr>
        <p:spPr>
          <a:xfrm>
            <a:off x="1803400" y="382610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900478-5BCD-4BBB-B743-43AFB86D4B49}"/>
              </a:ext>
            </a:extLst>
          </p:cNvPr>
          <p:cNvSpPr/>
          <p:nvPr/>
        </p:nvSpPr>
        <p:spPr>
          <a:xfrm>
            <a:off x="1803400" y="412871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402E63-177E-43E9-8291-F07831832FDF}"/>
              </a:ext>
            </a:extLst>
          </p:cNvPr>
          <p:cNvSpPr/>
          <p:nvPr/>
        </p:nvSpPr>
        <p:spPr>
          <a:xfrm>
            <a:off x="1803400" y="44309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1D6A6-E248-4AAC-B4CB-ABDDADF6300A}"/>
              </a:ext>
            </a:extLst>
          </p:cNvPr>
          <p:cNvSpPr/>
          <p:nvPr/>
        </p:nvSpPr>
        <p:spPr>
          <a:xfrm>
            <a:off x="180340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F93065-2C70-4089-A419-FDD50789D2F4}"/>
              </a:ext>
            </a:extLst>
          </p:cNvPr>
          <p:cNvSpPr/>
          <p:nvPr/>
        </p:nvSpPr>
        <p:spPr>
          <a:xfrm>
            <a:off x="2210751" y="382104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07223B-C9D2-466A-9B4D-1513385BC53E}"/>
              </a:ext>
            </a:extLst>
          </p:cNvPr>
          <p:cNvSpPr/>
          <p:nvPr/>
        </p:nvSpPr>
        <p:spPr>
          <a:xfrm>
            <a:off x="2210751" y="412365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362F1-33FA-4410-8C24-58B6740048AA}"/>
              </a:ext>
            </a:extLst>
          </p:cNvPr>
          <p:cNvSpPr/>
          <p:nvPr/>
        </p:nvSpPr>
        <p:spPr>
          <a:xfrm>
            <a:off x="2210751" y="442587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4CC4-33F6-4780-B326-D1DDE40E8C6B}"/>
              </a:ext>
            </a:extLst>
          </p:cNvPr>
          <p:cNvSpPr/>
          <p:nvPr/>
        </p:nvSpPr>
        <p:spPr>
          <a:xfrm>
            <a:off x="4947303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75B588-31DC-40A1-889C-ECE841E7610C}"/>
              </a:ext>
            </a:extLst>
          </p:cNvPr>
          <p:cNvSpPr/>
          <p:nvPr/>
        </p:nvSpPr>
        <p:spPr>
          <a:xfrm>
            <a:off x="4947303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CE237F-8F59-444E-9CC2-20F14566902C}"/>
              </a:ext>
            </a:extLst>
          </p:cNvPr>
          <p:cNvSpPr/>
          <p:nvPr/>
        </p:nvSpPr>
        <p:spPr>
          <a:xfrm>
            <a:off x="4947303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DF14CC-4235-4176-BFB7-2C6F5619D1AD}"/>
              </a:ext>
            </a:extLst>
          </p:cNvPr>
          <p:cNvSpPr/>
          <p:nvPr/>
        </p:nvSpPr>
        <p:spPr>
          <a:xfrm>
            <a:off x="4947303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AE1CCA-D8EF-405B-82EB-0DC72CBE7790}"/>
              </a:ext>
            </a:extLst>
          </p:cNvPr>
          <p:cNvSpPr/>
          <p:nvPr/>
        </p:nvSpPr>
        <p:spPr>
          <a:xfrm>
            <a:off x="5354654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77F5BB6-A8B3-4BD6-A741-4ECBCC8B6152}"/>
              </a:ext>
            </a:extLst>
          </p:cNvPr>
          <p:cNvSpPr/>
          <p:nvPr/>
        </p:nvSpPr>
        <p:spPr>
          <a:xfrm>
            <a:off x="5354654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E3E351-88CE-4C98-AF00-60CB37460C62}"/>
              </a:ext>
            </a:extLst>
          </p:cNvPr>
          <p:cNvSpPr/>
          <p:nvPr/>
        </p:nvSpPr>
        <p:spPr>
          <a:xfrm>
            <a:off x="5354654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343A2D-BC47-47C5-BFE4-AB0A62046DC6}"/>
              </a:ext>
            </a:extLst>
          </p:cNvPr>
          <p:cNvSpPr/>
          <p:nvPr/>
        </p:nvSpPr>
        <p:spPr>
          <a:xfrm>
            <a:off x="5354654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17C348B-F2F2-4E99-9821-B42CDB5E7873}"/>
              </a:ext>
            </a:extLst>
          </p:cNvPr>
          <p:cNvSpPr/>
          <p:nvPr/>
        </p:nvSpPr>
        <p:spPr>
          <a:xfrm>
            <a:off x="2205490" y="473317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0B17D7A-C143-4A63-BE22-732EF77C8A6F}"/>
              </a:ext>
            </a:extLst>
          </p:cNvPr>
          <p:cNvSpPr/>
          <p:nvPr/>
        </p:nvSpPr>
        <p:spPr>
          <a:xfrm>
            <a:off x="4947303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54AAEAA-5D1A-486D-BF57-E3079F4C343B}"/>
              </a:ext>
            </a:extLst>
          </p:cNvPr>
          <p:cNvSpPr/>
          <p:nvPr/>
        </p:nvSpPr>
        <p:spPr>
          <a:xfrm>
            <a:off x="7577300" y="37756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AB655D-2310-44E7-B34A-A5F0265A1677}"/>
              </a:ext>
            </a:extLst>
          </p:cNvPr>
          <p:cNvSpPr/>
          <p:nvPr/>
        </p:nvSpPr>
        <p:spPr>
          <a:xfrm>
            <a:off x="8059900" y="37756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929816A-6979-4B39-BDC5-7B44F6FF6E93}"/>
              </a:ext>
            </a:extLst>
          </p:cNvPr>
          <p:cNvSpPr/>
          <p:nvPr/>
        </p:nvSpPr>
        <p:spPr>
          <a:xfrm>
            <a:off x="8542500" y="3780706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FCE8A71-699E-43ED-A4D1-94AB3CC93F03}"/>
              </a:ext>
            </a:extLst>
          </p:cNvPr>
          <p:cNvSpPr/>
          <p:nvPr/>
        </p:nvSpPr>
        <p:spPr>
          <a:xfrm>
            <a:off x="8542500" y="408331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C87404B-4118-4888-B7FC-4129102670A0}"/>
              </a:ext>
            </a:extLst>
          </p:cNvPr>
          <p:cNvSpPr/>
          <p:nvPr/>
        </p:nvSpPr>
        <p:spPr>
          <a:xfrm>
            <a:off x="8542500" y="438554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F750530-8622-4C55-8EF8-1A86F90135F6}"/>
              </a:ext>
            </a:extLst>
          </p:cNvPr>
          <p:cNvSpPr/>
          <p:nvPr/>
        </p:nvSpPr>
        <p:spPr>
          <a:xfrm>
            <a:off x="8542500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3DBBCFB-455B-4F72-A633-F3EED21A0F92}"/>
              </a:ext>
            </a:extLst>
          </p:cNvPr>
          <p:cNvSpPr/>
          <p:nvPr/>
        </p:nvSpPr>
        <p:spPr>
          <a:xfrm>
            <a:off x="8949851" y="3775642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B35B03-2973-452B-81DD-7BE3A81968D1}"/>
              </a:ext>
            </a:extLst>
          </p:cNvPr>
          <p:cNvSpPr/>
          <p:nvPr/>
        </p:nvSpPr>
        <p:spPr>
          <a:xfrm>
            <a:off x="8949851" y="407825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CEB41F5-D020-4D3A-9F58-94FB3F450D51}"/>
              </a:ext>
            </a:extLst>
          </p:cNvPr>
          <p:cNvSpPr/>
          <p:nvPr/>
        </p:nvSpPr>
        <p:spPr>
          <a:xfrm>
            <a:off x="8949851" y="438047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F120BB6-CF35-40EE-9EFB-09F511DCE702}"/>
              </a:ext>
            </a:extLst>
          </p:cNvPr>
          <p:cNvSpPr/>
          <p:nvPr/>
        </p:nvSpPr>
        <p:spPr>
          <a:xfrm>
            <a:off x="8944590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0FB2DC-359B-4516-A86B-28A4A76B2A53}"/>
              </a:ext>
            </a:extLst>
          </p:cNvPr>
          <p:cNvSpPr/>
          <p:nvPr/>
        </p:nvSpPr>
        <p:spPr>
          <a:xfrm>
            <a:off x="9363716" y="376585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3C92A7D-D7DC-41F0-9216-160BC28EC614}"/>
              </a:ext>
            </a:extLst>
          </p:cNvPr>
          <p:cNvSpPr/>
          <p:nvPr/>
        </p:nvSpPr>
        <p:spPr>
          <a:xfrm>
            <a:off x="9363716" y="406846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AA6364-2B5B-4E55-A221-661EE4A1B169}"/>
              </a:ext>
            </a:extLst>
          </p:cNvPr>
          <p:cNvSpPr/>
          <p:nvPr/>
        </p:nvSpPr>
        <p:spPr>
          <a:xfrm>
            <a:off x="9363716" y="43706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758891-2C76-4C5E-9764-E9CEEAE04F63}"/>
              </a:ext>
            </a:extLst>
          </p:cNvPr>
          <p:cNvSpPr/>
          <p:nvPr/>
        </p:nvSpPr>
        <p:spPr>
          <a:xfrm>
            <a:off x="9363716" y="467291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97B402F-0C9F-4FBE-8E7F-66B79F788CE2}"/>
              </a:ext>
            </a:extLst>
          </p:cNvPr>
          <p:cNvSpPr/>
          <p:nvPr/>
        </p:nvSpPr>
        <p:spPr>
          <a:xfrm>
            <a:off x="9771067" y="37607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FBA7DAE-C04A-4960-B342-3D4E8FCEF4D3}"/>
              </a:ext>
            </a:extLst>
          </p:cNvPr>
          <p:cNvSpPr/>
          <p:nvPr/>
        </p:nvSpPr>
        <p:spPr>
          <a:xfrm>
            <a:off x="9771067" y="406339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F5649A5-3A30-4CC3-A83E-BEFBDC02038A}"/>
              </a:ext>
            </a:extLst>
          </p:cNvPr>
          <p:cNvSpPr/>
          <p:nvPr/>
        </p:nvSpPr>
        <p:spPr>
          <a:xfrm>
            <a:off x="9771067" y="436562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0CF8BF6-A8FC-4953-A214-4B26C87D19DB}"/>
              </a:ext>
            </a:extLst>
          </p:cNvPr>
          <p:cNvSpPr/>
          <p:nvPr/>
        </p:nvSpPr>
        <p:spPr>
          <a:xfrm>
            <a:off x="9771067" y="46877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97B4885-BE79-48F6-8988-D0684B20128A}"/>
              </a:ext>
            </a:extLst>
          </p:cNvPr>
          <p:cNvSpPr/>
          <p:nvPr/>
        </p:nvSpPr>
        <p:spPr>
          <a:xfrm>
            <a:off x="9363716" y="497514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A5C3C54-083C-43F4-A52A-81B3B6E740A9}"/>
              </a:ext>
            </a:extLst>
          </p:cNvPr>
          <p:cNvSpPr/>
          <p:nvPr/>
        </p:nvSpPr>
        <p:spPr>
          <a:xfrm>
            <a:off x="8528000" y="375558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5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6" grpId="0" animBg="1"/>
      <p:bldP spid="43" grpId="0" animBg="1"/>
      <p:bldP spid="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EC8B4-75A2-4D4C-AE93-ED5707C3C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Column method: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B6B6-8E1A-43FD-A197-0F655C7F9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show this exchange using column method.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  2  8</a:t>
            </a:r>
          </a:p>
          <a:p>
            <a:pPr marL="0" indent="0">
              <a:buNone/>
            </a:pPr>
            <a:r>
              <a:rPr lang="en-US" sz="4800" dirty="0">
                <a:latin typeface="Comic Sans MS" panose="030F0702030302020204" pitchFamily="66" charset="0"/>
              </a:rPr>
              <a:t>+    9</a:t>
            </a:r>
          </a:p>
          <a:p>
            <a:pPr marL="0" indent="0">
              <a:buNone/>
            </a:pPr>
            <a:endParaRPr lang="en-US" sz="4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We can add the ones together and make sure we show where we exchanged a 10. </a:t>
            </a:r>
          </a:p>
        </p:txBody>
      </p:sp>
    </p:spTree>
    <p:extLst>
      <p:ext uri="{BB962C8B-B14F-4D97-AF65-F5344CB8AC3E}">
        <p14:creationId xmlns:p14="http://schemas.microsoft.com/office/powerpoint/2010/main" val="2382683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2 Activity: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55C5-64F2-42EB-B372-037E78224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1690688"/>
            <a:ext cx="5695545" cy="49180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question sheet, can you practically make the numbers and remember to exchange ten 1s for a 10s stick. </a:t>
            </a:r>
            <a:endParaRPr lang="en-US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your whiteboard, can you try to show this using column method.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2D0A69-D359-4DD5-8EC7-9BB49B2FFD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255" t="29504" r="57952" b="33333"/>
          <a:stretch/>
        </p:blipFill>
        <p:spPr>
          <a:xfrm>
            <a:off x="1295400" y="1626444"/>
            <a:ext cx="4113179" cy="483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02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78287" y="2295938"/>
            <a:ext cx="5555974" cy="36055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321-38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317123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126127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C91F9-6B4B-4CAB-9ACA-076B5CF8A279}"/>
              </a:ext>
            </a:extLst>
          </p:cNvPr>
          <p:cNvSpPr/>
          <p:nvPr/>
        </p:nvSpPr>
        <p:spPr>
          <a:xfrm>
            <a:off x="5317123" y="3832953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99700" y="279952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79148" y="279952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68311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2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78287" y="2295938"/>
            <a:ext cx="5555974" cy="36055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321-38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317123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126127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C91F9-6B4B-4CAB-9ACA-076B5CF8A279}"/>
              </a:ext>
            </a:extLst>
          </p:cNvPr>
          <p:cNvSpPr/>
          <p:nvPr/>
        </p:nvSpPr>
        <p:spPr>
          <a:xfrm>
            <a:off x="5317123" y="3832953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99700" y="279952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79148" y="279952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68311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223944-1FC4-4D63-95DF-6F74B4F38AEF}"/>
              </a:ext>
            </a:extLst>
          </p:cNvPr>
          <p:cNvCxnSpPr>
            <a:cxnSpLocks/>
          </p:cNvCxnSpPr>
          <p:nvPr/>
        </p:nvCxnSpPr>
        <p:spPr>
          <a:xfrm flipH="1">
            <a:off x="7479148" y="2799520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980A6B1-CF5A-491F-A14B-362378CB390D}"/>
              </a:ext>
            </a:extLst>
          </p:cNvPr>
          <p:cNvSpPr/>
          <p:nvPr/>
        </p:nvSpPr>
        <p:spPr>
          <a:xfrm>
            <a:off x="8942744" y="375602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F8FD76-284D-43CE-A056-635291F7C55D}"/>
              </a:ext>
            </a:extLst>
          </p:cNvPr>
          <p:cNvSpPr/>
          <p:nvPr/>
        </p:nvSpPr>
        <p:spPr>
          <a:xfrm>
            <a:off x="9270822" y="375602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F48161-A1B3-4734-8898-473D4EBCBC98}"/>
              </a:ext>
            </a:extLst>
          </p:cNvPr>
          <p:cNvSpPr/>
          <p:nvPr/>
        </p:nvSpPr>
        <p:spPr>
          <a:xfrm>
            <a:off x="9598900" y="375602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70658A-9A2E-4FFF-BD79-A4F89A293DDC}"/>
              </a:ext>
            </a:extLst>
          </p:cNvPr>
          <p:cNvSpPr/>
          <p:nvPr/>
        </p:nvSpPr>
        <p:spPr>
          <a:xfrm>
            <a:off x="9926978" y="375602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FB5B2-4525-4EDD-AC57-06EED1A6B251}"/>
              </a:ext>
            </a:extLst>
          </p:cNvPr>
          <p:cNvSpPr/>
          <p:nvPr/>
        </p:nvSpPr>
        <p:spPr>
          <a:xfrm>
            <a:off x="10255056" y="375602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5F5B19-B02E-4FB9-A8FE-12D96F2472F3}"/>
              </a:ext>
            </a:extLst>
          </p:cNvPr>
          <p:cNvSpPr/>
          <p:nvPr/>
        </p:nvSpPr>
        <p:spPr>
          <a:xfrm>
            <a:off x="8946046" y="413476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D72641-C7BE-4299-82C7-D7FC43F38DA7}"/>
              </a:ext>
            </a:extLst>
          </p:cNvPr>
          <p:cNvSpPr/>
          <p:nvPr/>
        </p:nvSpPr>
        <p:spPr>
          <a:xfrm>
            <a:off x="9274124" y="413476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54401C-AA3D-4E73-A3C1-863EE64A38E4}"/>
              </a:ext>
            </a:extLst>
          </p:cNvPr>
          <p:cNvSpPr/>
          <p:nvPr/>
        </p:nvSpPr>
        <p:spPr>
          <a:xfrm>
            <a:off x="9602202" y="413476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445C97-2A97-4F23-8ABC-4FAA0362C0F9}"/>
              </a:ext>
            </a:extLst>
          </p:cNvPr>
          <p:cNvSpPr/>
          <p:nvPr/>
        </p:nvSpPr>
        <p:spPr>
          <a:xfrm>
            <a:off x="9930280" y="413476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58D034-1B47-4DED-9694-85619E1169AE}"/>
              </a:ext>
            </a:extLst>
          </p:cNvPr>
          <p:cNvSpPr/>
          <p:nvPr/>
        </p:nvSpPr>
        <p:spPr>
          <a:xfrm>
            <a:off x="10258358" y="413476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0748EDC-418E-4F83-B4F5-3C38351924BC}"/>
              </a:ext>
            </a:extLst>
          </p:cNvPr>
          <p:cNvCxnSpPr>
            <a:cxnSpLocks/>
          </p:cNvCxnSpPr>
          <p:nvPr/>
        </p:nvCxnSpPr>
        <p:spPr>
          <a:xfrm flipH="1">
            <a:off x="8984946" y="2776069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BEE4EAA-2A94-43F7-8ED7-7D7F39B48620}"/>
              </a:ext>
            </a:extLst>
          </p:cNvPr>
          <p:cNvCxnSpPr>
            <a:cxnSpLocks/>
          </p:cNvCxnSpPr>
          <p:nvPr/>
        </p:nvCxnSpPr>
        <p:spPr>
          <a:xfrm flipH="1">
            <a:off x="8981300" y="3711234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DE8A4F-E316-4C01-BA30-C52976A4EFC8}"/>
              </a:ext>
            </a:extLst>
          </p:cNvPr>
          <p:cNvCxnSpPr>
            <a:cxnSpLocks/>
          </p:cNvCxnSpPr>
          <p:nvPr/>
        </p:nvCxnSpPr>
        <p:spPr>
          <a:xfrm flipH="1">
            <a:off x="9305128" y="3727349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386319-B866-4AF3-B26D-99E420136B15}"/>
              </a:ext>
            </a:extLst>
          </p:cNvPr>
          <p:cNvCxnSpPr>
            <a:cxnSpLocks/>
          </p:cNvCxnSpPr>
          <p:nvPr/>
        </p:nvCxnSpPr>
        <p:spPr>
          <a:xfrm flipH="1">
            <a:off x="9633206" y="374168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39D9BD-8C3B-43B8-B9B4-03CEFE3312F2}"/>
              </a:ext>
            </a:extLst>
          </p:cNvPr>
          <p:cNvCxnSpPr>
            <a:cxnSpLocks/>
          </p:cNvCxnSpPr>
          <p:nvPr/>
        </p:nvCxnSpPr>
        <p:spPr>
          <a:xfrm flipH="1">
            <a:off x="9944131" y="374168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9C48120-FECA-46B4-B446-59ADCFA01DA0}"/>
              </a:ext>
            </a:extLst>
          </p:cNvPr>
          <p:cNvCxnSpPr>
            <a:cxnSpLocks/>
          </p:cNvCxnSpPr>
          <p:nvPr/>
        </p:nvCxnSpPr>
        <p:spPr>
          <a:xfrm flipH="1">
            <a:off x="10289362" y="3727348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6F0805E-DCD0-4517-9C0F-6436E3F056B3}"/>
              </a:ext>
            </a:extLst>
          </p:cNvPr>
          <p:cNvCxnSpPr>
            <a:cxnSpLocks/>
          </p:cNvCxnSpPr>
          <p:nvPr/>
        </p:nvCxnSpPr>
        <p:spPr>
          <a:xfrm flipH="1">
            <a:off x="8968311" y="412042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033A9E5-9805-4111-9339-1D2106907BC1}"/>
              </a:ext>
            </a:extLst>
          </p:cNvPr>
          <p:cNvCxnSpPr>
            <a:cxnSpLocks/>
          </p:cNvCxnSpPr>
          <p:nvPr/>
        </p:nvCxnSpPr>
        <p:spPr>
          <a:xfrm flipH="1">
            <a:off x="9285256" y="412042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62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49104" y="1722866"/>
            <a:ext cx="5555974" cy="47213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321-38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287940" y="2362782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096944" y="2362782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C91F9-6B4B-4CAB-9ACA-076B5CF8A279}"/>
              </a:ext>
            </a:extLst>
          </p:cNvPr>
          <p:cNvSpPr/>
          <p:nvPr/>
        </p:nvSpPr>
        <p:spPr>
          <a:xfrm>
            <a:off x="5287940" y="3308520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70517" y="227508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49965" y="227508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39128" y="225540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223944-1FC4-4D63-95DF-6F74B4F38AEF}"/>
              </a:ext>
            </a:extLst>
          </p:cNvPr>
          <p:cNvCxnSpPr>
            <a:cxnSpLocks/>
          </p:cNvCxnSpPr>
          <p:nvPr/>
        </p:nvCxnSpPr>
        <p:spPr>
          <a:xfrm flipH="1">
            <a:off x="7449965" y="2275087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980A6B1-CF5A-491F-A14B-362378CB390D}"/>
              </a:ext>
            </a:extLst>
          </p:cNvPr>
          <p:cNvSpPr/>
          <p:nvPr/>
        </p:nvSpPr>
        <p:spPr>
          <a:xfrm>
            <a:off x="8913561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F8FD76-284D-43CE-A056-635291F7C55D}"/>
              </a:ext>
            </a:extLst>
          </p:cNvPr>
          <p:cNvSpPr/>
          <p:nvPr/>
        </p:nvSpPr>
        <p:spPr>
          <a:xfrm>
            <a:off x="9241639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F48161-A1B3-4734-8898-473D4EBCBC98}"/>
              </a:ext>
            </a:extLst>
          </p:cNvPr>
          <p:cNvSpPr/>
          <p:nvPr/>
        </p:nvSpPr>
        <p:spPr>
          <a:xfrm>
            <a:off x="9569717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70658A-9A2E-4FFF-BD79-A4F89A293DDC}"/>
              </a:ext>
            </a:extLst>
          </p:cNvPr>
          <p:cNvSpPr/>
          <p:nvPr/>
        </p:nvSpPr>
        <p:spPr>
          <a:xfrm>
            <a:off x="9897795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FB5B2-4525-4EDD-AC57-06EED1A6B251}"/>
              </a:ext>
            </a:extLst>
          </p:cNvPr>
          <p:cNvSpPr/>
          <p:nvPr/>
        </p:nvSpPr>
        <p:spPr>
          <a:xfrm>
            <a:off x="10225873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5F5B19-B02E-4FB9-A8FE-12D96F2472F3}"/>
              </a:ext>
            </a:extLst>
          </p:cNvPr>
          <p:cNvSpPr/>
          <p:nvPr/>
        </p:nvSpPr>
        <p:spPr>
          <a:xfrm>
            <a:off x="8916863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D72641-C7BE-4299-82C7-D7FC43F38DA7}"/>
              </a:ext>
            </a:extLst>
          </p:cNvPr>
          <p:cNvSpPr/>
          <p:nvPr/>
        </p:nvSpPr>
        <p:spPr>
          <a:xfrm>
            <a:off x="9244941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54401C-AA3D-4E73-A3C1-863EE64A38E4}"/>
              </a:ext>
            </a:extLst>
          </p:cNvPr>
          <p:cNvSpPr/>
          <p:nvPr/>
        </p:nvSpPr>
        <p:spPr>
          <a:xfrm>
            <a:off x="9573019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445C97-2A97-4F23-8ABC-4FAA0362C0F9}"/>
              </a:ext>
            </a:extLst>
          </p:cNvPr>
          <p:cNvSpPr/>
          <p:nvPr/>
        </p:nvSpPr>
        <p:spPr>
          <a:xfrm>
            <a:off x="9901097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58D034-1B47-4DED-9694-85619E1169AE}"/>
              </a:ext>
            </a:extLst>
          </p:cNvPr>
          <p:cNvSpPr/>
          <p:nvPr/>
        </p:nvSpPr>
        <p:spPr>
          <a:xfrm>
            <a:off x="10229175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0748EDC-418E-4F83-B4F5-3C38351924BC}"/>
              </a:ext>
            </a:extLst>
          </p:cNvPr>
          <p:cNvCxnSpPr>
            <a:cxnSpLocks/>
          </p:cNvCxnSpPr>
          <p:nvPr/>
        </p:nvCxnSpPr>
        <p:spPr>
          <a:xfrm flipH="1">
            <a:off x="8955763" y="225163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BEE4EAA-2A94-43F7-8ED7-7D7F39B48620}"/>
              </a:ext>
            </a:extLst>
          </p:cNvPr>
          <p:cNvCxnSpPr>
            <a:cxnSpLocks/>
          </p:cNvCxnSpPr>
          <p:nvPr/>
        </p:nvCxnSpPr>
        <p:spPr>
          <a:xfrm flipH="1">
            <a:off x="8952117" y="3186801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DE8A4F-E316-4C01-BA30-C52976A4EFC8}"/>
              </a:ext>
            </a:extLst>
          </p:cNvPr>
          <p:cNvCxnSpPr>
            <a:cxnSpLocks/>
          </p:cNvCxnSpPr>
          <p:nvPr/>
        </p:nvCxnSpPr>
        <p:spPr>
          <a:xfrm flipH="1">
            <a:off x="9275945" y="320291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386319-B866-4AF3-B26D-99E420136B15}"/>
              </a:ext>
            </a:extLst>
          </p:cNvPr>
          <p:cNvCxnSpPr>
            <a:cxnSpLocks/>
          </p:cNvCxnSpPr>
          <p:nvPr/>
        </p:nvCxnSpPr>
        <p:spPr>
          <a:xfrm flipH="1">
            <a:off x="9604023" y="321725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39D9BD-8C3B-43B8-B9B4-03CEFE3312F2}"/>
              </a:ext>
            </a:extLst>
          </p:cNvPr>
          <p:cNvCxnSpPr>
            <a:cxnSpLocks/>
          </p:cNvCxnSpPr>
          <p:nvPr/>
        </p:nvCxnSpPr>
        <p:spPr>
          <a:xfrm flipH="1">
            <a:off x="9914948" y="321725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9C48120-FECA-46B4-B446-59ADCFA01DA0}"/>
              </a:ext>
            </a:extLst>
          </p:cNvPr>
          <p:cNvCxnSpPr>
            <a:cxnSpLocks/>
          </p:cNvCxnSpPr>
          <p:nvPr/>
        </p:nvCxnSpPr>
        <p:spPr>
          <a:xfrm flipH="1">
            <a:off x="10260179" y="320291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6F0805E-DCD0-4517-9C0F-6436E3F056B3}"/>
              </a:ext>
            </a:extLst>
          </p:cNvPr>
          <p:cNvCxnSpPr>
            <a:cxnSpLocks/>
          </p:cNvCxnSpPr>
          <p:nvPr/>
        </p:nvCxnSpPr>
        <p:spPr>
          <a:xfrm flipH="1">
            <a:off x="8939128" y="359599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033A9E5-9805-4111-9339-1D2106907BC1}"/>
              </a:ext>
            </a:extLst>
          </p:cNvPr>
          <p:cNvCxnSpPr>
            <a:cxnSpLocks/>
          </p:cNvCxnSpPr>
          <p:nvPr/>
        </p:nvCxnSpPr>
        <p:spPr>
          <a:xfrm flipH="1">
            <a:off x="9256073" y="359599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C12A843-585B-4638-BB30-E1E754B97A67}"/>
              </a:ext>
            </a:extLst>
          </p:cNvPr>
          <p:cNvCxnSpPr>
            <a:cxnSpLocks/>
          </p:cNvCxnSpPr>
          <p:nvPr/>
        </p:nvCxnSpPr>
        <p:spPr>
          <a:xfrm flipH="1">
            <a:off x="5334452" y="3324633"/>
            <a:ext cx="587488" cy="74778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AB5CCA63-5368-4374-92B9-29EE95493E13}"/>
              </a:ext>
            </a:extLst>
          </p:cNvPr>
          <p:cNvSpPr/>
          <p:nvPr/>
        </p:nvSpPr>
        <p:spPr>
          <a:xfrm>
            <a:off x="7865556" y="226238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61C492E-2C98-44A5-A5C3-45155D85EB9B}"/>
              </a:ext>
            </a:extLst>
          </p:cNvPr>
          <p:cNvSpPr/>
          <p:nvPr/>
        </p:nvSpPr>
        <p:spPr>
          <a:xfrm>
            <a:off x="8195569" y="226238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6C252D0-FDB7-40D6-B5FF-6F55642C3276}"/>
              </a:ext>
            </a:extLst>
          </p:cNvPr>
          <p:cNvSpPr/>
          <p:nvPr/>
        </p:nvSpPr>
        <p:spPr>
          <a:xfrm>
            <a:off x="8525582" y="227508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5E34217-9E95-4228-8488-87B69A53E3C8}"/>
              </a:ext>
            </a:extLst>
          </p:cNvPr>
          <p:cNvSpPr/>
          <p:nvPr/>
        </p:nvSpPr>
        <p:spPr>
          <a:xfrm>
            <a:off x="7070517" y="361032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96E5B1C-3479-4E21-B9CA-D86F6118AAA0}"/>
              </a:ext>
            </a:extLst>
          </p:cNvPr>
          <p:cNvSpPr/>
          <p:nvPr/>
        </p:nvSpPr>
        <p:spPr>
          <a:xfrm>
            <a:off x="7400530" y="361032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A06D75-CF51-421F-975B-C4217F2133AE}"/>
              </a:ext>
            </a:extLst>
          </p:cNvPr>
          <p:cNvSpPr/>
          <p:nvPr/>
        </p:nvSpPr>
        <p:spPr>
          <a:xfrm>
            <a:off x="7730543" y="362302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961876-B0AD-4D9D-9FDA-E3099013E597}"/>
              </a:ext>
            </a:extLst>
          </p:cNvPr>
          <p:cNvSpPr/>
          <p:nvPr/>
        </p:nvSpPr>
        <p:spPr>
          <a:xfrm>
            <a:off x="8048799" y="362302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0DA454F-75A6-4C12-AAE3-3FB8EACE1919}"/>
              </a:ext>
            </a:extLst>
          </p:cNvPr>
          <p:cNvSpPr/>
          <p:nvPr/>
        </p:nvSpPr>
        <p:spPr>
          <a:xfrm>
            <a:off x="8369095" y="362302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F4C4402-1DB4-4DDF-9D66-6B582287D3A3}"/>
              </a:ext>
            </a:extLst>
          </p:cNvPr>
          <p:cNvSpPr/>
          <p:nvPr/>
        </p:nvSpPr>
        <p:spPr>
          <a:xfrm>
            <a:off x="7070517" y="505210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EE43AC7-937A-4D09-9594-1E48ACD106FA}"/>
              </a:ext>
            </a:extLst>
          </p:cNvPr>
          <p:cNvSpPr/>
          <p:nvPr/>
        </p:nvSpPr>
        <p:spPr>
          <a:xfrm>
            <a:off x="7433386" y="505210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6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348B-9945-4AE9-A25A-92A0CE0BA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latin typeface="Comic Sans MS" panose="030F0702030302020204" pitchFamily="66" charset="0"/>
              </a:rPr>
              <a:t>YR2 LO: </a:t>
            </a:r>
            <a:r>
              <a:rPr lang="en-US" sz="40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To add 2-digit and 1-digit numbers (Crossing 10). Practical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55F4-A707-4721-8178-8625E93A3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accurately make 2-digit numbers, showing their place value.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exchange place value to work out addition questions.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different methods to work out my answer.</a:t>
            </a:r>
          </a:p>
          <a:p>
            <a:pPr>
              <a:buFontTx/>
              <a:buChar char="-"/>
            </a:pP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48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49104" y="1722866"/>
            <a:ext cx="5555974" cy="47213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321-38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287940" y="2362782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096944" y="2362782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C91F9-6B4B-4CAB-9ACA-076B5CF8A279}"/>
              </a:ext>
            </a:extLst>
          </p:cNvPr>
          <p:cNvSpPr/>
          <p:nvPr/>
        </p:nvSpPr>
        <p:spPr>
          <a:xfrm>
            <a:off x="5287940" y="3308520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70517" y="227508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49965" y="227508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39128" y="225540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223944-1FC4-4D63-95DF-6F74B4F38AEF}"/>
              </a:ext>
            </a:extLst>
          </p:cNvPr>
          <p:cNvCxnSpPr>
            <a:cxnSpLocks/>
          </p:cNvCxnSpPr>
          <p:nvPr/>
        </p:nvCxnSpPr>
        <p:spPr>
          <a:xfrm flipH="1">
            <a:off x="7449965" y="2275087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980A6B1-CF5A-491F-A14B-362378CB390D}"/>
              </a:ext>
            </a:extLst>
          </p:cNvPr>
          <p:cNvSpPr/>
          <p:nvPr/>
        </p:nvSpPr>
        <p:spPr>
          <a:xfrm>
            <a:off x="8913561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F8FD76-284D-43CE-A056-635291F7C55D}"/>
              </a:ext>
            </a:extLst>
          </p:cNvPr>
          <p:cNvSpPr/>
          <p:nvPr/>
        </p:nvSpPr>
        <p:spPr>
          <a:xfrm>
            <a:off x="9241639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F48161-A1B3-4734-8898-473D4EBCBC98}"/>
              </a:ext>
            </a:extLst>
          </p:cNvPr>
          <p:cNvSpPr/>
          <p:nvPr/>
        </p:nvSpPr>
        <p:spPr>
          <a:xfrm>
            <a:off x="9569717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70658A-9A2E-4FFF-BD79-A4F89A293DDC}"/>
              </a:ext>
            </a:extLst>
          </p:cNvPr>
          <p:cNvSpPr/>
          <p:nvPr/>
        </p:nvSpPr>
        <p:spPr>
          <a:xfrm>
            <a:off x="9897795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FB5B2-4525-4EDD-AC57-06EED1A6B251}"/>
              </a:ext>
            </a:extLst>
          </p:cNvPr>
          <p:cNvSpPr/>
          <p:nvPr/>
        </p:nvSpPr>
        <p:spPr>
          <a:xfrm>
            <a:off x="10225873" y="323159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5F5B19-B02E-4FB9-A8FE-12D96F2472F3}"/>
              </a:ext>
            </a:extLst>
          </p:cNvPr>
          <p:cNvSpPr/>
          <p:nvPr/>
        </p:nvSpPr>
        <p:spPr>
          <a:xfrm>
            <a:off x="8916863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D72641-C7BE-4299-82C7-D7FC43F38DA7}"/>
              </a:ext>
            </a:extLst>
          </p:cNvPr>
          <p:cNvSpPr/>
          <p:nvPr/>
        </p:nvSpPr>
        <p:spPr>
          <a:xfrm>
            <a:off x="9244941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B54401C-AA3D-4E73-A3C1-863EE64A38E4}"/>
              </a:ext>
            </a:extLst>
          </p:cNvPr>
          <p:cNvSpPr/>
          <p:nvPr/>
        </p:nvSpPr>
        <p:spPr>
          <a:xfrm>
            <a:off x="9573019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445C97-2A97-4F23-8ABC-4FAA0362C0F9}"/>
              </a:ext>
            </a:extLst>
          </p:cNvPr>
          <p:cNvSpPr/>
          <p:nvPr/>
        </p:nvSpPr>
        <p:spPr>
          <a:xfrm>
            <a:off x="9901097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358D034-1B47-4DED-9694-85619E1169AE}"/>
              </a:ext>
            </a:extLst>
          </p:cNvPr>
          <p:cNvSpPr/>
          <p:nvPr/>
        </p:nvSpPr>
        <p:spPr>
          <a:xfrm>
            <a:off x="10229175" y="3610328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0748EDC-418E-4F83-B4F5-3C38351924BC}"/>
              </a:ext>
            </a:extLst>
          </p:cNvPr>
          <p:cNvCxnSpPr>
            <a:cxnSpLocks/>
          </p:cNvCxnSpPr>
          <p:nvPr/>
        </p:nvCxnSpPr>
        <p:spPr>
          <a:xfrm flipH="1">
            <a:off x="8955763" y="225163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BEE4EAA-2A94-43F7-8ED7-7D7F39B48620}"/>
              </a:ext>
            </a:extLst>
          </p:cNvPr>
          <p:cNvCxnSpPr>
            <a:cxnSpLocks/>
          </p:cNvCxnSpPr>
          <p:nvPr/>
        </p:nvCxnSpPr>
        <p:spPr>
          <a:xfrm flipH="1">
            <a:off x="8952117" y="3186801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DE8A4F-E316-4C01-BA30-C52976A4EFC8}"/>
              </a:ext>
            </a:extLst>
          </p:cNvPr>
          <p:cNvCxnSpPr>
            <a:cxnSpLocks/>
          </p:cNvCxnSpPr>
          <p:nvPr/>
        </p:nvCxnSpPr>
        <p:spPr>
          <a:xfrm flipH="1">
            <a:off x="9275945" y="3202916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386319-B866-4AF3-B26D-99E420136B15}"/>
              </a:ext>
            </a:extLst>
          </p:cNvPr>
          <p:cNvCxnSpPr>
            <a:cxnSpLocks/>
          </p:cNvCxnSpPr>
          <p:nvPr/>
        </p:nvCxnSpPr>
        <p:spPr>
          <a:xfrm flipH="1">
            <a:off x="9604023" y="321725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39D9BD-8C3B-43B8-B9B4-03CEFE3312F2}"/>
              </a:ext>
            </a:extLst>
          </p:cNvPr>
          <p:cNvCxnSpPr>
            <a:cxnSpLocks/>
          </p:cNvCxnSpPr>
          <p:nvPr/>
        </p:nvCxnSpPr>
        <p:spPr>
          <a:xfrm flipH="1">
            <a:off x="9914948" y="321725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9C48120-FECA-46B4-B446-59ADCFA01DA0}"/>
              </a:ext>
            </a:extLst>
          </p:cNvPr>
          <p:cNvCxnSpPr>
            <a:cxnSpLocks/>
          </p:cNvCxnSpPr>
          <p:nvPr/>
        </p:nvCxnSpPr>
        <p:spPr>
          <a:xfrm flipH="1">
            <a:off x="10260179" y="320291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6F0805E-DCD0-4517-9C0F-6436E3F056B3}"/>
              </a:ext>
            </a:extLst>
          </p:cNvPr>
          <p:cNvCxnSpPr>
            <a:cxnSpLocks/>
          </p:cNvCxnSpPr>
          <p:nvPr/>
        </p:nvCxnSpPr>
        <p:spPr>
          <a:xfrm flipH="1">
            <a:off x="8939128" y="359599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033A9E5-9805-4111-9339-1D2106907BC1}"/>
              </a:ext>
            </a:extLst>
          </p:cNvPr>
          <p:cNvCxnSpPr>
            <a:cxnSpLocks/>
          </p:cNvCxnSpPr>
          <p:nvPr/>
        </p:nvCxnSpPr>
        <p:spPr>
          <a:xfrm flipH="1">
            <a:off x="9256073" y="359599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C12A843-585B-4638-BB30-E1E754B97A67}"/>
              </a:ext>
            </a:extLst>
          </p:cNvPr>
          <p:cNvCxnSpPr>
            <a:cxnSpLocks/>
          </p:cNvCxnSpPr>
          <p:nvPr/>
        </p:nvCxnSpPr>
        <p:spPr>
          <a:xfrm flipH="1">
            <a:off x="5334452" y="3324633"/>
            <a:ext cx="587488" cy="74778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AB5CCA63-5368-4374-92B9-29EE95493E13}"/>
              </a:ext>
            </a:extLst>
          </p:cNvPr>
          <p:cNvSpPr/>
          <p:nvPr/>
        </p:nvSpPr>
        <p:spPr>
          <a:xfrm>
            <a:off x="7865556" y="226238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61C492E-2C98-44A5-A5C3-45155D85EB9B}"/>
              </a:ext>
            </a:extLst>
          </p:cNvPr>
          <p:cNvSpPr/>
          <p:nvPr/>
        </p:nvSpPr>
        <p:spPr>
          <a:xfrm>
            <a:off x="8195569" y="226238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6C252D0-FDB7-40D6-B5FF-6F55642C3276}"/>
              </a:ext>
            </a:extLst>
          </p:cNvPr>
          <p:cNvSpPr/>
          <p:nvPr/>
        </p:nvSpPr>
        <p:spPr>
          <a:xfrm>
            <a:off x="8525582" y="227508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5E34217-9E95-4228-8488-87B69A53E3C8}"/>
              </a:ext>
            </a:extLst>
          </p:cNvPr>
          <p:cNvSpPr/>
          <p:nvPr/>
        </p:nvSpPr>
        <p:spPr>
          <a:xfrm>
            <a:off x="7070517" y="361032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96E5B1C-3479-4E21-B9CA-D86F6118AAA0}"/>
              </a:ext>
            </a:extLst>
          </p:cNvPr>
          <p:cNvSpPr/>
          <p:nvPr/>
        </p:nvSpPr>
        <p:spPr>
          <a:xfrm>
            <a:off x="7400530" y="361032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A06D75-CF51-421F-975B-C4217F2133AE}"/>
              </a:ext>
            </a:extLst>
          </p:cNvPr>
          <p:cNvSpPr/>
          <p:nvPr/>
        </p:nvSpPr>
        <p:spPr>
          <a:xfrm>
            <a:off x="7730543" y="362302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4961876-B0AD-4D9D-9FDA-E3099013E597}"/>
              </a:ext>
            </a:extLst>
          </p:cNvPr>
          <p:cNvSpPr/>
          <p:nvPr/>
        </p:nvSpPr>
        <p:spPr>
          <a:xfrm>
            <a:off x="8048799" y="362302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0DA454F-75A6-4C12-AAE3-3FB8EACE1919}"/>
              </a:ext>
            </a:extLst>
          </p:cNvPr>
          <p:cNvSpPr/>
          <p:nvPr/>
        </p:nvSpPr>
        <p:spPr>
          <a:xfrm>
            <a:off x="8369095" y="362302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F4C4402-1DB4-4DDF-9D66-6B582287D3A3}"/>
              </a:ext>
            </a:extLst>
          </p:cNvPr>
          <p:cNvSpPr/>
          <p:nvPr/>
        </p:nvSpPr>
        <p:spPr>
          <a:xfrm>
            <a:off x="7070517" y="505210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EE43AC7-937A-4D09-9594-1E48ACD106FA}"/>
              </a:ext>
            </a:extLst>
          </p:cNvPr>
          <p:cNvSpPr/>
          <p:nvPr/>
        </p:nvSpPr>
        <p:spPr>
          <a:xfrm>
            <a:off x="7433386" y="505210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1B35A5D-23E3-4822-93BA-094D29EB1945}"/>
              </a:ext>
            </a:extLst>
          </p:cNvPr>
          <p:cNvCxnSpPr>
            <a:cxnSpLocks/>
          </p:cNvCxnSpPr>
          <p:nvPr/>
        </p:nvCxnSpPr>
        <p:spPr>
          <a:xfrm flipH="1">
            <a:off x="7066787" y="2295938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BEC5B5F-ABB2-4802-BBEA-4DB7DE1C5EC2}"/>
              </a:ext>
            </a:extLst>
          </p:cNvPr>
          <p:cNvCxnSpPr>
            <a:cxnSpLocks/>
          </p:cNvCxnSpPr>
          <p:nvPr/>
        </p:nvCxnSpPr>
        <p:spPr>
          <a:xfrm flipH="1">
            <a:off x="7855734" y="2277359"/>
            <a:ext cx="266572" cy="12635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0FC1F16-A69C-4BC8-9993-AE31C063AD8D}"/>
              </a:ext>
            </a:extLst>
          </p:cNvPr>
          <p:cNvCxnSpPr>
            <a:cxnSpLocks/>
          </p:cNvCxnSpPr>
          <p:nvPr/>
        </p:nvCxnSpPr>
        <p:spPr>
          <a:xfrm flipH="1">
            <a:off x="8216298" y="2295938"/>
            <a:ext cx="216645" cy="126350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60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178287" y="2295938"/>
            <a:ext cx="5555974" cy="36055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284-97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317123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126127" y="2887215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099700" y="2799521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455770" y="279952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8968311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27D273-E255-4842-A850-E08832C1C916}"/>
              </a:ext>
            </a:extLst>
          </p:cNvPr>
          <p:cNvSpPr/>
          <p:nvPr/>
        </p:nvSpPr>
        <p:spPr>
          <a:xfrm>
            <a:off x="7791946" y="279951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DFFD33-8DF7-42D2-B03E-2587553514E4}"/>
              </a:ext>
            </a:extLst>
          </p:cNvPr>
          <p:cNvSpPr/>
          <p:nvPr/>
        </p:nvSpPr>
        <p:spPr>
          <a:xfrm>
            <a:off x="8127465" y="279952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F8C928-2EC9-44B2-BB70-49E01A4C35AD}"/>
              </a:ext>
            </a:extLst>
          </p:cNvPr>
          <p:cNvSpPr/>
          <p:nvPr/>
        </p:nvSpPr>
        <p:spPr>
          <a:xfrm>
            <a:off x="8463641" y="279951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B21543-CB7B-4667-AFD8-83E91DC8BDA8}"/>
              </a:ext>
            </a:extLst>
          </p:cNvPr>
          <p:cNvSpPr/>
          <p:nvPr/>
        </p:nvSpPr>
        <p:spPr>
          <a:xfrm>
            <a:off x="7099700" y="423406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CDBC54-C8E0-40DB-8850-E5CAEA51C7AC}"/>
              </a:ext>
            </a:extLst>
          </p:cNvPr>
          <p:cNvSpPr/>
          <p:nvPr/>
        </p:nvSpPr>
        <p:spPr>
          <a:xfrm>
            <a:off x="7455770" y="423406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224DAE-2BD1-4921-A804-F0F3DE588A51}"/>
              </a:ext>
            </a:extLst>
          </p:cNvPr>
          <p:cNvSpPr/>
          <p:nvPr/>
        </p:nvSpPr>
        <p:spPr>
          <a:xfrm>
            <a:off x="7791946" y="423406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4043CC-DFC8-4D8F-9106-70EB215D28B5}"/>
              </a:ext>
            </a:extLst>
          </p:cNvPr>
          <p:cNvSpPr/>
          <p:nvPr/>
        </p:nvSpPr>
        <p:spPr>
          <a:xfrm>
            <a:off x="9303830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CCFF19-6709-43B8-B58C-6F6056CBB5F3}"/>
              </a:ext>
            </a:extLst>
          </p:cNvPr>
          <p:cNvSpPr/>
          <p:nvPr/>
        </p:nvSpPr>
        <p:spPr>
          <a:xfrm>
            <a:off x="9631908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49B95D-DBD4-4298-AB44-C3A89DCA0525}"/>
              </a:ext>
            </a:extLst>
          </p:cNvPr>
          <p:cNvSpPr/>
          <p:nvPr/>
        </p:nvSpPr>
        <p:spPr>
          <a:xfrm>
            <a:off x="9959986" y="2779834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1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329349" y="833230"/>
            <a:ext cx="5555974" cy="549330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284-97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502318" y="1590851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311322" y="1590851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284895" y="150315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7640965" y="150315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9153506" y="14834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27D273-E255-4842-A850-E08832C1C916}"/>
              </a:ext>
            </a:extLst>
          </p:cNvPr>
          <p:cNvSpPr/>
          <p:nvPr/>
        </p:nvSpPr>
        <p:spPr>
          <a:xfrm>
            <a:off x="7977141" y="150315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DFFD33-8DF7-42D2-B03E-2587553514E4}"/>
              </a:ext>
            </a:extLst>
          </p:cNvPr>
          <p:cNvSpPr/>
          <p:nvPr/>
        </p:nvSpPr>
        <p:spPr>
          <a:xfrm>
            <a:off x="8312660" y="150315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F8C928-2EC9-44B2-BB70-49E01A4C35AD}"/>
              </a:ext>
            </a:extLst>
          </p:cNvPr>
          <p:cNvSpPr/>
          <p:nvPr/>
        </p:nvSpPr>
        <p:spPr>
          <a:xfrm>
            <a:off x="8648836" y="150315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B21543-CB7B-4667-AFD8-83E91DC8BDA8}"/>
              </a:ext>
            </a:extLst>
          </p:cNvPr>
          <p:cNvSpPr/>
          <p:nvPr/>
        </p:nvSpPr>
        <p:spPr>
          <a:xfrm>
            <a:off x="7284895" y="293770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CDBC54-C8E0-40DB-8850-E5CAEA51C7AC}"/>
              </a:ext>
            </a:extLst>
          </p:cNvPr>
          <p:cNvSpPr/>
          <p:nvPr/>
        </p:nvSpPr>
        <p:spPr>
          <a:xfrm>
            <a:off x="7640965" y="293770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224DAE-2BD1-4921-A804-F0F3DE588A51}"/>
              </a:ext>
            </a:extLst>
          </p:cNvPr>
          <p:cNvSpPr/>
          <p:nvPr/>
        </p:nvSpPr>
        <p:spPr>
          <a:xfrm>
            <a:off x="7977141" y="293770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4043CC-DFC8-4D8F-9106-70EB215D28B5}"/>
              </a:ext>
            </a:extLst>
          </p:cNvPr>
          <p:cNvSpPr/>
          <p:nvPr/>
        </p:nvSpPr>
        <p:spPr>
          <a:xfrm>
            <a:off x="9489025" y="14834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CCFF19-6709-43B8-B58C-6F6056CBB5F3}"/>
              </a:ext>
            </a:extLst>
          </p:cNvPr>
          <p:cNvSpPr/>
          <p:nvPr/>
        </p:nvSpPr>
        <p:spPr>
          <a:xfrm>
            <a:off x="9817103" y="14834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49B95D-DBD4-4298-AB44-C3A89DCA0525}"/>
              </a:ext>
            </a:extLst>
          </p:cNvPr>
          <p:cNvSpPr/>
          <p:nvPr/>
        </p:nvSpPr>
        <p:spPr>
          <a:xfrm>
            <a:off x="10145181" y="148347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73A219-BBC2-4903-8EE9-9078A449DEF2}"/>
              </a:ext>
            </a:extLst>
          </p:cNvPr>
          <p:cNvCxnSpPr>
            <a:cxnSpLocks/>
          </p:cNvCxnSpPr>
          <p:nvPr/>
        </p:nvCxnSpPr>
        <p:spPr>
          <a:xfrm flipH="1">
            <a:off x="7950771" y="2937703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FB6DFFB2-463E-4B3B-9942-D58252E8F96E}"/>
              </a:ext>
            </a:extLst>
          </p:cNvPr>
          <p:cNvSpPr/>
          <p:nvPr/>
        </p:nvSpPr>
        <p:spPr>
          <a:xfrm>
            <a:off x="9127939" y="245966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7B32A3-A83F-498A-8FA7-1BF54612B8D9}"/>
              </a:ext>
            </a:extLst>
          </p:cNvPr>
          <p:cNvSpPr/>
          <p:nvPr/>
        </p:nvSpPr>
        <p:spPr>
          <a:xfrm>
            <a:off x="9456017" y="245966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F41EAB3-6A91-42F1-AFB7-7F6263018793}"/>
              </a:ext>
            </a:extLst>
          </p:cNvPr>
          <p:cNvSpPr/>
          <p:nvPr/>
        </p:nvSpPr>
        <p:spPr>
          <a:xfrm>
            <a:off x="9784095" y="245966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4BD8266-2599-48EF-A568-CA4D20D04686}"/>
              </a:ext>
            </a:extLst>
          </p:cNvPr>
          <p:cNvSpPr/>
          <p:nvPr/>
        </p:nvSpPr>
        <p:spPr>
          <a:xfrm>
            <a:off x="10112173" y="245966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65968A-6D48-4273-81F9-159A266D7710}"/>
              </a:ext>
            </a:extLst>
          </p:cNvPr>
          <p:cNvSpPr/>
          <p:nvPr/>
        </p:nvSpPr>
        <p:spPr>
          <a:xfrm>
            <a:off x="10440251" y="245966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C7AD0B-1E6D-4D48-A9FA-F16E4C993617}"/>
              </a:ext>
            </a:extLst>
          </p:cNvPr>
          <p:cNvSpPr/>
          <p:nvPr/>
        </p:nvSpPr>
        <p:spPr>
          <a:xfrm>
            <a:off x="9131241" y="283839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7926FE-3831-4448-BE04-00AA9D4AAF05}"/>
              </a:ext>
            </a:extLst>
          </p:cNvPr>
          <p:cNvSpPr/>
          <p:nvPr/>
        </p:nvSpPr>
        <p:spPr>
          <a:xfrm>
            <a:off x="9459319" y="283839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AA88E0-DF84-45A4-B8EB-4070323C094B}"/>
              </a:ext>
            </a:extLst>
          </p:cNvPr>
          <p:cNvSpPr/>
          <p:nvPr/>
        </p:nvSpPr>
        <p:spPr>
          <a:xfrm>
            <a:off x="9787397" y="283839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4357B7-C6E3-4CFF-9112-EA8C7E4D1609}"/>
              </a:ext>
            </a:extLst>
          </p:cNvPr>
          <p:cNvSpPr/>
          <p:nvPr/>
        </p:nvSpPr>
        <p:spPr>
          <a:xfrm>
            <a:off x="10115475" y="283839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B621845-DF4B-4063-869F-05C1D30C5896}"/>
              </a:ext>
            </a:extLst>
          </p:cNvPr>
          <p:cNvSpPr/>
          <p:nvPr/>
        </p:nvSpPr>
        <p:spPr>
          <a:xfrm>
            <a:off x="10443553" y="283839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968FE37-A146-442B-980E-A6F7FAD36AED}"/>
              </a:ext>
            </a:extLst>
          </p:cNvPr>
          <p:cNvCxnSpPr>
            <a:cxnSpLocks/>
          </p:cNvCxnSpPr>
          <p:nvPr/>
        </p:nvCxnSpPr>
        <p:spPr>
          <a:xfrm flipH="1">
            <a:off x="9170141" y="147970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279F20-52D1-4803-9DD8-44F34ED5566C}"/>
              </a:ext>
            </a:extLst>
          </p:cNvPr>
          <p:cNvCxnSpPr>
            <a:cxnSpLocks/>
          </p:cNvCxnSpPr>
          <p:nvPr/>
        </p:nvCxnSpPr>
        <p:spPr>
          <a:xfrm flipH="1">
            <a:off x="9536177" y="145479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9891FD1-B92D-4D3B-B386-D60D5B604544}"/>
              </a:ext>
            </a:extLst>
          </p:cNvPr>
          <p:cNvCxnSpPr>
            <a:cxnSpLocks/>
          </p:cNvCxnSpPr>
          <p:nvPr/>
        </p:nvCxnSpPr>
        <p:spPr>
          <a:xfrm flipH="1">
            <a:off x="9829440" y="148618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4A99085-4F8D-45E7-B66F-32E9E6D5C7A7}"/>
              </a:ext>
            </a:extLst>
          </p:cNvPr>
          <p:cNvCxnSpPr>
            <a:cxnSpLocks/>
          </p:cNvCxnSpPr>
          <p:nvPr/>
        </p:nvCxnSpPr>
        <p:spPr>
          <a:xfrm flipH="1">
            <a:off x="10197001" y="145479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935416D-A074-4DB5-BFD1-114CB3DFD2CC}"/>
              </a:ext>
            </a:extLst>
          </p:cNvPr>
          <p:cNvCxnSpPr>
            <a:cxnSpLocks/>
          </p:cNvCxnSpPr>
          <p:nvPr/>
        </p:nvCxnSpPr>
        <p:spPr>
          <a:xfrm flipH="1">
            <a:off x="9170141" y="2459660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235D40E-5750-4860-944F-82E591DA167A}"/>
              </a:ext>
            </a:extLst>
          </p:cNvPr>
          <p:cNvCxnSpPr>
            <a:cxnSpLocks/>
          </p:cNvCxnSpPr>
          <p:nvPr/>
        </p:nvCxnSpPr>
        <p:spPr>
          <a:xfrm flipH="1">
            <a:off x="9510126" y="2445322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AC9B4DD-6E62-40E4-BC31-02251581F42A}"/>
              </a:ext>
            </a:extLst>
          </p:cNvPr>
          <p:cNvCxnSpPr>
            <a:cxnSpLocks/>
          </p:cNvCxnSpPr>
          <p:nvPr/>
        </p:nvCxnSpPr>
        <p:spPr>
          <a:xfrm flipH="1">
            <a:off x="9838435" y="2445321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38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9CB02-6181-4D68-B472-22C7D19F7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Let’s practice:</a:t>
            </a:r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5BBBB246-77A7-4B8F-83A4-80FEB47AB8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2" t="4629" r="2191" b="8337"/>
          <a:stretch/>
        </p:blipFill>
        <p:spPr bwMode="auto">
          <a:xfrm>
            <a:off x="5797826" y="173473"/>
            <a:ext cx="5555974" cy="66845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FEB66B-F231-4171-A76F-49855A19C25B}"/>
              </a:ext>
            </a:extLst>
          </p:cNvPr>
          <p:cNvSpPr txBox="1">
            <a:spLocks/>
          </p:cNvSpPr>
          <p:nvPr/>
        </p:nvSpPr>
        <p:spPr>
          <a:xfrm>
            <a:off x="451483" y="2295938"/>
            <a:ext cx="4468386" cy="3081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284-97 =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4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Can you complete the place value chart on your whiteboard.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D1EF5-8A40-46CD-AAE3-FBB5296A2334}"/>
              </a:ext>
            </a:extLst>
          </p:cNvPr>
          <p:cNvSpPr/>
          <p:nvPr/>
        </p:nvSpPr>
        <p:spPr>
          <a:xfrm>
            <a:off x="5970795" y="931094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6699C7-E66E-4370-8C39-56261B53EDAC}"/>
              </a:ext>
            </a:extLst>
          </p:cNvPr>
          <p:cNvSpPr/>
          <p:nvPr/>
        </p:nvSpPr>
        <p:spPr>
          <a:xfrm>
            <a:off x="6779799" y="931094"/>
            <a:ext cx="616847" cy="7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F99829-2974-47AB-AA81-952EEC4BB33F}"/>
              </a:ext>
            </a:extLst>
          </p:cNvPr>
          <p:cNvSpPr/>
          <p:nvPr/>
        </p:nvSpPr>
        <p:spPr>
          <a:xfrm>
            <a:off x="7753372" y="843400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0DB874C-8CFA-4EE9-96D3-54E1DF0EB5C0}"/>
              </a:ext>
            </a:extLst>
          </p:cNvPr>
          <p:cNvSpPr/>
          <p:nvPr/>
        </p:nvSpPr>
        <p:spPr>
          <a:xfrm>
            <a:off x="8109442" y="84339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C8D5B4-29A8-48A6-BEAF-28DD1E2BD080}"/>
              </a:ext>
            </a:extLst>
          </p:cNvPr>
          <p:cNvSpPr/>
          <p:nvPr/>
        </p:nvSpPr>
        <p:spPr>
          <a:xfrm>
            <a:off x="9621983" y="82371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27D273-E255-4842-A850-E08832C1C916}"/>
              </a:ext>
            </a:extLst>
          </p:cNvPr>
          <p:cNvSpPr/>
          <p:nvPr/>
        </p:nvSpPr>
        <p:spPr>
          <a:xfrm>
            <a:off x="8445618" y="84339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DFFD33-8DF7-42D2-B03E-2587553514E4}"/>
              </a:ext>
            </a:extLst>
          </p:cNvPr>
          <p:cNvSpPr/>
          <p:nvPr/>
        </p:nvSpPr>
        <p:spPr>
          <a:xfrm>
            <a:off x="8781137" y="843399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F8C928-2EC9-44B2-BB70-49E01A4C35AD}"/>
              </a:ext>
            </a:extLst>
          </p:cNvPr>
          <p:cNvSpPr/>
          <p:nvPr/>
        </p:nvSpPr>
        <p:spPr>
          <a:xfrm>
            <a:off x="9117313" y="84339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B21543-CB7B-4667-AFD8-83E91DC8BDA8}"/>
              </a:ext>
            </a:extLst>
          </p:cNvPr>
          <p:cNvSpPr/>
          <p:nvPr/>
        </p:nvSpPr>
        <p:spPr>
          <a:xfrm>
            <a:off x="7753372" y="2277948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CDBC54-C8E0-40DB-8850-E5CAEA51C7AC}"/>
              </a:ext>
            </a:extLst>
          </p:cNvPr>
          <p:cNvSpPr/>
          <p:nvPr/>
        </p:nvSpPr>
        <p:spPr>
          <a:xfrm>
            <a:off x="8109442" y="2277947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224DAE-2BD1-4921-A804-F0F3DE588A51}"/>
              </a:ext>
            </a:extLst>
          </p:cNvPr>
          <p:cNvSpPr/>
          <p:nvPr/>
        </p:nvSpPr>
        <p:spPr>
          <a:xfrm>
            <a:off x="8445618" y="2277946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4043CC-DFC8-4D8F-9106-70EB215D28B5}"/>
              </a:ext>
            </a:extLst>
          </p:cNvPr>
          <p:cNvSpPr/>
          <p:nvPr/>
        </p:nvSpPr>
        <p:spPr>
          <a:xfrm>
            <a:off x="9957502" y="82371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7CCFF19-6709-43B8-B58C-6F6056CBB5F3}"/>
              </a:ext>
            </a:extLst>
          </p:cNvPr>
          <p:cNvSpPr/>
          <p:nvPr/>
        </p:nvSpPr>
        <p:spPr>
          <a:xfrm>
            <a:off x="10285580" y="82371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49B95D-DBD4-4298-AB44-C3A89DCA0525}"/>
              </a:ext>
            </a:extLst>
          </p:cNvPr>
          <p:cNvSpPr/>
          <p:nvPr/>
        </p:nvSpPr>
        <p:spPr>
          <a:xfrm>
            <a:off x="10613658" y="82371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73A219-BBC2-4903-8EE9-9078A449DEF2}"/>
              </a:ext>
            </a:extLst>
          </p:cNvPr>
          <p:cNvCxnSpPr>
            <a:cxnSpLocks/>
          </p:cNvCxnSpPr>
          <p:nvPr/>
        </p:nvCxnSpPr>
        <p:spPr>
          <a:xfrm flipH="1">
            <a:off x="8419248" y="2277946"/>
            <a:ext cx="313130" cy="128435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FB6DFFB2-463E-4B3B-9942-D58252E8F96E}"/>
              </a:ext>
            </a:extLst>
          </p:cNvPr>
          <p:cNvSpPr/>
          <p:nvPr/>
        </p:nvSpPr>
        <p:spPr>
          <a:xfrm>
            <a:off x="9596416" y="179990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67B32A3-A83F-498A-8FA7-1BF54612B8D9}"/>
              </a:ext>
            </a:extLst>
          </p:cNvPr>
          <p:cNvSpPr/>
          <p:nvPr/>
        </p:nvSpPr>
        <p:spPr>
          <a:xfrm>
            <a:off x="9924494" y="179990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F41EAB3-6A91-42F1-AFB7-7F6263018793}"/>
              </a:ext>
            </a:extLst>
          </p:cNvPr>
          <p:cNvSpPr/>
          <p:nvPr/>
        </p:nvSpPr>
        <p:spPr>
          <a:xfrm>
            <a:off x="10252572" y="179990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4BD8266-2599-48EF-A568-CA4D20D04686}"/>
              </a:ext>
            </a:extLst>
          </p:cNvPr>
          <p:cNvSpPr/>
          <p:nvPr/>
        </p:nvSpPr>
        <p:spPr>
          <a:xfrm>
            <a:off x="10580650" y="179990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65968A-6D48-4273-81F9-159A266D7710}"/>
              </a:ext>
            </a:extLst>
          </p:cNvPr>
          <p:cNvSpPr/>
          <p:nvPr/>
        </p:nvSpPr>
        <p:spPr>
          <a:xfrm>
            <a:off x="10908728" y="179990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C7AD0B-1E6D-4D48-A9FA-F16E4C993617}"/>
              </a:ext>
            </a:extLst>
          </p:cNvPr>
          <p:cNvSpPr/>
          <p:nvPr/>
        </p:nvSpPr>
        <p:spPr>
          <a:xfrm>
            <a:off x="9599718" y="217864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07926FE-3831-4448-BE04-00AA9D4AAF05}"/>
              </a:ext>
            </a:extLst>
          </p:cNvPr>
          <p:cNvSpPr/>
          <p:nvPr/>
        </p:nvSpPr>
        <p:spPr>
          <a:xfrm>
            <a:off x="9927796" y="217864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DAA88E0-DF84-45A4-B8EB-4070323C094B}"/>
              </a:ext>
            </a:extLst>
          </p:cNvPr>
          <p:cNvSpPr/>
          <p:nvPr/>
        </p:nvSpPr>
        <p:spPr>
          <a:xfrm>
            <a:off x="10255874" y="217864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84357B7-C6E3-4CFF-9112-EA8C7E4D1609}"/>
              </a:ext>
            </a:extLst>
          </p:cNvPr>
          <p:cNvSpPr/>
          <p:nvPr/>
        </p:nvSpPr>
        <p:spPr>
          <a:xfrm>
            <a:off x="10583952" y="217864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B621845-DF4B-4063-869F-05C1D30C5896}"/>
              </a:ext>
            </a:extLst>
          </p:cNvPr>
          <p:cNvSpPr/>
          <p:nvPr/>
        </p:nvSpPr>
        <p:spPr>
          <a:xfrm>
            <a:off x="10912030" y="2178640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968FE37-A146-442B-980E-A6F7FAD36AED}"/>
              </a:ext>
            </a:extLst>
          </p:cNvPr>
          <p:cNvCxnSpPr>
            <a:cxnSpLocks/>
          </p:cNvCxnSpPr>
          <p:nvPr/>
        </p:nvCxnSpPr>
        <p:spPr>
          <a:xfrm flipH="1">
            <a:off x="9638618" y="819948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279F20-52D1-4803-9DD8-44F34ED5566C}"/>
              </a:ext>
            </a:extLst>
          </p:cNvPr>
          <p:cNvCxnSpPr>
            <a:cxnSpLocks/>
          </p:cNvCxnSpPr>
          <p:nvPr/>
        </p:nvCxnSpPr>
        <p:spPr>
          <a:xfrm flipH="1">
            <a:off x="10004654" y="795038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9891FD1-B92D-4D3B-B386-D60D5B604544}"/>
              </a:ext>
            </a:extLst>
          </p:cNvPr>
          <p:cNvCxnSpPr>
            <a:cxnSpLocks/>
          </p:cNvCxnSpPr>
          <p:nvPr/>
        </p:nvCxnSpPr>
        <p:spPr>
          <a:xfrm flipH="1">
            <a:off x="10297917" y="82642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4A99085-4F8D-45E7-B66F-32E9E6D5C7A7}"/>
              </a:ext>
            </a:extLst>
          </p:cNvPr>
          <p:cNvCxnSpPr>
            <a:cxnSpLocks/>
          </p:cNvCxnSpPr>
          <p:nvPr/>
        </p:nvCxnSpPr>
        <p:spPr>
          <a:xfrm flipH="1">
            <a:off x="10665478" y="795038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935416D-A074-4DB5-BFD1-114CB3DFD2CC}"/>
              </a:ext>
            </a:extLst>
          </p:cNvPr>
          <p:cNvCxnSpPr>
            <a:cxnSpLocks/>
          </p:cNvCxnSpPr>
          <p:nvPr/>
        </p:nvCxnSpPr>
        <p:spPr>
          <a:xfrm flipH="1">
            <a:off x="9638618" y="1799903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235D40E-5750-4860-944F-82E591DA167A}"/>
              </a:ext>
            </a:extLst>
          </p:cNvPr>
          <p:cNvCxnSpPr>
            <a:cxnSpLocks/>
          </p:cNvCxnSpPr>
          <p:nvPr/>
        </p:nvCxnSpPr>
        <p:spPr>
          <a:xfrm flipH="1">
            <a:off x="9978603" y="1785565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AC9B4DD-6E62-40E4-BC31-02251581F42A}"/>
              </a:ext>
            </a:extLst>
          </p:cNvPr>
          <p:cNvCxnSpPr>
            <a:cxnSpLocks/>
          </p:cNvCxnSpPr>
          <p:nvPr/>
        </p:nvCxnSpPr>
        <p:spPr>
          <a:xfrm flipH="1">
            <a:off x="10306912" y="1785564"/>
            <a:ext cx="218286" cy="2434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92D3D0F-BDA3-49CA-A00B-8C9D149F9578}"/>
              </a:ext>
            </a:extLst>
          </p:cNvPr>
          <p:cNvCxnSpPr>
            <a:cxnSpLocks/>
          </p:cNvCxnSpPr>
          <p:nvPr/>
        </p:nvCxnSpPr>
        <p:spPr>
          <a:xfrm flipH="1">
            <a:off x="6835452" y="941666"/>
            <a:ext cx="543187" cy="6631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893E96DC-3BEA-4CB8-AD75-38A788081BE8}"/>
              </a:ext>
            </a:extLst>
          </p:cNvPr>
          <p:cNvSpPr/>
          <p:nvPr/>
        </p:nvSpPr>
        <p:spPr>
          <a:xfrm>
            <a:off x="7757958" y="3712495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508D8BE-6FFB-4A6A-9AF2-406544249632}"/>
              </a:ext>
            </a:extLst>
          </p:cNvPr>
          <p:cNvSpPr/>
          <p:nvPr/>
        </p:nvSpPr>
        <p:spPr>
          <a:xfrm>
            <a:off x="8114028" y="371249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C106E0B-953A-4D51-9CED-6C5A53133289}"/>
              </a:ext>
            </a:extLst>
          </p:cNvPr>
          <p:cNvSpPr/>
          <p:nvPr/>
        </p:nvSpPr>
        <p:spPr>
          <a:xfrm>
            <a:off x="8450204" y="371249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393C567-4A10-498F-8403-7D4CB72733BC}"/>
              </a:ext>
            </a:extLst>
          </p:cNvPr>
          <p:cNvSpPr/>
          <p:nvPr/>
        </p:nvSpPr>
        <p:spPr>
          <a:xfrm>
            <a:off x="8785723" y="371249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408061C-DA8A-4392-A40A-A5D413C1DDF2}"/>
              </a:ext>
            </a:extLst>
          </p:cNvPr>
          <p:cNvSpPr/>
          <p:nvPr/>
        </p:nvSpPr>
        <p:spPr>
          <a:xfrm>
            <a:off x="9121899" y="371249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80CFAE0-B0E9-4D74-82D8-BA2DF191DF3D}"/>
              </a:ext>
            </a:extLst>
          </p:cNvPr>
          <p:cNvSpPr/>
          <p:nvPr/>
        </p:nvSpPr>
        <p:spPr>
          <a:xfrm>
            <a:off x="7753372" y="5052344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7938DC9-1869-498F-8310-1512803E012D}"/>
              </a:ext>
            </a:extLst>
          </p:cNvPr>
          <p:cNvSpPr/>
          <p:nvPr/>
        </p:nvSpPr>
        <p:spPr>
          <a:xfrm>
            <a:off x="8109442" y="50523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495EA88-E7FC-4472-B44F-AC32F77A341E}"/>
              </a:ext>
            </a:extLst>
          </p:cNvPr>
          <p:cNvSpPr/>
          <p:nvPr/>
        </p:nvSpPr>
        <p:spPr>
          <a:xfrm>
            <a:off x="8445618" y="50523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21D56D-BA64-4696-8144-892EEA158B73}"/>
              </a:ext>
            </a:extLst>
          </p:cNvPr>
          <p:cNvSpPr/>
          <p:nvPr/>
        </p:nvSpPr>
        <p:spPr>
          <a:xfrm>
            <a:off x="8781137" y="50523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F73C5FB-458F-408C-A7EF-48F4703D76CF}"/>
              </a:ext>
            </a:extLst>
          </p:cNvPr>
          <p:cNvSpPr/>
          <p:nvPr/>
        </p:nvSpPr>
        <p:spPr>
          <a:xfrm>
            <a:off x="9117313" y="5052342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00410C7-F189-4B38-A479-1B01826860A4}"/>
              </a:ext>
            </a:extLst>
          </p:cNvPr>
          <p:cNvCxnSpPr>
            <a:cxnSpLocks/>
          </p:cNvCxnSpPr>
          <p:nvPr/>
        </p:nvCxnSpPr>
        <p:spPr>
          <a:xfrm flipH="1">
            <a:off x="7784174" y="916756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871724A-FB0F-42E5-8450-EE8870C8C898}"/>
              </a:ext>
            </a:extLst>
          </p:cNvPr>
          <p:cNvCxnSpPr>
            <a:cxnSpLocks/>
          </p:cNvCxnSpPr>
          <p:nvPr/>
        </p:nvCxnSpPr>
        <p:spPr>
          <a:xfrm flipH="1">
            <a:off x="8133098" y="885092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5AA4F22-FBB4-4877-804D-8A941CF40BCE}"/>
              </a:ext>
            </a:extLst>
          </p:cNvPr>
          <p:cNvCxnSpPr>
            <a:cxnSpLocks/>
          </p:cNvCxnSpPr>
          <p:nvPr/>
        </p:nvCxnSpPr>
        <p:spPr>
          <a:xfrm flipH="1">
            <a:off x="8457327" y="908356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EEAE7A5-872F-45FC-BFDD-2AE34EF2571E}"/>
              </a:ext>
            </a:extLst>
          </p:cNvPr>
          <p:cNvCxnSpPr>
            <a:cxnSpLocks/>
          </p:cNvCxnSpPr>
          <p:nvPr/>
        </p:nvCxnSpPr>
        <p:spPr>
          <a:xfrm flipH="1">
            <a:off x="8769130" y="843398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0FE5999-6E2A-4BC9-AD94-544DBC22633E}"/>
              </a:ext>
            </a:extLst>
          </p:cNvPr>
          <p:cNvCxnSpPr>
            <a:cxnSpLocks/>
          </p:cNvCxnSpPr>
          <p:nvPr/>
        </p:nvCxnSpPr>
        <p:spPr>
          <a:xfrm flipH="1">
            <a:off x="9140641" y="885092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EBE6578-94A3-46F7-BF92-8B188C7667BE}"/>
              </a:ext>
            </a:extLst>
          </p:cNvPr>
          <p:cNvCxnSpPr>
            <a:cxnSpLocks/>
          </p:cNvCxnSpPr>
          <p:nvPr/>
        </p:nvCxnSpPr>
        <p:spPr>
          <a:xfrm flipH="1">
            <a:off x="7762420" y="2319872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C7B3C7A-4DB3-4E26-AFB4-9C6D0B4723FF}"/>
              </a:ext>
            </a:extLst>
          </p:cNvPr>
          <p:cNvCxnSpPr>
            <a:cxnSpLocks/>
          </p:cNvCxnSpPr>
          <p:nvPr/>
        </p:nvCxnSpPr>
        <p:spPr>
          <a:xfrm flipH="1">
            <a:off x="8107245" y="2394882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1320A8EB-92C9-4335-9733-F7FC883CD616}"/>
              </a:ext>
            </a:extLst>
          </p:cNvPr>
          <p:cNvCxnSpPr>
            <a:cxnSpLocks/>
          </p:cNvCxnSpPr>
          <p:nvPr/>
        </p:nvCxnSpPr>
        <p:spPr>
          <a:xfrm flipH="1">
            <a:off x="7753299" y="3726458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793F6C8-E46C-405D-94C6-9F584014B8E2}"/>
              </a:ext>
            </a:extLst>
          </p:cNvPr>
          <p:cNvCxnSpPr>
            <a:cxnSpLocks/>
          </p:cNvCxnSpPr>
          <p:nvPr/>
        </p:nvCxnSpPr>
        <p:spPr>
          <a:xfrm flipH="1">
            <a:off x="8109774" y="3756071"/>
            <a:ext cx="227813" cy="12109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78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5D6B-DB9B-4EE6-99B5-3A2B1B80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Year 3 Activity: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39AF787-E267-4255-AC30-7DD9EA2DFD4E}"/>
              </a:ext>
            </a:extLst>
          </p:cNvPr>
          <p:cNvSpPr txBox="1">
            <a:spLocks/>
          </p:cNvSpPr>
          <p:nvPr/>
        </p:nvSpPr>
        <p:spPr>
          <a:xfrm>
            <a:off x="6095999" y="1690688"/>
            <a:ext cx="5695545" cy="4918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Using the question sheet, can you practically make the numbers to work out your answers. Remember to borrow ten 1s for a 10s stick. 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On your whiteboard, can you try to show this using column method.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629976-61E3-4AFA-93AD-D40A88DB40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777" t="35745" r="58351" b="14894"/>
          <a:stretch/>
        </p:blipFill>
        <p:spPr>
          <a:xfrm>
            <a:off x="1001950" y="1614791"/>
            <a:ext cx="2937752" cy="456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66DED-C6D1-4243-ADED-3F912DD6D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139" y="365125"/>
            <a:ext cx="11380304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YR3 LO: To subtract a 2-digit number from a 3-digit number (Crossing 100). Practical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D3C76-035C-41A1-B310-C8194D21D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accurately make 3-digit numbers, showing the place value of each digit.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exchange place value to work out subtraction questions.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dirty="0">
                <a:latin typeface="Comic Sans MS" panose="030F0702030302020204" pitchFamily="66" charset="0"/>
              </a:rPr>
              <a:t>I can show my working out using physical resources and a PVC.</a:t>
            </a:r>
            <a:endParaRPr lang="en-US" sz="4000" b="0" i="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8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FE8D3-E0CF-4555-AB88-CB10E9BC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Fractions starter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AD25F-F4F8-4ACF-AC97-2609622E7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0" y="1898650"/>
            <a:ext cx="5092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Comic Sans MS" panose="030F0702030302020204" pitchFamily="66" charset="0"/>
              </a:rPr>
              <a:t>When I am looking at fractions, the top numbers (the numerator) shows me how many parts are shaded. </a:t>
            </a:r>
          </a:p>
          <a:p>
            <a:pPr marL="0" indent="0">
              <a:buNone/>
            </a:pPr>
            <a:br>
              <a:rPr lang="en-US" sz="3200" dirty="0">
                <a:latin typeface="Comic Sans MS" panose="030F0702030302020204" pitchFamily="66" charset="0"/>
              </a:rPr>
            </a:br>
            <a:r>
              <a:rPr lang="en-US" sz="3200" dirty="0">
                <a:latin typeface="Comic Sans MS" panose="030F0702030302020204" pitchFamily="66" charset="0"/>
              </a:rPr>
              <a:t>The bottom number (the denominator) shows me how many parts there are altogether.</a:t>
            </a:r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BF63D187-7055-4D7A-A800-9D75F775E8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1" t="25510" r="10518"/>
          <a:stretch/>
        </p:blipFill>
        <p:spPr bwMode="auto">
          <a:xfrm>
            <a:off x="596900" y="1924050"/>
            <a:ext cx="5942525" cy="362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42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0718-AB30-45EC-A70A-067442E5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0" y="330199"/>
            <a:ext cx="4686300" cy="5816601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Which shape shows ¼?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F93927-3BCC-4ADE-9AA8-6584573CD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0135" t="20503" r="35553" b="8282"/>
          <a:stretch/>
        </p:blipFill>
        <p:spPr>
          <a:xfrm>
            <a:off x="596900" y="330199"/>
            <a:ext cx="5499100" cy="642000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59840F-E5E9-4247-826D-F0FD694830C8}"/>
              </a:ext>
            </a:extLst>
          </p:cNvPr>
          <p:cNvSpPr txBox="1"/>
          <p:nvPr/>
        </p:nvSpPr>
        <p:spPr>
          <a:xfrm>
            <a:off x="2273300" y="444500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B84083-454C-48F7-8256-EAA7D7103B37}"/>
              </a:ext>
            </a:extLst>
          </p:cNvPr>
          <p:cNvSpPr txBox="1"/>
          <p:nvPr/>
        </p:nvSpPr>
        <p:spPr>
          <a:xfrm>
            <a:off x="4394200" y="2592168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136A51-F870-4242-82BD-1B7DA5FFFBC5}"/>
              </a:ext>
            </a:extLst>
          </p:cNvPr>
          <p:cNvSpPr txBox="1"/>
          <p:nvPr/>
        </p:nvSpPr>
        <p:spPr>
          <a:xfrm>
            <a:off x="3708400" y="4671185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13B9A1-C48A-4C40-9A9A-AF6789148DC1}"/>
              </a:ext>
            </a:extLst>
          </p:cNvPr>
          <p:cNvSpPr txBox="1"/>
          <p:nvPr/>
        </p:nvSpPr>
        <p:spPr>
          <a:xfrm>
            <a:off x="1358900" y="40248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6E904E-4128-42F0-9979-A39DA17FA02F}"/>
              </a:ext>
            </a:extLst>
          </p:cNvPr>
          <p:cNvSpPr txBox="1"/>
          <p:nvPr/>
        </p:nvSpPr>
        <p:spPr>
          <a:xfrm>
            <a:off x="711200" y="14340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80036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0718-AB30-45EC-A70A-067442E5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0" y="330199"/>
            <a:ext cx="4686300" cy="5816601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Which shape shows 1/3?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F93927-3BCC-4ADE-9AA8-6584573CD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0135" t="20503" r="35553" b="8282"/>
          <a:stretch/>
        </p:blipFill>
        <p:spPr>
          <a:xfrm>
            <a:off x="596900" y="330199"/>
            <a:ext cx="5499100" cy="6420004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DB5B551-ADE8-4A7A-8527-6EC85272500F}"/>
              </a:ext>
            </a:extLst>
          </p:cNvPr>
          <p:cNvSpPr txBox="1"/>
          <p:nvPr/>
        </p:nvSpPr>
        <p:spPr>
          <a:xfrm>
            <a:off x="2273300" y="444500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670877-F8B0-4AEF-B45B-1DACA9DC72E5}"/>
              </a:ext>
            </a:extLst>
          </p:cNvPr>
          <p:cNvSpPr txBox="1"/>
          <p:nvPr/>
        </p:nvSpPr>
        <p:spPr>
          <a:xfrm>
            <a:off x="4394200" y="2592168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9E337F-DE69-4E6A-8135-15376820DE13}"/>
              </a:ext>
            </a:extLst>
          </p:cNvPr>
          <p:cNvSpPr txBox="1"/>
          <p:nvPr/>
        </p:nvSpPr>
        <p:spPr>
          <a:xfrm>
            <a:off x="3708400" y="4671185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169C2A-49EE-4E6F-A521-6A5EA24D414A}"/>
              </a:ext>
            </a:extLst>
          </p:cNvPr>
          <p:cNvSpPr txBox="1"/>
          <p:nvPr/>
        </p:nvSpPr>
        <p:spPr>
          <a:xfrm>
            <a:off x="1358900" y="40248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091992-19E5-4D19-AC05-D310C2CE663F}"/>
              </a:ext>
            </a:extLst>
          </p:cNvPr>
          <p:cNvSpPr txBox="1"/>
          <p:nvPr/>
        </p:nvSpPr>
        <p:spPr>
          <a:xfrm>
            <a:off x="711200" y="14340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187602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0718-AB30-45EC-A70A-067442E51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0" y="330199"/>
            <a:ext cx="4686300" cy="5816601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Which shapes show 1/2?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F93927-3BCC-4ADE-9AA8-6584573CD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0135" t="20503" r="35553" b="8282"/>
          <a:stretch/>
        </p:blipFill>
        <p:spPr>
          <a:xfrm>
            <a:off x="596900" y="330199"/>
            <a:ext cx="5499100" cy="6420004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2A8CEF0-A3B8-4B39-89DF-2261803164E3}"/>
              </a:ext>
            </a:extLst>
          </p:cNvPr>
          <p:cNvSpPr txBox="1"/>
          <p:nvPr/>
        </p:nvSpPr>
        <p:spPr>
          <a:xfrm>
            <a:off x="2273300" y="444500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C3F5CC-400C-4161-9B86-4BC063E294F8}"/>
              </a:ext>
            </a:extLst>
          </p:cNvPr>
          <p:cNvSpPr txBox="1"/>
          <p:nvPr/>
        </p:nvSpPr>
        <p:spPr>
          <a:xfrm>
            <a:off x="4394200" y="2592168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2.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3808CE-35E4-431A-8659-1FD50D0E799A}"/>
              </a:ext>
            </a:extLst>
          </p:cNvPr>
          <p:cNvSpPr txBox="1"/>
          <p:nvPr/>
        </p:nvSpPr>
        <p:spPr>
          <a:xfrm>
            <a:off x="3708400" y="4671185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B55369-EB53-423A-8128-F09EFF627E5B}"/>
              </a:ext>
            </a:extLst>
          </p:cNvPr>
          <p:cNvSpPr txBox="1"/>
          <p:nvPr/>
        </p:nvSpPr>
        <p:spPr>
          <a:xfrm>
            <a:off x="1358900" y="40248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4.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274C7D-176C-4858-A7A5-EE53BD2510C0}"/>
              </a:ext>
            </a:extLst>
          </p:cNvPr>
          <p:cNvSpPr txBox="1"/>
          <p:nvPr/>
        </p:nvSpPr>
        <p:spPr>
          <a:xfrm>
            <a:off x="711200" y="1434054"/>
            <a:ext cx="95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4153323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04A1A-BAFD-4190-A8CF-3438007A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93803-06C5-4372-8AD7-883B65A09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5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1834-C4BE-4855-88C4-F39E68037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latin typeface="Comic Sans MS" panose="030F0702030302020204" pitchFamily="66" charset="0"/>
              </a:rPr>
              <a:t>Making a 2-digit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092CF-1C39-4FCA-8C10-FBF75C42D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When we are working out addition questions practically, we first need to make the biggest number using dienes.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Can you make 37 using dienes?</a:t>
            </a:r>
          </a:p>
          <a:p>
            <a:pPr mar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Remember that means 3 ten sticks and 7 one cubes.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FA6FCDF-2EA1-45A4-93AD-0418D867EF7F}"/>
              </a:ext>
            </a:extLst>
          </p:cNvPr>
          <p:cNvSpPr/>
          <p:nvPr/>
        </p:nvSpPr>
        <p:spPr>
          <a:xfrm>
            <a:off x="1460900" y="50275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22DE33-AD69-43C3-94B7-7402DC851110}"/>
              </a:ext>
            </a:extLst>
          </p:cNvPr>
          <p:cNvSpPr/>
          <p:nvPr/>
        </p:nvSpPr>
        <p:spPr>
          <a:xfrm>
            <a:off x="1943500" y="50275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71D7EE-34B8-4401-AF19-858D91B05447}"/>
              </a:ext>
            </a:extLst>
          </p:cNvPr>
          <p:cNvSpPr/>
          <p:nvPr/>
        </p:nvSpPr>
        <p:spPr>
          <a:xfrm>
            <a:off x="2426100" y="5027543"/>
            <a:ext cx="242060" cy="1284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25C9F8-4B52-41D8-9668-2F757DF0CA57}"/>
              </a:ext>
            </a:extLst>
          </p:cNvPr>
          <p:cNvSpPr/>
          <p:nvPr/>
        </p:nvSpPr>
        <p:spPr>
          <a:xfrm>
            <a:off x="3075511" y="5064885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7286C0-46AC-461B-BB97-0BE3C01CA7A1}"/>
              </a:ext>
            </a:extLst>
          </p:cNvPr>
          <p:cNvSpPr/>
          <p:nvPr/>
        </p:nvSpPr>
        <p:spPr>
          <a:xfrm>
            <a:off x="3075511" y="5367493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C6850A-56A5-496E-9CAD-5CE479194ADE}"/>
              </a:ext>
            </a:extLst>
          </p:cNvPr>
          <p:cNvSpPr/>
          <p:nvPr/>
        </p:nvSpPr>
        <p:spPr>
          <a:xfrm>
            <a:off x="3075511" y="56697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0E035F-2765-432C-9944-5E52A43B432E}"/>
              </a:ext>
            </a:extLst>
          </p:cNvPr>
          <p:cNvSpPr/>
          <p:nvPr/>
        </p:nvSpPr>
        <p:spPr>
          <a:xfrm>
            <a:off x="3075511" y="597194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B6EEBC-35AF-4D10-BCC4-E14A6C5A9460}"/>
              </a:ext>
            </a:extLst>
          </p:cNvPr>
          <p:cNvSpPr/>
          <p:nvPr/>
        </p:nvSpPr>
        <p:spPr>
          <a:xfrm>
            <a:off x="3482862" y="5059821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F0A392-0447-47D4-8421-CD87B1AF7D56}"/>
              </a:ext>
            </a:extLst>
          </p:cNvPr>
          <p:cNvSpPr/>
          <p:nvPr/>
        </p:nvSpPr>
        <p:spPr>
          <a:xfrm>
            <a:off x="3482862" y="5362429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0A42A5-77F9-48E5-A974-425A4EFCB84E}"/>
              </a:ext>
            </a:extLst>
          </p:cNvPr>
          <p:cNvSpPr/>
          <p:nvPr/>
        </p:nvSpPr>
        <p:spPr>
          <a:xfrm>
            <a:off x="3482862" y="5664657"/>
            <a:ext cx="260488" cy="214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F821C0-CD6E-4941-8E70-198E0B90CE23}"/>
</file>

<file path=customXml/itemProps2.xml><?xml version="1.0" encoding="utf-8"?>
<ds:datastoreItem xmlns:ds="http://schemas.openxmlformats.org/officeDocument/2006/customXml" ds:itemID="{8457B2A0-C1FA-42BA-B037-97940048D80D}"/>
</file>

<file path=customXml/itemProps3.xml><?xml version="1.0" encoding="utf-8"?>
<ds:datastoreItem xmlns:ds="http://schemas.openxmlformats.org/officeDocument/2006/customXml" ds:itemID="{33CE06E3-0E41-48CC-88FD-FA7F671469D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774</Words>
  <Application>Microsoft Office PowerPoint</Application>
  <PresentationFormat>Widescreen</PresentationFormat>
  <Paragraphs>131</Paragraphs>
  <Slides>24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Add and Subtract</vt:lpstr>
      <vt:lpstr>YR2 LO: To add 2-digit and 1-digit numbers (Crossing 10). Practical</vt:lpstr>
      <vt:lpstr>YR3 LO: To subtract a 2-digit number from a 3-digit number (Crossing 100). Practical</vt:lpstr>
      <vt:lpstr>Fractions starter</vt:lpstr>
      <vt:lpstr>Which shape shows ¼?</vt:lpstr>
      <vt:lpstr>Which shape shows 1/3? </vt:lpstr>
      <vt:lpstr>Which shapes show 1/2? </vt:lpstr>
      <vt:lpstr>PowerPoint Presentation</vt:lpstr>
      <vt:lpstr>Making a 2-digit number</vt:lpstr>
      <vt:lpstr>Adding a 1-digit number</vt:lpstr>
      <vt:lpstr>Adding a 1-digit number</vt:lpstr>
      <vt:lpstr>Column method:</vt:lpstr>
      <vt:lpstr>Adding a 1-digit number</vt:lpstr>
      <vt:lpstr>Adding a 1-digit number</vt:lpstr>
      <vt:lpstr>Column method:</vt:lpstr>
      <vt:lpstr>Year 2 Activity: </vt:lpstr>
      <vt:lpstr>Let’s practice:</vt:lpstr>
      <vt:lpstr>Let’s practice:</vt:lpstr>
      <vt:lpstr>Let’s practice:</vt:lpstr>
      <vt:lpstr>Let’s practice:</vt:lpstr>
      <vt:lpstr>Let’s practice:</vt:lpstr>
      <vt:lpstr>Let’s practice:</vt:lpstr>
      <vt:lpstr>Let’s practice:</vt:lpstr>
      <vt:lpstr>Year 3 Activity: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and Subtract</dc:title>
  <dc:creator>A Chhibber</dc:creator>
  <cp:lastModifiedBy>A Chhibber</cp:lastModifiedBy>
  <cp:revision>305</cp:revision>
  <dcterms:created xsi:type="dcterms:W3CDTF">2021-10-02T21:33:39Z</dcterms:created>
  <dcterms:modified xsi:type="dcterms:W3CDTF">2021-10-17T18:54:23Z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