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58" r:id="rId7"/>
    <p:sldId id="447" r:id="rId8"/>
    <p:sldId id="448" r:id="rId9"/>
    <p:sldId id="449" r:id="rId10"/>
    <p:sldId id="450" r:id="rId11"/>
    <p:sldId id="453" r:id="rId12"/>
    <p:sldId id="451" r:id="rId13"/>
    <p:sldId id="452" r:id="rId14"/>
    <p:sldId id="454" r:id="rId15"/>
    <p:sldId id="441" r:id="rId16"/>
    <p:sldId id="455" r:id="rId17"/>
    <p:sldId id="457" r:id="rId18"/>
    <p:sldId id="458" r:id="rId19"/>
    <p:sldId id="459" r:id="rId20"/>
    <p:sldId id="44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92337" autoAdjust="0"/>
  </p:normalViewPr>
  <p:slideViewPr>
    <p:cSldViewPr snapToGrid="0">
      <p:cViewPr>
        <p:scale>
          <a:sx n="48" d="100"/>
          <a:sy n="48" d="100"/>
        </p:scale>
        <p:origin x="1266" y="46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9CC8-FE4B-4899-B630-4058F18F26F0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BBECE-5220-431A-8B66-0ED339C4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36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749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58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02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Demonstrate  on IWB.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21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Demonstrate  on IWB.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08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76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72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Demonstrate  on IWB.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03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Demonstrate  on IWB.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0911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Demonstrate  on IWB.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59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BFFFB-4D17-4353-BBFC-C65637047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928FC5-04F4-48B6-8A19-27601767D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F0210-D7DA-4269-BCCB-60E616CD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73598-4BA6-4C2F-9D5A-F0D6D5A65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6F39E-8EC7-4C95-B8C3-BB58CF487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7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C87F2-ACD1-423D-9A19-9D89EEBF9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3DEB8-2B1B-4777-B8B5-7A36C2DA8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FE544-2BA7-4C2D-8219-AF7EF2FFA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A2962-EED9-48BD-AF90-F481584D8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89AA3-61D0-4062-A672-F87ED7FA7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5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890F11-FC9B-4ABC-9D4C-5A7B5F50FB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04ED9-66FD-4BB0-9BF1-E81A2E6E8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2BB32-0983-4B0D-97F9-85D0F8CF8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E8C2A-908C-476A-9AE1-088C6709E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3C12A-BC0D-4B8E-B5A9-281B5DF07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6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FABA6-7858-43D0-B10B-EBCBF085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E3F5C-4598-41F0-93E6-BB8F7C10A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F105D-6BF9-4ABA-A963-CFB5A251B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05DEF-D44B-4295-8373-2E01F871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60746-0D29-4EFA-828F-54B732CF4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5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81BB9-0175-4060-ABB8-A1A900CD0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04AA0-DECA-4701-A4E0-29FB4F2F0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39DB0-8D0B-4DE7-98E9-8A670059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BFE30-5406-42EF-B46C-E36945950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1EF19-1FEE-4121-B3B7-164BB82FD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4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F6287-BF11-4192-A8C2-F1D5E36E0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183B0-CC9F-4972-93A5-0A6E3B21D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9B2EDD-FC4F-46A8-A960-198183CDD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6F1C03-836D-4084-A91D-6A438D5DF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99960-6582-47A1-9F60-A6CF9E4B7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4046B-9BD9-4A22-AD5F-C9DCF86E6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2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71A10-04ED-4E49-9697-5C8DEB1AF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7D13B-5D25-45C9-8BA6-ABB2AF745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19931-3BA4-4B2D-944B-587C64265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29D03-CFDE-4A3B-A216-316A90F3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A6A163-73E2-4EFC-ABEB-C6492779B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E4F1B7-07A6-4FEA-BFC7-DB2BD5ADC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04DBD-1EEA-4988-A232-0ACBE93C3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A3D3D8-6D43-465E-A18D-9CEC8DC5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9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2979A-9025-4B93-AD89-1A04B7D7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29AA43-B7D8-47DB-B983-BFAA099E3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011B5-3C05-4F1C-B1D2-49BE3900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827D7F-6AFD-4AE6-A267-C36665451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9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BD8486-A881-4005-8CAE-363516763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A90A47-78C3-4F18-8348-9C97B150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5FC0C-3A27-487C-AA62-44334BB3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EB597-EBF4-4A0A-8ED3-FFFE3054A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D6465-3D62-4A0E-9176-0D3CFF26E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27955-46E7-46C4-8B85-45B47D23F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E5EF2-AA6F-41D4-9C03-C430F708D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D598B-0EC9-4626-9F38-D9DE33CE9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7FA23-44D8-492E-9BFA-32C535EE5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6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FFA7-317F-40D5-BCBB-8CADF5F1E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70CE84-E471-4B25-AFDC-E7C0B91DC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C275C3-5262-4F49-A5F0-EB73CA981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D064F-B02B-48DA-9D93-D97BB70C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A89D07-9E73-4083-B187-F5DA3FBB8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1EE5CB-8319-4846-92CC-F294ECB5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2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7729A2-F15D-4CF0-97FC-EC2D6ACF9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D5193-BD0C-4DF8-A564-78559CF85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85A6D-6896-4472-BEC2-04264A81E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8E1C6-3F75-4EE5-A1CB-72597271007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267CD-3252-4E1C-A588-FB068EE75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59A69-9A9B-47B2-98FE-36F6617C57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9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FCEEF-379E-417E-ABFA-081B37089F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Add and Subtract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497F41-5DA9-460F-9642-BDE9E8735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600" dirty="0">
              <a:latin typeface="Comic Sans MS" panose="030F0702030302020204" pitchFamily="66" charset="0"/>
            </a:endParaRPr>
          </a:p>
        </p:txBody>
      </p:sp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9705D287-030D-46EA-9B83-2D8DA15F7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86250"/>
            <a:ext cx="4429125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1209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9CC2-6FF5-40EE-9121-7D4AC62D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Adding two 2-digit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14EB-75F4-4A84-A598-6FA90815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When we have more than 10 ones, we need to exchange them for a 10. We wouldn’t say our answer is 50 and 17, it would be 67.</a:t>
            </a:r>
          </a:p>
          <a:p>
            <a:pPr marL="0" indent="0">
              <a:buNone/>
            </a:pPr>
            <a:r>
              <a:rPr lang="en-US" sz="4000" dirty="0">
                <a:latin typeface="Comic Sans MS" panose="030F0702030302020204" pitchFamily="66" charset="0"/>
              </a:rPr>
              <a:t>48             +         19   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610F42-F5E8-41E1-ADC5-DA91BCC996A3}"/>
              </a:ext>
            </a:extLst>
          </p:cNvPr>
          <p:cNvSpPr/>
          <p:nvPr/>
        </p:nvSpPr>
        <p:spPr>
          <a:xfrm>
            <a:off x="8382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14CAF-C832-4B68-B332-EDE8938F1AF2}"/>
              </a:ext>
            </a:extLst>
          </p:cNvPr>
          <p:cNvSpPr/>
          <p:nvPr/>
        </p:nvSpPr>
        <p:spPr>
          <a:xfrm>
            <a:off x="13208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2B555A-66BE-49DE-A7B9-2BECFC6FD8A3}"/>
              </a:ext>
            </a:extLst>
          </p:cNvPr>
          <p:cNvSpPr/>
          <p:nvPr/>
        </p:nvSpPr>
        <p:spPr>
          <a:xfrm>
            <a:off x="1803400" y="382610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900478-5BCD-4BBB-B743-43AFB86D4B49}"/>
              </a:ext>
            </a:extLst>
          </p:cNvPr>
          <p:cNvSpPr/>
          <p:nvPr/>
        </p:nvSpPr>
        <p:spPr>
          <a:xfrm>
            <a:off x="1803400" y="412871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402E63-177E-43E9-8291-F07831832FDF}"/>
              </a:ext>
            </a:extLst>
          </p:cNvPr>
          <p:cNvSpPr/>
          <p:nvPr/>
        </p:nvSpPr>
        <p:spPr>
          <a:xfrm>
            <a:off x="1803400" y="44309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1D6A6-E248-4AAC-B4CB-ABDDADF6300A}"/>
              </a:ext>
            </a:extLst>
          </p:cNvPr>
          <p:cNvSpPr/>
          <p:nvPr/>
        </p:nvSpPr>
        <p:spPr>
          <a:xfrm>
            <a:off x="180340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F93065-2C70-4089-A419-FDD50789D2F4}"/>
              </a:ext>
            </a:extLst>
          </p:cNvPr>
          <p:cNvSpPr/>
          <p:nvPr/>
        </p:nvSpPr>
        <p:spPr>
          <a:xfrm>
            <a:off x="2210751" y="38210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07223B-C9D2-466A-9B4D-1513385BC53E}"/>
              </a:ext>
            </a:extLst>
          </p:cNvPr>
          <p:cNvSpPr/>
          <p:nvPr/>
        </p:nvSpPr>
        <p:spPr>
          <a:xfrm>
            <a:off x="2210751" y="412365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362F1-33FA-4410-8C24-58B6740048AA}"/>
              </a:ext>
            </a:extLst>
          </p:cNvPr>
          <p:cNvSpPr/>
          <p:nvPr/>
        </p:nvSpPr>
        <p:spPr>
          <a:xfrm>
            <a:off x="2210751" y="442587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4CC4-33F6-4780-B326-D1DDE40E8C6B}"/>
              </a:ext>
            </a:extLst>
          </p:cNvPr>
          <p:cNvSpPr/>
          <p:nvPr/>
        </p:nvSpPr>
        <p:spPr>
          <a:xfrm>
            <a:off x="4947303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75B588-31DC-40A1-889C-ECE841E7610C}"/>
              </a:ext>
            </a:extLst>
          </p:cNvPr>
          <p:cNvSpPr/>
          <p:nvPr/>
        </p:nvSpPr>
        <p:spPr>
          <a:xfrm>
            <a:off x="4947303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CE237F-8F59-444E-9CC2-20F14566902C}"/>
              </a:ext>
            </a:extLst>
          </p:cNvPr>
          <p:cNvSpPr/>
          <p:nvPr/>
        </p:nvSpPr>
        <p:spPr>
          <a:xfrm>
            <a:off x="4947303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DF14CC-4235-4176-BFB7-2C6F5619D1AD}"/>
              </a:ext>
            </a:extLst>
          </p:cNvPr>
          <p:cNvSpPr/>
          <p:nvPr/>
        </p:nvSpPr>
        <p:spPr>
          <a:xfrm>
            <a:off x="4947303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AE1CCA-D8EF-405B-82EB-0DC72CBE7790}"/>
              </a:ext>
            </a:extLst>
          </p:cNvPr>
          <p:cNvSpPr/>
          <p:nvPr/>
        </p:nvSpPr>
        <p:spPr>
          <a:xfrm>
            <a:off x="5354654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7F5BB6-A8B3-4BD6-A741-4ECBCC8B6152}"/>
              </a:ext>
            </a:extLst>
          </p:cNvPr>
          <p:cNvSpPr/>
          <p:nvPr/>
        </p:nvSpPr>
        <p:spPr>
          <a:xfrm>
            <a:off x="5354654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E3E351-88CE-4C98-AF00-60CB37460C62}"/>
              </a:ext>
            </a:extLst>
          </p:cNvPr>
          <p:cNvSpPr/>
          <p:nvPr/>
        </p:nvSpPr>
        <p:spPr>
          <a:xfrm>
            <a:off x="5354654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343A2D-BC47-47C5-BFE4-AB0A62046DC6}"/>
              </a:ext>
            </a:extLst>
          </p:cNvPr>
          <p:cNvSpPr/>
          <p:nvPr/>
        </p:nvSpPr>
        <p:spPr>
          <a:xfrm>
            <a:off x="5354654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17C348B-F2F2-4E99-9821-B42CDB5E7873}"/>
              </a:ext>
            </a:extLst>
          </p:cNvPr>
          <p:cNvSpPr/>
          <p:nvPr/>
        </p:nvSpPr>
        <p:spPr>
          <a:xfrm>
            <a:off x="220549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0B17D7A-C143-4A63-BE22-732EF77C8A6F}"/>
              </a:ext>
            </a:extLst>
          </p:cNvPr>
          <p:cNvSpPr/>
          <p:nvPr/>
        </p:nvSpPr>
        <p:spPr>
          <a:xfrm>
            <a:off x="4947303" y="497514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54AAEAA-5D1A-486D-BF57-E3079F4C343B}"/>
              </a:ext>
            </a:extLst>
          </p:cNvPr>
          <p:cNvSpPr/>
          <p:nvPr/>
        </p:nvSpPr>
        <p:spPr>
          <a:xfrm>
            <a:off x="7577300" y="377564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AB655D-2310-44E7-B34A-A5F0265A1677}"/>
              </a:ext>
            </a:extLst>
          </p:cNvPr>
          <p:cNvSpPr/>
          <p:nvPr/>
        </p:nvSpPr>
        <p:spPr>
          <a:xfrm>
            <a:off x="8059900" y="377564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929816A-6979-4B39-BDC5-7B44F6FF6E93}"/>
              </a:ext>
            </a:extLst>
          </p:cNvPr>
          <p:cNvSpPr/>
          <p:nvPr/>
        </p:nvSpPr>
        <p:spPr>
          <a:xfrm>
            <a:off x="8542500" y="3780706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FCE8A71-699E-43ED-A4D1-94AB3CC93F03}"/>
              </a:ext>
            </a:extLst>
          </p:cNvPr>
          <p:cNvSpPr/>
          <p:nvPr/>
        </p:nvSpPr>
        <p:spPr>
          <a:xfrm>
            <a:off x="8542500" y="408331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C87404B-4118-4888-B7FC-4129102670A0}"/>
              </a:ext>
            </a:extLst>
          </p:cNvPr>
          <p:cNvSpPr/>
          <p:nvPr/>
        </p:nvSpPr>
        <p:spPr>
          <a:xfrm>
            <a:off x="8542500" y="439125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F750530-8622-4C55-8EF8-1A86F90135F6}"/>
              </a:ext>
            </a:extLst>
          </p:cNvPr>
          <p:cNvSpPr/>
          <p:nvPr/>
        </p:nvSpPr>
        <p:spPr>
          <a:xfrm>
            <a:off x="8542500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3DBBCFB-455B-4F72-A633-F3EED21A0F92}"/>
              </a:ext>
            </a:extLst>
          </p:cNvPr>
          <p:cNvSpPr/>
          <p:nvPr/>
        </p:nvSpPr>
        <p:spPr>
          <a:xfrm>
            <a:off x="8949851" y="3775642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EB35B03-2973-452B-81DD-7BE3A81968D1}"/>
              </a:ext>
            </a:extLst>
          </p:cNvPr>
          <p:cNvSpPr/>
          <p:nvPr/>
        </p:nvSpPr>
        <p:spPr>
          <a:xfrm>
            <a:off x="8949851" y="407825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CEB41F5-D020-4D3A-9F58-94FB3F450D51}"/>
              </a:ext>
            </a:extLst>
          </p:cNvPr>
          <p:cNvSpPr/>
          <p:nvPr/>
        </p:nvSpPr>
        <p:spPr>
          <a:xfrm>
            <a:off x="8949851" y="438047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F120BB6-CF35-40EE-9EFB-09F511DCE702}"/>
              </a:ext>
            </a:extLst>
          </p:cNvPr>
          <p:cNvSpPr/>
          <p:nvPr/>
        </p:nvSpPr>
        <p:spPr>
          <a:xfrm>
            <a:off x="8944590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0FB2DC-359B-4516-A86B-28A4A76B2A53}"/>
              </a:ext>
            </a:extLst>
          </p:cNvPr>
          <p:cNvSpPr/>
          <p:nvPr/>
        </p:nvSpPr>
        <p:spPr>
          <a:xfrm>
            <a:off x="9363716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C92A7D-D7DC-41F0-9216-160BC28EC614}"/>
              </a:ext>
            </a:extLst>
          </p:cNvPr>
          <p:cNvSpPr/>
          <p:nvPr/>
        </p:nvSpPr>
        <p:spPr>
          <a:xfrm>
            <a:off x="9363716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AAA6364-2B5B-4E55-A221-661EE4A1B169}"/>
              </a:ext>
            </a:extLst>
          </p:cNvPr>
          <p:cNvSpPr/>
          <p:nvPr/>
        </p:nvSpPr>
        <p:spPr>
          <a:xfrm>
            <a:off x="9363716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4758891-2C76-4C5E-9764-E9CEEAE04F63}"/>
              </a:ext>
            </a:extLst>
          </p:cNvPr>
          <p:cNvSpPr/>
          <p:nvPr/>
        </p:nvSpPr>
        <p:spPr>
          <a:xfrm>
            <a:off x="9363716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97B402F-0C9F-4FBE-8E7F-66B79F788CE2}"/>
              </a:ext>
            </a:extLst>
          </p:cNvPr>
          <p:cNvSpPr/>
          <p:nvPr/>
        </p:nvSpPr>
        <p:spPr>
          <a:xfrm>
            <a:off x="9771067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FBA7DAE-C04A-4960-B342-3D4E8FCEF4D3}"/>
              </a:ext>
            </a:extLst>
          </p:cNvPr>
          <p:cNvSpPr/>
          <p:nvPr/>
        </p:nvSpPr>
        <p:spPr>
          <a:xfrm>
            <a:off x="9771067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F5649A5-3A30-4CC3-A83E-BEFBDC02038A}"/>
              </a:ext>
            </a:extLst>
          </p:cNvPr>
          <p:cNvSpPr/>
          <p:nvPr/>
        </p:nvSpPr>
        <p:spPr>
          <a:xfrm>
            <a:off x="9771067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0CF8BF6-A8FC-4953-A214-4B26C87D19DB}"/>
              </a:ext>
            </a:extLst>
          </p:cNvPr>
          <p:cNvSpPr/>
          <p:nvPr/>
        </p:nvSpPr>
        <p:spPr>
          <a:xfrm>
            <a:off x="9771067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97B4885-BE79-48F6-8988-D0684B20128A}"/>
              </a:ext>
            </a:extLst>
          </p:cNvPr>
          <p:cNvSpPr/>
          <p:nvPr/>
        </p:nvSpPr>
        <p:spPr>
          <a:xfrm>
            <a:off x="9363716" y="497514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6835E49-7BAF-4CE8-A65D-FBA9F63B2541}"/>
              </a:ext>
            </a:extLst>
          </p:cNvPr>
          <p:cNvSpPr/>
          <p:nvPr/>
        </p:nvSpPr>
        <p:spPr>
          <a:xfrm>
            <a:off x="178282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A1E00BC-9AE6-46DB-86A5-9B9A6369B5D1}"/>
              </a:ext>
            </a:extLst>
          </p:cNvPr>
          <p:cNvSpPr/>
          <p:nvPr/>
        </p:nvSpPr>
        <p:spPr>
          <a:xfrm>
            <a:off x="524353" y="386817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65442CE-FDDA-42DD-B209-DF9841D665DF}"/>
              </a:ext>
            </a:extLst>
          </p:cNvPr>
          <p:cNvSpPr/>
          <p:nvPr/>
        </p:nvSpPr>
        <p:spPr>
          <a:xfrm>
            <a:off x="4539952" y="3696234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8A7CCE5-5E7F-415A-B5D6-E9F2A0E5A52D}"/>
              </a:ext>
            </a:extLst>
          </p:cNvPr>
          <p:cNvSpPr/>
          <p:nvPr/>
        </p:nvSpPr>
        <p:spPr>
          <a:xfrm>
            <a:off x="6828243" y="3760791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DD9F54A-14D7-4BEF-9CEF-4D34312CB018}"/>
              </a:ext>
            </a:extLst>
          </p:cNvPr>
          <p:cNvSpPr/>
          <p:nvPr/>
        </p:nvSpPr>
        <p:spPr>
          <a:xfrm>
            <a:off x="7169325" y="3775641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5EECE32-6C70-4249-B5AA-20F24CA00DF9}"/>
              </a:ext>
            </a:extLst>
          </p:cNvPr>
          <p:cNvSpPr/>
          <p:nvPr/>
        </p:nvSpPr>
        <p:spPr>
          <a:xfrm>
            <a:off x="8321068" y="376169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7D13360-F73F-4748-8AEA-D6A876B6A81B}"/>
              </a:ext>
            </a:extLst>
          </p:cNvPr>
          <p:cNvSpPr/>
          <p:nvPr/>
        </p:nvSpPr>
        <p:spPr>
          <a:xfrm>
            <a:off x="6480105" y="372344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5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EC8B4-75A2-4D4C-AE93-ED5707C3C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Column method: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0B6B6-8E1A-43FD-A197-0F655C7F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show this exchange using column method.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   4  8</a:t>
            </a: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+  1  9</a:t>
            </a:r>
          </a:p>
          <a:p>
            <a:pPr marL="0" indent="0"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add the ones together and make sure we show where we exchanged a 10. </a:t>
            </a:r>
          </a:p>
        </p:txBody>
      </p:sp>
    </p:spTree>
    <p:extLst>
      <p:ext uri="{BB962C8B-B14F-4D97-AF65-F5344CB8AC3E}">
        <p14:creationId xmlns:p14="http://schemas.microsoft.com/office/powerpoint/2010/main" val="2382683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5D6B-DB9B-4EE6-99B5-3A2B1B80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Year 2 Activity: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F55C5-64F2-42EB-B372-037E78224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1690688"/>
            <a:ext cx="5695545" cy="4918075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question sheet, can you practically make the numbers and remember to exchange ten 1s for a 10s stick. </a:t>
            </a:r>
            <a:endParaRPr lang="en-US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On your whiteboard, can you try to show this using column method.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2F06BD-7F2F-409E-950C-08135807AC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663" t="28252" r="58750" b="32166"/>
          <a:stretch/>
        </p:blipFill>
        <p:spPr>
          <a:xfrm>
            <a:off x="997225" y="1352810"/>
            <a:ext cx="4389783" cy="525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02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CB02-6181-4D68-B472-22C7D19F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Today we’re going to be adding two 3-digit numbers</a:t>
            </a:r>
          </a:p>
        </p:txBody>
      </p:sp>
      <p:pic>
        <p:nvPicPr>
          <p:cNvPr id="4" name="Content Placeholder 3" descr="See the source image">
            <a:extLst>
              <a:ext uri="{FF2B5EF4-FFF2-40B4-BE49-F238E27FC236}">
                <a16:creationId xmlns:a16="http://schemas.microsoft.com/office/drawing/2014/main" id="{5BBBB246-77A7-4B8F-83A4-80FEB47AB8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" t="4629" r="2191" b="8337"/>
          <a:stretch/>
        </p:blipFill>
        <p:spPr bwMode="auto">
          <a:xfrm>
            <a:off x="5178287" y="2295938"/>
            <a:ext cx="5555974" cy="36055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FEB66B-F231-4171-A76F-49855A19C25B}"/>
              </a:ext>
            </a:extLst>
          </p:cNvPr>
          <p:cNvSpPr txBox="1">
            <a:spLocks/>
          </p:cNvSpPr>
          <p:nvPr/>
        </p:nvSpPr>
        <p:spPr>
          <a:xfrm>
            <a:off x="451483" y="2295938"/>
            <a:ext cx="4468386" cy="3081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321</a:t>
            </a: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138</a:t>
            </a: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=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have a go at this using column method?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AD1EF5-8A40-46CD-AAE3-FBB5296A2334}"/>
              </a:ext>
            </a:extLst>
          </p:cNvPr>
          <p:cNvSpPr/>
          <p:nvPr/>
        </p:nvSpPr>
        <p:spPr>
          <a:xfrm>
            <a:off x="5317123" y="2887215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6699C7-E66E-4370-8C39-56261B53EDAC}"/>
              </a:ext>
            </a:extLst>
          </p:cNvPr>
          <p:cNvSpPr/>
          <p:nvPr/>
        </p:nvSpPr>
        <p:spPr>
          <a:xfrm>
            <a:off x="6126127" y="2887215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C91F9-6B4B-4CAB-9ACA-076B5CF8A279}"/>
              </a:ext>
            </a:extLst>
          </p:cNvPr>
          <p:cNvSpPr/>
          <p:nvPr/>
        </p:nvSpPr>
        <p:spPr>
          <a:xfrm>
            <a:off x="5317123" y="3832953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99829-2974-47AB-AA81-952EEC4BB33F}"/>
              </a:ext>
            </a:extLst>
          </p:cNvPr>
          <p:cNvSpPr/>
          <p:nvPr/>
        </p:nvSpPr>
        <p:spPr>
          <a:xfrm>
            <a:off x="7099700" y="2799521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DB874C-8CFA-4EE9-96D3-54E1DF0EB5C0}"/>
              </a:ext>
            </a:extLst>
          </p:cNvPr>
          <p:cNvSpPr/>
          <p:nvPr/>
        </p:nvSpPr>
        <p:spPr>
          <a:xfrm>
            <a:off x="7479148" y="2799520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C8D5B4-29A8-48A6-BEAF-28DD1E2BD080}"/>
              </a:ext>
            </a:extLst>
          </p:cNvPr>
          <p:cNvSpPr/>
          <p:nvPr/>
        </p:nvSpPr>
        <p:spPr>
          <a:xfrm>
            <a:off x="8968311" y="277983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B1D7CE-C101-4163-8C86-559BBCC15076}"/>
              </a:ext>
            </a:extLst>
          </p:cNvPr>
          <p:cNvSpPr/>
          <p:nvPr/>
        </p:nvSpPr>
        <p:spPr>
          <a:xfrm>
            <a:off x="5307805" y="4956528"/>
            <a:ext cx="616847" cy="7089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B9B8C7-CBE7-4B14-A29D-4F7E85DD195C}"/>
              </a:ext>
            </a:extLst>
          </p:cNvPr>
          <p:cNvSpPr/>
          <p:nvPr/>
        </p:nvSpPr>
        <p:spPr>
          <a:xfrm>
            <a:off x="7846065" y="4578909"/>
            <a:ext cx="242060" cy="12843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BD36E14-C6BD-4A39-8E53-7E9010B338CE}"/>
              </a:ext>
            </a:extLst>
          </p:cNvPr>
          <p:cNvSpPr/>
          <p:nvPr/>
        </p:nvSpPr>
        <p:spPr>
          <a:xfrm>
            <a:off x="7479148" y="4541875"/>
            <a:ext cx="242060" cy="12843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9BBCCF-BEFE-4AD7-A326-E1B8C7304EB3}"/>
              </a:ext>
            </a:extLst>
          </p:cNvPr>
          <p:cNvSpPr/>
          <p:nvPr/>
        </p:nvSpPr>
        <p:spPr>
          <a:xfrm>
            <a:off x="7099700" y="4541875"/>
            <a:ext cx="242060" cy="12843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301276-6937-463A-94DF-36F0AEE7CF87}"/>
              </a:ext>
            </a:extLst>
          </p:cNvPr>
          <p:cNvSpPr/>
          <p:nvPr/>
        </p:nvSpPr>
        <p:spPr>
          <a:xfrm>
            <a:off x="8961749" y="5558069"/>
            <a:ext cx="260488" cy="214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4D8B64-FBA9-4B79-9A1A-18D76F51DB97}"/>
              </a:ext>
            </a:extLst>
          </p:cNvPr>
          <p:cNvSpPr/>
          <p:nvPr/>
        </p:nvSpPr>
        <p:spPr>
          <a:xfrm>
            <a:off x="9879294" y="5184053"/>
            <a:ext cx="260488" cy="214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DCC8064-73A2-4A95-90C9-CF15B2F0ECBC}"/>
              </a:ext>
            </a:extLst>
          </p:cNvPr>
          <p:cNvSpPr/>
          <p:nvPr/>
        </p:nvSpPr>
        <p:spPr>
          <a:xfrm>
            <a:off x="9376649" y="5162308"/>
            <a:ext cx="260488" cy="214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AC476C-F49C-4536-9BAE-9249890A7AC4}"/>
              </a:ext>
            </a:extLst>
          </p:cNvPr>
          <p:cNvSpPr/>
          <p:nvPr/>
        </p:nvSpPr>
        <p:spPr>
          <a:xfrm>
            <a:off x="8952448" y="5203608"/>
            <a:ext cx="260488" cy="214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2E7191-9BE2-44BB-A6DF-1E6CA11CAC26}"/>
              </a:ext>
            </a:extLst>
          </p:cNvPr>
          <p:cNvSpPr/>
          <p:nvPr/>
        </p:nvSpPr>
        <p:spPr>
          <a:xfrm>
            <a:off x="9838399" y="4819125"/>
            <a:ext cx="260488" cy="214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05E6495-3A8E-4F9F-B83F-C1F3BA2D9669}"/>
              </a:ext>
            </a:extLst>
          </p:cNvPr>
          <p:cNvSpPr/>
          <p:nvPr/>
        </p:nvSpPr>
        <p:spPr>
          <a:xfrm>
            <a:off x="9376649" y="4807632"/>
            <a:ext cx="260488" cy="214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6194E9-D373-4CBF-866B-603B20F4E507}"/>
              </a:ext>
            </a:extLst>
          </p:cNvPr>
          <p:cNvSpPr/>
          <p:nvPr/>
        </p:nvSpPr>
        <p:spPr>
          <a:xfrm>
            <a:off x="8914032" y="4807632"/>
            <a:ext cx="260488" cy="214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D20E573-2B61-46E2-852C-5CCF3C2A163A}"/>
              </a:ext>
            </a:extLst>
          </p:cNvPr>
          <p:cNvSpPr/>
          <p:nvPr/>
        </p:nvSpPr>
        <p:spPr>
          <a:xfrm>
            <a:off x="9376552" y="5531905"/>
            <a:ext cx="260488" cy="214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2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EC8B4-75A2-4D4C-AE93-ED5707C3C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Column method: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0B6B6-8E1A-43FD-A197-0F655C7F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show this  using column method.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   3  2  1</a:t>
            </a: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+  1  3  8</a:t>
            </a:r>
          </a:p>
          <a:p>
            <a:pPr marL="0" indent="0"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Did we have to carry any then?</a:t>
            </a:r>
          </a:p>
        </p:txBody>
      </p:sp>
    </p:spTree>
    <p:extLst>
      <p:ext uri="{BB962C8B-B14F-4D97-AF65-F5344CB8AC3E}">
        <p14:creationId xmlns:p14="http://schemas.microsoft.com/office/powerpoint/2010/main" val="1046991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EC8B4-75A2-4D4C-AE93-ED5707C3C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Column method: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0B6B6-8E1A-43FD-A197-0F655C7F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show this  using column method.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   5  4  6</a:t>
            </a: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+  1  3  8</a:t>
            </a:r>
          </a:p>
          <a:p>
            <a:pPr marL="0" indent="0"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Did we have to carry any then?</a:t>
            </a:r>
          </a:p>
        </p:txBody>
      </p:sp>
    </p:spTree>
    <p:extLst>
      <p:ext uri="{BB962C8B-B14F-4D97-AF65-F5344CB8AC3E}">
        <p14:creationId xmlns:p14="http://schemas.microsoft.com/office/powerpoint/2010/main" val="3517074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EC8B4-75A2-4D4C-AE93-ED5707C3C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Column method: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0B6B6-8E1A-43FD-A197-0F655C7F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show this  using column method.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   7  6  8</a:t>
            </a: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+  1  7  4</a:t>
            </a:r>
          </a:p>
          <a:p>
            <a:pPr marL="0" indent="0"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Did we have to carry any then?</a:t>
            </a:r>
          </a:p>
        </p:txBody>
      </p:sp>
    </p:spTree>
    <p:extLst>
      <p:ext uri="{BB962C8B-B14F-4D97-AF65-F5344CB8AC3E}">
        <p14:creationId xmlns:p14="http://schemas.microsoft.com/office/powerpoint/2010/main" val="2688777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5D6B-DB9B-4EE6-99B5-3A2B1B80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Year 3 Activity: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39AF787-E267-4255-AC30-7DD9EA2DFD4E}"/>
              </a:ext>
            </a:extLst>
          </p:cNvPr>
          <p:cNvSpPr txBox="1">
            <a:spLocks/>
          </p:cNvSpPr>
          <p:nvPr/>
        </p:nvSpPr>
        <p:spPr>
          <a:xfrm>
            <a:off x="6095999" y="1690688"/>
            <a:ext cx="5695545" cy="4918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question sheet, can you practically make the numbers to work out your answers.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endParaRPr lang="en-US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On your whiteboard, can you try to show this using column method.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E9D437-7107-407C-BD7A-FB4186618E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359" t="28252" r="59076" b="17956"/>
          <a:stretch/>
        </p:blipFill>
        <p:spPr>
          <a:xfrm>
            <a:off x="1653209" y="1574577"/>
            <a:ext cx="3256722" cy="503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5348B-9945-4AE9-A25A-92A0CE0BA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latin typeface="Comic Sans MS" panose="030F0702030302020204" pitchFamily="66" charset="0"/>
              </a:rPr>
              <a:t>YR2 LO: To add two 2-digit numbers (Practical).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555F4-A707-4721-8178-8625E93A3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accurately make 2-digit numbers, showing their place value.</a:t>
            </a:r>
            <a:endParaRPr lang="en-GB" sz="32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exchange place value to work out addition questions.</a:t>
            </a:r>
            <a:endParaRPr lang="en-GB" sz="32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show my working out using physical resources and a PVC.</a:t>
            </a:r>
            <a:endParaRPr lang="en-GB" sz="32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4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66DED-C6D1-4243-ADED-3F912DD6D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139" y="365125"/>
            <a:ext cx="11380304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YR3 LO: To add two 3-digit numbers (Practical). </a:t>
            </a:r>
            <a:endParaRPr lang="en-US" sz="40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D3C76-035C-41A1-B310-C8194D21D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dirty="0">
                <a:latin typeface="Comic Sans MS" panose="030F0702030302020204" pitchFamily="66" charset="0"/>
              </a:rPr>
              <a:t>I can accurately make 3-digit numbers, showing the place value of each digit.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dirty="0">
                <a:latin typeface="Comic Sans MS" panose="030F0702030302020204" pitchFamily="66" charset="0"/>
              </a:rPr>
              <a:t>I can exchange place value to work out addition questions.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dirty="0">
                <a:latin typeface="Comic Sans MS" panose="030F0702030302020204" pitchFamily="66" charset="0"/>
              </a:rPr>
              <a:t>I can show my working out using physical resources and a PVC.</a:t>
            </a:r>
          </a:p>
        </p:txBody>
      </p:sp>
    </p:spTree>
    <p:extLst>
      <p:ext uri="{BB962C8B-B14F-4D97-AF65-F5344CB8AC3E}">
        <p14:creationId xmlns:p14="http://schemas.microsoft.com/office/powerpoint/2010/main" val="7568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04A1A-BAFD-4190-A8CF-3438007A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93803-06C5-4372-8AD7-883B65A09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BBB3FD-07EA-4399-9155-7FF39BB539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428" t="15433" r="22263" b="16385"/>
          <a:stretch/>
        </p:blipFill>
        <p:spPr>
          <a:xfrm>
            <a:off x="145142" y="118043"/>
            <a:ext cx="5588001" cy="38040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245476-E426-4C53-8447-EC44074B79C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467" t="16707" r="20805" b="12524"/>
          <a:stretch/>
        </p:blipFill>
        <p:spPr>
          <a:xfrm>
            <a:off x="5856933" y="2656114"/>
            <a:ext cx="6189925" cy="419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754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1834-C4BE-4855-88C4-F39E68037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Recap- Making a 2-digit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092CF-1C39-4FCA-8C10-FBF75C42D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When we are working out addition questions practically, we first need to make the biggest number using dienes.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Can you make 28 using dienes?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Remember that means 2 ten sticks and 8 one cubes.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A6FCDF-2EA1-45A4-93AD-0418D867EF7F}"/>
              </a:ext>
            </a:extLst>
          </p:cNvPr>
          <p:cNvSpPr/>
          <p:nvPr/>
        </p:nvSpPr>
        <p:spPr>
          <a:xfrm>
            <a:off x="1460900" y="50275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22DE33-AD69-43C3-94B7-7402DC851110}"/>
              </a:ext>
            </a:extLst>
          </p:cNvPr>
          <p:cNvSpPr/>
          <p:nvPr/>
        </p:nvSpPr>
        <p:spPr>
          <a:xfrm>
            <a:off x="1943500" y="50275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25C9F8-4B52-41D8-9668-2F757DF0CA57}"/>
              </a:ext>
            </a:extLst>
          </p:cNvPr>
          <p:cNvSpPr/>
          <p:nvPr/>
        </p:nvSpPr>
        <p:spPr>
          <a:xfrm>
            <a:off x="3075511" y="50648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67286C0-46AC-461B-BB97-0BE3C01CA7A1}"/>
              </a:ext>
            </a:extLst>
          </p:cNvPr>
          <p:cNvSpPr/>
          <p:nvPr/>
        </p:nvSpPr>
        <p:spPr>
          <a:xfrm>
            <a:off x="3075511" y="536749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C6850A-56A5-496E-9CAD-5CE479194ADE}"/>
              </a:ext>
            </a:extLst>
          </p:cNvPr>
          <p:cNvSpPr/>
          <p:nvPr/>
        </p:nvSpPr>
        <p:spPr>
          <a:xfrm>
            <a:off x="3075511" y="56697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0E035F-2765-432C-9944-5E52A43B432E}"/>
              </a:ext>
            </a:extLst>
          </p:cNvPr>
          <p:cNvSpPr/>
          <p:nvPr/>
        </p:nvSpPr>
        <p:spPr>
          <a:xfrm>
            <a:off x="3075511" y="59719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B6EEBC-35AF-4D10-BCC4-E14A6C5A9460}"/>
              </a:ext>
            </a:extLst>
          </p:cNvPr>
          <p:cNvSpPr/>
          <p:nvPr/>
        </p:nvSpPr>
        <p:spPr>
          <a:xfrm>
            <a:off x="3482862" y="50598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F0A392-0447-47D4-8421-CD87B1AF7D56}"/>
              </a:ext>
            </a:extLst>
          </p:cNvPr>
          <p:cNvSpPr/>
          <p:nvPr/>
        </p:nvSpPr>
        <p:spPr>
          <a:xfrm>
            <a:off x="3482862" y="536242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0A42A5-77F9-48E5-A974-425A4EFCB84E}"/>
              </a:ext>
            </a:extLst>
          </p:cNvPr>
          <p:cNvSpPr/>
          <p:nvPr/>
        </p:nvSpPr>
        <p:spPr>
          <a:xfrm>
            <a:off x="3482862" y="56646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2E27DE-D905-4209-97A5-C618C32A06E4}"/>
              </a:ext>
            </a:extLst>
          </p:cNvPr>
          <p:cNvSpPr/>
          <p:nvPr/>
        </p:nvSpPr>
        <p:spPr>
          <a:xfrm>
            <a:off x="3482862" y="5951312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7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9CC2-6FF5-40EE-9121-7D4AC62D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Adding another 2-digit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14EB-75F4-4A84-A598-6FA90815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already have 28 and now we want to add 17.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000" dirty="0">
                <a:latin typeface="Comic Sans MS" panose="030F0702030302020204" pitchFamily="66" charset="0"/>
              </a:rPr>
              <a:t>28             +         17       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610F42-F5E8-41E1-ADC5-DA91BCC996A3}"/>
              </a:ext>
            </a:extLst>
          </p:cNvPr>
          <p:cNvSpPr/>
          <p:nvPr/>
        </p:nvSpPr>
        <p:spPr>
          <a:xfrm>
            <a:off x="8382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14CAF-C832-4B68-B332-EDE8938F1AF2}"/>
              </a:ext>
            </a:extLst>
          </p:cNvPr>
          <p:cNvSpPr/>
          <p:nvPr/>
        </p:nvSpPr>
        <p:spPr>
          <a:xfrm>
            <a:off x="13208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2B555A-66BE-49DE-A7B9-2BECFC6FD8A3}"/>
              </a:ext>
            </a:extLst>
          </p:cNvPr>
          <p:cNvSpPr/>
          <p:nvPr/>
        </p:nvSpPr>
        <p:spPr>
          <a:xfrm>
            <a:off x="1820779" y="38583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900478-5BCD-4BBB-B743-43AFB86D4B49}"/>
              </a:ext>
            </a:extLst>
          </p:cNvPr>
          <p:cNvSpPr/>
          <p:nvPr/>
        </p:nvSpPr>
        <p:spPr>
          <a:xfrm>
            <a:off x="1841926" y="4191762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402E63-177E-43E9-8291-F07831832FDF}"/>
              </a:ext>
            </a:extLst>
          </p:cNvPr>
          <p:cNvSpPr/>
          <p:nvPr/>
        </p:nvSpPr>
        <p:spPr>
          <a:xfrm>
            <a:off x="1863342" y="44581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1D6A6-E248-4AAC-B4CB-ABDDADF6300A}"/>
              </a:ext>
            </a:extLst>
          </p:cNvPr>
          <p:cNvSpPr/>
          <p:nvPr/>
        </p:nvSpPr>
        <p:spPr>
          <a:xfrm>
            <a:off x="1863342" y="47654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F93065-2C70-4089-A419-FDD50789D2F4}"/>
              </a:ext>
            </a:extLst>
          </p:cNvPr>
          <p:cNvSpPr/>
          <p:nvPr/>
        </p:nvSpPr>
        <p:spPr>
          <a:xfrm>
            <a:off x="2191563" y="38533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07223B-C9D2-466A-9B4D-1513385BC53E}"/>
              </a:ext>
            </a:extLst>
          </p:cNvPr>
          <p:cNvSpPr/>
          <p:nvPr/>
        </p:nvSpPr>
        <p:spPr>
          <a:xfrm>
            <a:off x="2212710" y="421111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362F1-33FA-4410-8C24-58B6740048AA}"/>
              </a:ext>
            </a:extLst>
          </p:cNvPr>
          <p:cNvSpPr/>
          <p:nvPr/>
        </p:nvSpPr>
        <p:spPr>
          <a:xfrm>
            <a:off x="2212710" y="44581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4CC4-33F6-4780-B326-D1DDE40E8C6B}"/>
              </a:ext>
            </a:extLst>
          </p:cNvPr>
          <p:cNvSpPr/>
          <p:nvPr/>
        </p:nvSpPr>
        <p:spPr>
          <a:xfrm>
            <a:off x="4947303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75B588-31DC-40A1-889C-ECE841E7610C}"/>
              </a:ext>
            </a:extLst>
          </p:cNvPr>
          <p:cNvSpPr/>
          <p:nvPr/>
        </p:nvSpPr>
        <p:spPr>
          <a:xfrm>
            <a:off x="4947303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CE237F-8F59-444E-9CC2-20F14566902C}"/>
              </a:ext>
            </a:extLst>
          </p:cNvPr>
          <p:cNvSpPr/>
          <p:nvPr/>
        </p:nvSpPr>
        <p:spPr>
          <a:xfrm>
            <a:off x="4947303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DF14CC-4235-4176-BFB7-2C6F5619D1AD}"/>
              </a:ext>
            </a:extLst>
          </p:cNvPr>
          <p:cNvSpPr/>
          <p:nvPr/>
        </p:nvSpPr>
        <p:spPr>
          <a:xfrm>
            <a:off x="4947303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AE1CCA-D8EF-405B-82EB-0DC72CBE7790}"/>
              </a:ext>
            </a:extLst>
          </p:cNvPr>
          <p:cNvSpPr/>
          <p:nvPr/>
        </p:nvSpPr>
        <p:spPr>
          <a:xfrm>
            <a:off x="5354654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7F5BB6-A8B3-4BD6-A741-4ECBCC8B6152}"/>
              </a:ext>
            </a:extLst>
          </p:cNvPr>
          <p:cNvSpPr/>
          <p:nvPr/>
        </p:nvSpPr>
        <p:spPr>
          <a:xfrm>
            <a:off x="5354654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E3E351-88CE-4C98-AF00-60CB37460C62}"/>
              </a:ext>
            </a:extLst>
          </p:cNvPr>
          <p:cNvSpPr/>
          <p:nvPr/>
        </p:nvSpPr>
        <p:spPr>
          <a:xfrm>
            <a:off x="5354654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C2C5540-B4D1-4571-9829-A471AF8ABB66}"/>
              </a:ext>
            </a:extLst>
          </p:cNvPr>
          <p:cNvSpPr/>
          <p:nvPr/>
        </p:nvSpPr>
        <p:spPr>
          <a:xfrm>
            <a:off x="74417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EA04ED9-9591-4E46-AD0E-F51FAB720CC6}"/>
              </a:ext>
            </a:extLst>
          </p:cNvPr>
          <p:cNvSpPr/>
          <p:nvPr/>
        </p:nvSpPr>
        <p:spPr>
          <a:xfrm>
            <a:off x="79243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F56CC34-701C-4721-A1A7-C9704C86115B}"/>
              </a:ext>
            </a:extLst>
          </p:cNvPr>
          <p:cNvSpPr/>
          <p:nvPr/>
        </p:nvSpPr>
        <p:spPr>
          <a:xfrm>
            <a:off x="84069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67E84EC-5826-4E86-9478-C163A993623F}"/>
              </a:ext>
            </a:extLst>
          </p:cNvPr>
          <p:cNvSpPr/>
          <p:nvPr/>
        </p:nvSpPr>
        <p:spPr>
          <a:xfrm>
            <a:off x="9056406" y="38583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A1B75E-E206-48EF-905C-08F81FEBB169}"/>
              </a:ext>
            </a:extLst>
          </p:cNvPr>
          <p:cNvSpPr/>
          <p:nvPr/>
        </p:nvSpPr>
        <p:spPr>
          <a:xfrm>
            <a:off x="9056406" y="416099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83017B-A237-4335-9B01-21BFADFB9755}"/>
              </a:ext>
            </a:extLst>
          </p:cNvPr>
          <p:cNvSpPr/>
          <p:nvPr/>
        </p:nvSpPr>
        <p:spPr>
          <a:xfrm>
            <a:off x="9056406" y="44632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E3B2CB-D56A-42BA-87B9-FEEB07213CA3}"/>
              </a:ext>
            </a:extLst>
          </p:cNvPr>
          <p:cNvSpPr/>
          <p:nvPr/>
        </p:nvSpPr>
        <p:spPr>
          <a:xfrm>
            <a:off x="9056406" y="47654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EEC2829-8AE3-45AD-B8EA-C496C91DBCBD}"/>
              </a:ext>
            </a:extLst>
          </p:cNvPr>
          <p:cNvSpPr/>
          <p:nvPr/>
        </p:nvSpPr>
        <p:spPr>
          <a:xfrm>
            <a:off x="9463757" y="38533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B2664A-08BB-4BB4-B7CB-6ADBD3F9523B}"/>
              </a:ext>
            </a:extLst>
          </p:cNvPr>
          <p:cNvSpPr/>
          <p:nvPr/>
        </p:nvSpPr>
        <p:spPr>
          <a:xfrm>
            <a:off x="9463757" y="415592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FD90184-FD32-4E76-BF54-055806E908DE}"/>
              </a:ext>
            </a:extLst>
          </p:cNvPr>
          <p:cNvSpPr/>
          <p:nvPr/>
        </p:nvSpPr>
        <p:spPr>
          <a:xfrm>
            <a:off x="9463757" y="44581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507662-6274-40DD-B77A-290BB434B1A5}"/>
              </a:ext>
            </a:extLst>
          </p:cNvPr>
          <p:cNvSpPr/>
          <p:nvPr/>
        </p:nvSpPr>
        <p:spPr>
          <a:xfrm>
            <a:off x="9869130" y="382610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B697116-155E-43EF-A023-CE08D797FE84}"/>
              </a:ext>
            </a:extLst>
          </p:cNvPr>
          <p:cNvSpPr/>
          <p:nvPr/>
        </p:nvSpPr>
        <p:spPr>
          <a:xfrm>
            <a:off x="9869130" y="412871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999496E-0E3B-49A9-ADAB-22E08A93ACA1}"/>
              </a:ext>
            </a:extLst>
          </p:cNvPr>
          <p:cNvSpPr/>
          <p:nvPr/>
        </p:nvSpPr>
        <p:spPr>
          <a:xfrm>
            <a:off x="9869130" y="44309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19937E2-ECB1-426C-A829-B97CC000E0D4}"/>
              </a:ext>
            </a:extLst>
          </p:cNvPr>
          <p:cNvSpPr/>
          <p:nvPr/>
        </p:nvSpPr>
        <p:spPr>
          <a:xfrm>
            <a:off x="986913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C130776-5412-426C-8C2D-4361C6614EA0}"/>
              </a:ext>
            </a:extLst>
          </p:cNvPr>
          <p:cNvSpPr/>
          <p:nvPr/>
        </p:nvSpPr>
        <p:spPr>
          <a:xfrm>
            <a:off x="10276481" y="38210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7720A8F-C9D7-4263-BF62-0C6BC868397D}"/>
              </a:ext>
            </a:extLst>
          </p:cNvPr>
          <p:cNvSpPr/>
          <p:nvPr/>
        </p:nvSpPr>
        <p:spPr>
          <a:xfrm>
            <a:off x="10276481" y="412365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F3E16F0-2B3B-4483-A403-A3D8E0E61030}"/>
              </a:ext>
            </a:extLst>
          </p:cNvPr>
          <p:cNvSpPr/>
          <p:nvPr/>
        </p:nvSpPr>
        <p:spPr>
          <a:xfrm>
            <a:off x="10276481" y="442587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96E45C-6254-4364-80C5-B8CBAAAE79CF}"/>
              </a:ext>
            </a:extLst>
          </p:cNvPr>
          <p:cNvSpPr/>
          <p:nvPr/>
        </p:nvSpPr>
        <p:spPr>
          <a:xfrm>
            <a:off x="10276481" y="4748022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ED117BC-9891-46E1-9D68-C87C9594670F}"/>
              </a:ext>
            </a:extLst>
          </p:cNvPr>
          <p:cNvSpPr/>
          <p:nvPr/>
        </p:nvSpPr>
        <p:spPr>
          <a:xfrm>
            <a:off x="4558380" y="372344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CC63000-600E-42BB-A4A1-EE8660BA6DA4}"/>
              </a:ext>
            </a:extLst>
          </p:cNvPr>
          <p:cNvSpPr/>
          <p:nvPr/>
        </p:nvSpPr>
        <p:spPr>
          <a:xfrm>
            <a:off x="2242558" y="47654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7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9CC2-6FF5-40EE-9121-7D4AC62D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Adding another 2-digit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14EB-75F4-4A84-A598-6FA90815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When we have more than 10 ones, we need to exchange them for a 10. We wouldn’t say our answer is 30 and 15, it would be 45.</a:t>
            </a:r>
          </a:p>
          <a:p>
            <a:pPr marL="0" indent="0">
              <a:buNone/>
            </a:pPr>
            <a:r>
              <a:rPr lang="en-US" sz="4000" dirty="0">
                <a:latin typeface="Comic Sans MS" panose="030F0702030302020204" pitchFamily="66" charset="0"/>
              </a:rPr>
              <a:t>28             +         17       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610F42-F5E8-41E1-ADC5-DA91BCC996A3}"/>
              </a:ext>
            </a:extLst>
          </p:cNvPr>
          <p:cNvSpPr/>
          <p:nvPr/>
        </p:nvSpPr>
        <p:spPr>
          <a:xfrm>
            <a:off x="1451273" y="3690109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14CAF-C832-4B68-B332-EDE8938F1AF2}"/>
              </a:ext>
            </a:extLst>
          </p:cNvPr>
          <p:cNvSpPr/>
          <p:nvPr/>
        </p:nvSpPr>
        <p:spPr>
          <a:xfrm>
            <a:off x="1969451" y="372344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923FFE-4DEF-41CB-954A-EE43B6B33243}"/>
              </a:ext>
            </a:extLst>
          </p:cNvPr>
          <p:cNvSpPr/>
          <p:nvPr/>
        </p:nvSpPr>
        <p:spPr>
          <a:xfrm>
            <a:off x="4506016" y="3696234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2B555A-66BE-49DE-A7B9-2BECFC6FD8A3}"/>
              </a:ext>
            </a:extLst>
          </p:cNvPr>
          <p:cNvSpPr/>
          <p:nvPr/>
        </p:nvSpPr>
        <p:spPr>
          <a:xfrm>
            <a:off x="2452811" y="38583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900478-5BCD-4BBB-B743-43AFB86D4B49}"/>
              </a:ext>
            </a:extLst>
          </p:cNvPr>
          <p:cNvSpPr/>
          <p:nvPr/>
        </p:nvSpPr>
        <p:spPr>
          <a:xfrm>
            <a:off x="2452811" y="416099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402E63-177E-43E9-8291-F07831832FDF}"/>
              </a:ext>
            </a:extLst>
          </p:cNvPr>
          <p:cNvSpPr/>
          <p:nvPr/>
        </p:nvSpPr>
        <p:spPr>
          <a:xfrm>
            <a:off x="2452811" y="44632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1D6A6-E248-4AAC-B4CB-ABDDADF6300A}"/>
              </a:ext>
            </a:extLst>
          </p:cNvPr>
          <p:cNvSpPr/>
          <p:nvPr/>
        </p:nvSpPr>
        <p:spPr>
          <a:xfrm>
            <a:off x="2452811" y="47654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F93065-2C70-4089-A419-FDD50789D2F4}"/>
              </a:ext>
            </a:extLst>
          </p:cNvPr>
          <p:cNvSpPr/>
          <p:nvPr/>
        </p:nvSpPr>
        <p:spPr>
          <a:xfrm>
            <a:off x="2860162" y="38533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07223B-C9D2-466A-9B4D-1513385BC53E}"/>
              </a:ext>
            </a:extLst>
          </p:cNvPr>
          <p:cNvSpPr/>
          <p:nvPr/>
        </p:nvSpPr>
        <p:spPr>
          <a:xfrm>
            <a:off x="2860162" y="415592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362F1-33FA-4410-8C24-58B6740048AA}"/>
              </a:ext>
            </a:extLst>
          </p:cNvPr>
          <p:cNvSpPr/>
          <p:nvPr/>
        </p:nvSpPr>
        <p:spPr>
          <a:xfrm>
            <a:off x="2860162" y="44581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4CC4-33F6-4780-B326-D1DDE40E8C6B}"/>
              </a:ext>
            </a:extLst>
          </p:cNvPr>
          <p:cNvSpPr/>
          <p:nvPr/>
        </p:nvSpPr>
        <p:spPr>
          <a:xfrm>
            <a:off x="4947303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75B588-31DC-40A1-889C-ECE841E7610C}"/>
              </a:ext>
            </a:extLst>
          </p:cNvPr>
          <p:cNvSpPr/>
          <p:nvPr/>
        </p:nvSpPr>
        <p:spPr>
          <a:xfrm>
            <a:off x="4947303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CE237F-8F59-444E-9CC2-20F14566902C}"/>
              </a:ext>
            </a:extLst>
          </p:cNvPr>
          <p:cNvSpPr/>
          <p:nvPr/>
        </p:nvSpPr>
        <p:spPr>
          <a:xfrm>
            <a:off x="4947303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DF14CC-4235-4176-BFB7-2C6F5619D1AD}"/>
              </a:ext>
            </a:extLst>
          </p:cNvPr>
          <p:cNvSpPr/>
          <p:nvPr/>
        </p:nvSpPr>
        <p:spPr>
          <a:xfrm>
            <a:off x="4947303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AE1CCA-D8EF-405B-82EB-0DC72CBE7790}"/>
              </a:ext>
            </a:extLst>
          </p:cNvPr>
          <p:cNvSpPr/>
          <p:nvPr/>
        </p:nvSpPr>
        <p:spPr>
          <a:xfrm>
            <a:off x="5354654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7F5BB6-A8B3-4BD6-A741-4ECBCC8B6152}"/>
              </a:ext>
            </a:extLst>
          </p:cNvPr>
          <p:cNvSpPr/>
          <p:nvPr/>
        </p:nvSpPr>
        <p:spPr>
          <a:xfrm>
            <a:off x="5354654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E3E351-88CE-4C98-AF00-60CB37460C62}"/>
              </a:ext>
            </a:extLst>
          </p:cNvPr>
          <p:cNvSpPr/>
          <p:nvPr/>
        </p:nvSpPr>
        <p:spPr>
          <a:xfrm>
            <a:off x="5354654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343A2D-BC47-47C5-BFE4-AB0A62046DC6}"/>
              </a:ext>
            </a:extLst>
          </p:cNvPr>
          <p:cNvSpPr/>
          <p:nvPr/>
        </p:nvSpPr>
        <p:spPr>
          <a:xfrm>
            <a:off x="2859173" y="478030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C2C5540-B4D1-4571-9829-A471AF8ABB66}"/>
              </a:ext>
            </a:extLst>
          </p:cNvPr>
          <p:cNvSpPr/>
          <p:nvPr/>
        </p:nvSpPr>
        <p:spPr>
          <a:xfrm>
            <a:off x="74417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EA04ED9-9591-4E46-AD0E-F51FAB720CC6}"/>
              </a:ext>
            </a:extLst>
          </p:cNvPr>
          <p:cNvSpPr/>
          <p:nvPr/>
        </p:nvSpPr>
        <p:spPr>
          <a:xfrm>
            <a:off x="79243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F56CC34-701C-4721-A1A7-C9704C86115B}"/>
              </a:ext>
            </a:extLst>
          </p:cNvPr>
          <p:cNvSpPr/>
          <p:nvPr/>
        </p:nvSpPr>
        <p:spPr>
          <a:xfrm>
            <a:off x="84069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67E84EC-5826-4E86-9478-C163A993623F}"/>
              </a:ext>
            </a:extLst>
          </p:cNvPr>
          <p:cNvSpPr/>
          <p:nvPr/>
        </p:nvSpPr>
        <p:spPr>
          <a:xfrm>
            <a:off x="9056406" y="38583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A1B75E-E206-48EF-905C-08F81FEBB169}"/>
              </a:ext>
            </a:extLst>
          </p:cNvPr>
          <p:cNvSpPr/>
          <p:nvPr/>
        </p:nvSpPr>
        <p:spPr>
          <a:xfrm>
            <a:off x="9056406" y="416099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83017B-A237-4335-9B01-21BFADFB9755}"/>
              </a:ext>
            </a:extLst>
          </p:cNvPr>
          <p:cNvSpPr/>
          <p:nvPr/>
        </p:nvSpPr>
        <p:spPr>
          <a:xfrm>
            <a:off x="9056406" y="44632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E3B2CB-D56A-42BA-87B9-FEEB07213CA3}"/>
              </a:ext>
            </a:extLst>
          </p:cNvPr>
          <p:cNvSpPr/>
          <p:nvPr/>
        </p:nvSpPr>
        <p:spPr>
          <a:xfrm>
            <a:off x="9056406" y="47654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EEC2829-8AE3-45AD-B8EA-C496C91DBCBD}"/>
              </a:ext>
            </a:extLst>
          </p:cNvPr>
          <p:cNvSpPr/>
          <p:nvPr/>
        </p:nvSpPr>
        <p:spPr>
          <a:xfrm>
            <a:off x="9463757" y="38533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B2664A-08BB-4BB4-B7CB-6ADBD3F9523B}"/>
              </a:ext>
            </a:extLst>
          </p:cNvPr>
          <p:cNvSpPr/>
          <p:nvPr/>
        </p:nvSpPr>
        <p:spPr>
          <a:xfrm>
            <a:off x="9463757" y="415592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FD90184-FD32-4E76-BF54-055806E908DE}"/>
              </a:ext>
            </a:extLst>
          </p:cNvPr>
          <p:cNvSpPr/>
          <p:nvPr/>
        </p:nvSpPr>
        <p:spPr>
          <a:xfrm>
            <a:off x="9463757" y="44581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507662-6274-40DD-B77A-290BB434B1A5}"/>
              </a:ext>
            </a:extLst>
          </p:cNvPr>
          <p:cNvSpPr/>
          <p:nvPr/>
        </p:nvSpPr>
        <p:spPr>
          <a:xfrm>
            <a:off x="9869130" y="382610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B697116-155E-43EF-A023-CE08D797FE84}"/>
              </a:ext>
            </a:extLst>
          </p:cNvPr>
          <p:cNvSpPr/>
          <p:nvPr/>
        </p:nvSpPr>
        <p:spPr>
          <a:xfrm>
            <a:off x="9869130" y="412871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999496E-0E3B-49A9-ADAB-22E08A93ACA1}"/>
              </a:ext>
            </a:extLst>
          </p:cNvPr>
          <p:cNvSpPr/>
          <p:nvPr/>
        </p:nvSpPr>
        <p:spPr>
          <a:xfrm>
            <a:off x="9869130" y="44309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19937E2-ECB1-426C-A829-B97CC000E0D4}"/>
              </a:ext>
            </a:extLst>
          </p:cNvPr>
          <p:cNvSpPr/>
          <p:nvPr/>
        </p:nvSpPr>
        <p:spPr>
          <a:xfrm>
            <a:off x="986913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C130776-5412-426C-8C2D-4361C6614EA0}"/>
              </a:ext>
            </a:extLst>
          </p:cNvPr>
          <p:cNvSpPr/>
          <p:nvPr/>
        </p:nvSpPr>
        <p:spPr>
          <a:xfrm>
            <a:off x="10276481" y="38210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7720A8F-C9D7-4263-BF62-0C6BC868397D}"/>
              </a:ext>
            </a:extLst>
          </p:cNvPr>
          <p:cNvSpPr/>
          <p:nvPr/>
        </p:nvSpPr>
        <p:spPr>
          <a:xfrm>
            <a:off x="10276481" y="412365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F3E16F0-2B3B-4483-A403-A3D8E0E61030}"/>
              </a:ext>
            </a:extLst>
          </p:cNvPr>
          <p:cNvSpPr/>
          <p:nvPr/>
        </p:nvSpPr>
        <p:spPr>
          <a:xfrm>
            <a:off x="10276481" y="442587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96E45C-6254-4364-80C5-B8CBAAAE79CF}"/>
              </a:ext>
            </a:extLst>
          </p:cNvPr>
          <p:cNvSpPr/>
          <p:nvPr/>
        </p:nvSpPr>
        <p:spPr>
          <a:xfrm>
            <a:off x="10276481" y="4748022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7E8FA2A-1B35-4156-B939-6F511EC3D612}"/>
              </a:ext>
            </a:extLst>
          </p:cNvPr>
          <p:cNvSpPr/>
          <p:nvPr/>
        </p:nvSpPr>
        <p:spPr>
          <a:xfrm>
            <a:off x="8835278" y="3830829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2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EC8B4-75A2-4D4C-AE93-ED5707C3C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Column method: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0B6B6-8E1A-43FD-A197-0F655C7F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show this exchange using column method.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  2 8</a:t>
            </a: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+ 1 7</a:t>
            </a:r>
          </a:p>
          <a:p>
            <a:pPr marL="0" indent="0"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add the ones together and make sure we show where we exchanged a 10. </a:t>
            </a:r>
          </a:p>
        </p:txBody>
      </p:sp>
    </p:spTree>
    <p:extLst>
      <p:ext uri="{BB962C8B-B14F-4D97-AF65-F5344CB8AC3E}">
        <p14:creationId xmlns:p14="http://schemas.microsoft.com/office/powerpoint/2010/main" val="661327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9CC2-6FF5-40EE-9121-7D4AC62D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Adding two 2-digit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14EB-75F4-4A84-A598-6FA90815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already have 48 and now we want to add 19.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000" dirty="0">
                <a:latin typeface="Comic Sans MS" panose="030F0702030302020204" pitchFamily="66" charset="0"/>
              </a:rPr>
              <a:t>48             +         19       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610F42-F5E8-41E1-ADC5-DA91BCC996A3}"/>
              </a:ext>
            </a:extLst>
          </p:cNvPr>
          <p:cNvSpPr/>
          <p:nvPr/>
        </p:nvSpPr>
        <p:spPr>
          <a:xfrm>
            <a:off x="8382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14CAF-C832-4B68-B332-EDE8938F1AF2}"/>
              </a:ext>
            </a:extLst>
          </p:cNvPr>
          <p:cNvSpPr/>
          <p:nvPr/>
        </p:nvSpPr>
        <p:spPr>
          <a:xfrm>
            <a:off x="12319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2B555A-66BE-49DE-A7B9-2BECFC6FD8A3}"/>
              </a:ext>
            </a:extLst>
          </p:cNvPr>
          <p:cNvSpPr/>
          <p:nvPr/>
        </p:nvSpPr>
        <p:spPr>
          <a:xfrm>
            <a:off x="1803400" y="382610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900478-5BCD-4BBB-B743-43AFB86D4B49}"/>
              </a:ext>
            </a:extLst>
          </p:cNvPr>
          <p:cNvSpPr/>
          <p:nvPr/>
        </p:nvSpPr>
        <p:spPr>
          <a:xfrm>
            <a:off x="1803400" y="412871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402E63-177E-43E9-8291-F07831832FDF}"/>
              </a:ext>
            </a:extLst>
          </p:cNvPr>
          <p:cNvSpPr/>
          <p:nvPr/>
        </p:nvSpPr>
        <p:spPr>
          <a:xfrm>
            <a:off x="1803400" y="44309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1D6A6-E248-4AAC-B4CB-ABDDADF6300A}"/>
              </a:ext>
            </a:extLst>
          </p:cNvPr>
          <p:cNvSpPr/>
          <p:nvPr/>
        </p:nvSpPr>
        <p:spPr>
          <a:xfrm>
            <a:off x="180340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F93065-2C70-4089-A419-FDD50789D2F4}"/>
              </a:ext>
            </a:extLst>
          </p:cNvPr>
          <p:cNvSpPr/>
          <p:nvPr/>
        </p:nvSpPr>
        <p:spPr>
          <a:xfrm>
            <a:off x="2210751" y="38210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07223B-C9D2-466A-9B4D-1513385BC53E}"/>
              </a:ext>
            </a:extLst>
          </p:cNvPr>
          <p:cNvSpPr/>
          <p:nvPr/>
        </p:nvSpPr>
        <p:spPr>
          <a:xfrm>
            <a:off x="2210751" y="412365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362F1-33FA-4410-8C24-58B6740048AA}"/>
              </a:ext>
            </a:extLst>
          </p:cNvPr>
          <p:cNvSpPr/>
          <p:nvPr/>
        </p:nvSpPr>
        <p:spPr>
          <a:xfrm>
            <a:off x="2210751" y="442587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4CC4-33F6-4780-B326-D1DDE40E8C6B}"/>
              </a:ext>
            </a:extLst>
          </p:cNvPr>
          <p:cNvSpPr/>
          <p:nvPr/>
        </p:nvSpPr>
        <p:spPr>
          <a:xfrm>
            <a:off x="4947303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75B588-31DC-40A1-889C-ECE841E7610C}"/>
              </a:ext>
            </a:extLst>
          </p:cNvPr>
          <p:cNvSpPr/>
          <p:nvPr/>
        </p:nvSpPr>
        <p:spPr>
          <a:xfrm>
            <a:off x="4947303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CE237F-8F59-444E-9CC2-20F14566902C}"/>
              </a:ext>
            </a:extLst>
          </p:cNvPr>
          <p:cNvSpPr/>
          <p:nvPr/>
        </p:nvSpPr>
        <p:spPr>
          <a:xfrm>
            <a:off x="4947303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DF14CC-4235-4176-BFB7-2C6F5619D1AD}"/>
              </a:ext>
            </a:extLst>
          </p:cNvPr>
          <p:cNvSpPr/>
          <p:nvPr/>
        </p:nvSpPr>
        <p:spPr>
          <a:xfrm>
            <a:off x="4947303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AE1CCA-D8EF-405B-82EB-0DC72CBE7790}"/>
              </a:ext>
            </a:extLst>
          </p:cNvPr>
          <p:cNvSpPr/>
          <p:nvPr/>
        </p:nvSpPr>
        <p:spPr>
          <a:xfrm>
            <a:off x="5354654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7F5BB6-A8B3-4BD6-A741-4ECBCC8B6152}"/>
              </a:ext>
            </a:extLst>
          </p:cNvPr>
          <p:cNvSpPr/>
          <p:nvPr/>
        </p:nvSpPr>
        <p:spPr>
          <a:xfrm>
            <a:off x="5354654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E3E351-88CE-4C98-AF00-60CB37460C62}"/>
              </a:ext>
            </a:extLst>
          </p:cNvPr>
          <p:cNvSpPr/>
          <p:nvPr/>
        </p:nvSpPr>
        <p:spPr>
          <a:xfrm>
            <a:off x="5354654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343A2D-BC47-47C5-BFE4-AB0A62046DC6}"/>
              </a:ext>
            </a:extLst>
          </p:cNvPr>
          <p:cNvSpPr/>
          <p:nvPr/>
        </p:nvSpPr>
        <p:spPr>
          <a:xfrm>
            <a:off x="5354654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17C348B-F2F2-4E99-9821-B42CDB5E7873}"/>
              </a:ext>
            </a:extLst>
          </p:cNvPr>
          <p:cNvSpPr/>
          <p:nvPr/>
        </p:nvSpPr>
        <p:spPr>
          <a:xfrm>
            <a:off x="220549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0B17D7A-C143-4A63-BE22-732EF77C8A6F}"/>
              </a:ext>
            </a:extLst>
          </p:cNvPr>
          <p:cNvSpPr/>
          <p:nvPr/>
        </p:nvSpPr>
        <p:spPr>
          <a:xfrm>
            <a:off x="4947303" y="497514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01F9F68-2241-4F34-8FD7-EAD257C7E0E6}"/>
              </a:ext>
            </a:extLst>
          </p:cNvPr>
          <p:cNvSpPr/>
          <p:nvPr/>
        </p:nvSpPr>
        <p:spPr>
          <a:xfrm>
            <a:off x="199648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78AAE5-23CD-4396-8120-9243BBA26C54}"/>
              </a:ext>
            </a:extLst>
          </p:cNvPr>
          <p:cNvSpPr/>
          <p:nvPr/>
        </p:nvSpPr>
        <p:spPr>
          <a:xfrm>
            <a:off x="519092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6F34D4-EE42-4899-A4D3-7BD30A8B283F}"/>
              </a:ext>
            </a:extLst>
          </p:cNvPr>
          <p:cNvSpPr/>
          <p:nvPr/>
        </p:nvSpPr>
        <p:spPr>
          <a:xfrm>
            <a:off x="4577237" y="3760791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70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40" grpId="0" animBg="1"/>
      <p:bldP spid="41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CE06E3-0E41-48CC-88FD-FA7F671469D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457B2A0-C1FA-42BA-B037-97940048D8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F821C0-CD6E-4941-8E70-198E0B90CE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0dadb4-62c1-4fd3-aef3-0db6a8571f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544</Words>
  <Application>Microsoft Office PowerPoint</Application>
  <PresentationFormat>Widescreen</PresentationFormat>
  <Paragraphs>92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Office Theme</vt:lpstr>
      <vt:lpstr>Add and Subtract</vt:lpstr>
      <vt:lpstr>YR2 LO: To add two 2-digit numbers (Practical). </vt:lpstr>
      <vt:lpstr>YR3 LO: To add two 3-digit numbers (Practical). </vt:lpstr>
      <vt:lpstr>PowerPoint Presentation</vt:lpstr>
      <vt:lpstr>Recap- Making a 2-digit number</vt:lpstr>
      <vt:lpstr>Adding another 2-digit number</vt:lpstr>
      <vt:lpstr>Adding another 2-digit number</vt:lpstr>
      <vt:lpstr>Column method:</vt:lpstr>
      <vt:lpstr>Adding two 2-digit numbers</vt:lpstr>
      <vt:lpstr>Adding two 2-digit numbers</vt:lpstr>
      <vt:lpstr>Column method:</vt:lpstr>
      <vt:lpstr>Year 2 Activity: </vt:lpstr>
      <vt:lpstr>Today we’re going to be adding two 3-digit numbers</vt:lpstr>
      <vt:lpstr>Column method:</vt:lpstr>
      <vt:lpstr>Column method:</vt:lpstr>
      <vt:lpstr>Column method:</vt:lpstr>
      <vt:lpstr>Year 3 Activity: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and Subtract</dc:title>
  <dc:creator>A Chhibber</dc:creator>
  <cp:lastModifiedBy>M Smith</cp:lastModifiedBy>
  <cp:revision>306</cp:revision>
  <dcterms:created xsi:type="dcterms:W3CDTF">2021-10-02T21:33:39Z</dcterms:created>
  <dcterms:modified xsi:type="dcterms:W3CDTF">2021-11-01T21:55:10Z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