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0705" autoAdjust="0"/>
  </p:normalViewPr>
  <p:slideViewPr>
    <p:cSldViewPr snapToGrid="0">
      <p:cViewPr varScale="1">
        <p:scale>
          <a:sx n="58" d="100"/>
          <a:sy n="58" d="100"/>
        </p:scale>
        <p:origin x="3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B2715-E7CD-4E44-90EC-BDF4EC0C45FA}" type="datetimeFigureOut">
              <a:rPr lang="en-GB" smtClean="0"/>
              <a:t>02/10/2021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ED849-52F9-4DDA-A457-2302C5C4CC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390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7ED849-52F9-4DDA-A457-2302C5C4CC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058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87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47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23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083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37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84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549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785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481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896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336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601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Writing our story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123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The first part of this lesson we will be finishing our story.</a:t>
            </a:r>
          </a:p>
          <a:p>
            <a:pPr marL="0" indent="0" algn="ctr">
              <a:buNone/>
            </a:pPr>
            <a:endParaRPr lang="en-GB" sz="4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Lets make sure we are writing our very best!</a:t>
            </a:r>
          </a:p>
        </p:txBody>
      </p:sp>
    </p:spTree>
    <p:extLst>
      <p:ext uri="{BB962C8B-B14F-4D97-AF65-F5344CB8AC3E}">
        <p14:creationId xmlns:p14="http://schemas.microsoft.com/office/powerpoint/2010/main" val="1026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753" y="19220"/>
            <a:ext cx="10515600" cy="661817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Writing checklist: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038"/>
            <a:ext cx="10515600" cy="54959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Make sure you are reading through your work and checking it makes sense.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Capital letters at the beginning of sentences and for names!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Punctuation . ! ? 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Exciting, descriptive language- adjectives, expanded noun phrases.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Conjunctions- but, and, however, because, so. 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Adverbs- </a:t>
            </a:r>
            <a:r>
              <a:rPr lang="en-US" sz="2400" dirty="0">
                <a:latin typeface="Comic Sans MS" panose="030F0702030302020204" pitchFamily="66" charset="0"/>
              </a:rPr>
              <a:t>a word that describes a verb (an action or a doing word).</a:t>
            </a:r>
          </a:p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Prepositions- </a:t>
            </a:r>
            <a:r>
              <a:rPr lang="en-GB" sz="2400" dirty="0">
                <a:latin typeface="Comic Sans MS" panose="030F0702030302020204" pitchFamily="66" charset="0"/>
              </a:rPr>
              <a:t>a word that tells you where or when something is in relation to something else. </a:t>
            </a:r>
          </a:p>
          <a:p>
            <a:pPr marL="0" indent="0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997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C84AB-1879-4480-8C2F-004CB62ED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7221"/>
            <a:ext cx="9144000" cy="2387600"/>
          </a:xfrm>
        </p:spPr>
        <p:txBody>
          <a:bodyPr>
            <a:normAutofit/>
          </a:bodyPr>
          <a:lstStyle/>
          <a:p>
            <a:r>
              <a:rPr lang="en-GB" sz="4800" dirty="0">
                <a:latin typeface="Comic Sans MS" panose="030F0702030302020204" pitchFamily="66" charset="0"/>
              </a:rPr>
              <a:t>LO: </a:t>
            </a:r>
            <a:r>
              <a:rPr lang="en-GB" sz="4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To read through and edit my story.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3369137"/>
            <a:ext cx="9144000" cy="29816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Success Criteria:</a:t>
            </a:r>
          </a:p>
          <a:p>
            <a:pPr marL="342900" lvl="0" indent="-342900">
              <a:lnSpc>
                <a:spcPct val="107000"/>
              </a:lnSpc>
              <a:buFont typeface="Comic Sans MS" panose="030F0702030302020204" pitchFamily="66" charset="0"/>
              <a:buChar char="-"/>
            </a:pPr>
            <a:r>
              <a:rPr lang="en-GB" sz="2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check my story makes sense.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mic Sans MS" panose="030F0702030302020204" pitchFamily="66" charset="0"/>
              <a:buChar char="-"/>
            </a:pPr>
            <a:r>
              <a:rPr lang="en-GB" sz="2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check my writing for capital letters and full stops.</a:t>
            </a:r>
          </a:p>
          <a:p>
            <a:r>
              <a:rPr lang="en-GB" sz="2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I can check my writing to improve my word quality. 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402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AA7A1-14BD-4623-8EED-9EF3486E4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2015"/>
            <a:ext cx="10515600" cy="564494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Do you have any interesting or exciting expanded noun phrases or adverbs, that you have used in your story that you can share with the class? </a:t>
            </a:r>
            <a:endParaRPr lang="en-GB" sz="36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Lets create a word bank on flipchart. 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en-GB" sz="36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Could you magpie any good words or phrases off the word bank when editing your story?</a:t>
            </a:r>
            <a:endParaRPr lang="en-GB" sz="36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928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73887-321E-4D9E-A8C1-1106E8795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Lets edit!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22278-D5C5-4CEE-9360-C609A298B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latin typeface="Comic Sans MS" panose="030F0702030302020204" pitchFamily="66" charset="0"/>
              </a:rPr>
              <a:t>Just like our Exciting Writing editing sessions, we are going to edit our story.</a:t>
            </a:r>
          </a:p>
          <a:p>
            <a:pPr marL="0" indent="0">
              <a:buNone/>
            </a:pPr>
            <a:endParaRPr lang="en-GB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3600" dirty="0">
                <a:latin typeface="Comic Sans MS" panose="030F0702030302020204" pitchFamily="66" charset="0"/>
              </a:rPr>
              <a:t>Can we remember our editing stations?</a:t>
            </a:r>
          </a:p>
        </p:txBody>
      </p:sp>
    </p:spTree>
    <p:extLst>
      <p:ext uri="{BB962C8B-B14F-4D97-AF65-F5344CB8AC3E}">
        <p14:creationId xmlns:p14="http://schemas.microsoft.com/office/powerpoint/2010/main" val="3225823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C8ED6-3724-47E6-BCB6-A82415190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07" y="1027604"/>
            <a:ext cx="5130338" cy="43513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Once you think you have finished and improved your story,  swap your book with a partner and complete the 2 stars and a wish form. </a:t>
            </a:r>
          </a:p>
          <a:p>
            <a:pPr marL="0" indent="0" algn="ctr">
              <a:buNone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Could you improve your story from the wish? 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2151EE-0C08-4687-A7AD-87FB977CCA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864" t="34659" r="28000" b="21683"/>
          <a:stretch/>
        </p:blipFill>
        <p:spPr>
          <a:xfrm>
            <a:off x="5320145" y="825528"/>
            <a:ext cx="6609468" cy="5206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387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5767</TotalTime>
  <Words>272</Words>
  <Application>Microsoft Office PowerPoint</Application>
  <PresentationFormat>Widescreen</PresentationFormat>
  <Paragraphs>33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 Theme</vt:lpstr>
      <vt:lpstr>Writing our story</vt:lpstr>
      <vt:lpstr>PowerPoint Presentation</vt:lpstr>
      <vt:lpstr>Writing checklist: </vt:lpstr>
      <vt:lpstr>LO: To read through and edit my story.</vt:lpstr>
      <vt:lpstr>PowerPoint Presentation</vt:lpstr>
      <vt:lpstr>Lets edit!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Differences between rich and poor Victorians.</dc:title>
  <dc:creator>Maddi Smith</dc:creator>
  <cp:lastModifiedBy>M Smith</cp:lastModifiedBy>
  <cp:revision>5</cp:revision>
  <dcterms:created xsi:type="dcterms:W3CDTF">2020-10-07T17:33:16Z</dcterms:created>
  <dcterms:modified xsi:type="dcterms:W3CDTF">2021-10-02T11:53:53Z</dcterms:modified>
</cp:coreProperties>
</file>