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58" y="2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9EF56-7D76-4A3C-B5FE-C1755621E791}" type="datetimeFigureOut">
              <a:rPr lang="en-GB" smtClean="0"/>
              <a:t>28/10/2021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CD933-C512-4C75-904E-2363E029D5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0952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9EF56-7D76-4A3C-B5FE-C1755621E791}" type="datetimeFigureOut">
              <a:rPr lang="en-GB" smtClean="0"/>
              <a:t>28/10/2021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CD933-C512-4C75-904E-2363E029D5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2423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9EF56-7D76-4A3C-B5FE-C1755621E791}" type="datetimeFigureOut">
              <a:rPr lang="en-GB" smtClean="0"/>
              <a:t>28/10/2021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CD933-C512-4C75-904E-2363E029D5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4972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9EF56-7D76-4A3C-B5FE-C1755621E791}" type="datetimeFigureOut">
              <a:rPr lang="en-GB" smtClean="0"/>
              <a:t>28/10/2021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CD933-C512-4C75-904E-2363E029D5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314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9EF56-7D76-4A3C-B5FE-C1755621E791}" type="datetimeFigureOut">
              <a:rPr lang="en-GB" smtClean="0"/>
              <a:t>28/10/2021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CD933-C512-4C75-904E-2363E029D5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6816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9EF56-7D76-4A3C-B5FE-C1755621E791}" type="datetimeFigureOut">
              <a:rPr lang="en-GB" smtClean="0"/>
              <a:t>28/10/2021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CD933-C512-4C75-904E-2363E029D5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0937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9EF56-7D76-4A3C-B5FE-C1755621E791}" type="datetimeFigureOut">
              <a:rPr lang="en-GB" smtClean="0"/>
              <a:t>28/10/2021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CD933-C512-4C75-904E-2363E029D5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3735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9EF56-7D76-4A3C-B5FE-C1755621E791}" type="datetimeFigureOut">
              <a:rPr lang="en-GB" smtClean="0"/>
              <a:t>28/10/2021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CD933-C512-4C75-904E-2363E029D5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1995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9EF56-7D76-4A3C-B5FE-C1755621E791}" type="datetimeFigureOut">
              <a:rPr lang="en-GB" smtClean="0"/>
              <a:t>28/10/2021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CD933-C512-4C75-904E-2363E029D5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6436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9EF56-7D76-4A3C-B5FE-C1755621E791}" type="datetimeFigureOut">
              <a:rPr lang="en-GB" smtClean="0"/>
              <a:t>28/10/2021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CD933-C512-4C75-904E-2363E029D5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6731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9EF56-7D76-4A3C-B5FE-C1755621E791}" type="datetimeFigureOut">
              <a:rPr lang="en-GB" smtClean="0"/>
              <a:t>28/10/2021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CD933-C512-4C75-904E-2363E029D5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9023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9EF56-7D76-4A3C-B5FE-C1755621E791}" type="datetimeFigureOut">
              <a:rPr lang="en-GB" smtClean="0"/>
              <a:t>28/10/2021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CD933-C512-4C75-904E-2363E029D5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9414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95180"/>
            <a:ext cx="7704856" cy="6262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432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5173"/>
            <a:ext cx="8352928" cy="6707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594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06473"/>
            <a:ext cx="7920880" cy="6360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633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0" y="188640"/>
            <a:ext cx="7943800" cy="6463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058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5419"/>
            <a:ext cx="8496944" cy="670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94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52607"/>
            <a:ext cx="8136903" cy="669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579"/>
            <a:ext cx="8568952" cy="6764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507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349"/>
            <a:ext cx="8424936" cy="6765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603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24" y="116632"/>
            <a:ext cx="8480447" cy="6637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226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4624"/>
            <a:ext cx="8280920" cy="6664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358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5516"/>
            <a:ext cx="7788316" cy="626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258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7" y="764704"/>
            <a:ext cx="8971463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209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569"/>
            <a:ext cx="8136904" cy="6723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481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80" y="116633"/>
            <a:ext cx="8328084" cy="6644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281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4919"/>
            <a:ext cx="8208912" cy="670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747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0591"/>
            <a:ext cx="8352928" cy="6736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598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2607"/>
            <a:ext cx="8208911" cy="6752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620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8319157" cy="6651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515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07" y="89629"/>
            <a:ext cx="8319157" cy="6651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932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46" y="116632"/>
            <a:ext cx="8332018" cy="6633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401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50" y="116632"/>
            <a:ext cx="8337013" cy="6637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022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32" y="116633"/>
            <a:ext cx="7969208" cy="6584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098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511"/>
            <a:ext cx="8568951" cy="6676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291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6632"/>
            <a:ext cx="7942425" cy="6606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876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6633"/>
            <a:ext cx="8059073" cy="6629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543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58" y="123520"/>
            <a:ext cx="7977190" cy="6617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403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771"/>
            <a:ext cx="8640960" cy="6802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55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717"/>
            <a:ext cx="8424935" cy="6750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592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5819"/>
            <a:ext cx="8568951" cy="6749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869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6633"/>
            <a:ext cx="8496944" cy="6764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891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1568"/>
            <a:ext cx="8568952" cy="6678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309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0</Words>
  <Application>Microsoft Office PowerPoint</Application>
  <PresentationFormat>On-screen Show (4:3)</PresentationFormat>
  <Paragraphs>0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Claire Buckley</dc:creator>
  <cp:lastModifiedBy>Katy Duncan</cp:lastModifiedBy>
  <cp:revision>25</cp:revision>
  <dcterms:created xsi:type="dcterms:W3CDTF">2011-11-05T13:16:38Z</dcterms:created>
  <dcterms:modified xsi:type="dcterms:W3CDTF">2021-10-28T17:52:20Z</dcterms:modified>
</cp:coreProperties>
</file>